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2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0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7502174280552"/>
          <c:y val="4.8783688834329118E-2"/>
          <c:w val="0.80762230455407391"/>
          <c:h val="0.731036701403171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Chile</c:v>
                </c:pt>
                <c:pt idx="1">
                  <c:v>Ecuador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22</c:v>
                </c:pt>
                <c:pt idx="1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9-5444-91BE-CFB619830A1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Chile</c:v>
                </c:pt>
                <c:pt idx="1">
                  <c:v>Ecuador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99-5444-91BE-CFB619830A1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Chile</c:v>
                </c:pt>
                <c:pt idx="1">
                  <c:v>Ecuador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99-5444-91BE-CFB619830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348512"/>
        <c:axId val="598150192"/>
      </c:barChart>
      <c:catAx>
        <c:axId val="48634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8150192"/>
        <c:crosses val="autoZero"/>
        <c:auto val="1"/>
        <c:lblAlgn val="ctr"/>
        <c:lblOffset val="100"/>
        <c:noMultiLvlLbl val="0"/>
      </c:catAx>
      <c:valAx>
        <c:axId val="59815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8634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  <a:effectLst/>
  </c:spPr>
  <c:txPr>
    <a:bodyPr/>
    <a:lstStyle/>
    <a:p>
      <a:pPr>
        <a:defRPr b="1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564191F-0E10-E641-BFFC-E725F79C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3211"/>
              </p:ext>
            </p:extLst>
          </p:nvPr>
        </p:nvGraphicFramePr>
        <p:xfrm>
          <a:off x="4116008" y="1790155"/>
          <a:ext cx="2614859" cy="234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633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72113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7211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BE438BF-1CA0-D141-B332-B73B7B62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02681"/>
              </p:ext>
            </p:extLst>
          </p:nvPr>
        </p:nvGraphicFramePr>
        <p:xfrm>
          <a:off x="368530" y="1672226"/>
          <a:ext cx="276754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16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546476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41477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546476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0808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Ene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0808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0808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D471E2D-78A7-3E49-BDDF-1C17D981B95F}"/>
              </a:ext>
            </a:extLst>
          </p:cNvPr>
          <p:cNvSpPr/>
          <p:nvPr/>
        </p:nvSpPr>
        <p:spPr>
          <a:xfrm>
            <a:off x="1160433" y="1107499"/>
            <a:ext cx="73449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df1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B344089-B1F3-1544-BBEC-A3FF8556CD0A}"/>
              </a:ext>
            </a:extLst>
          </p:cNvPr>
          <p:cNvSpPr/>
          <p:nvPr/>
        </p:nvSpPr>
        <p:spPr>
          <a:xfrm>
            <a:off x="4846580" y="1110484"/>
            <a:ext cx="73449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df2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4EDC4A9-0F0E-B942-A52E-8A6FD4993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716798"/>
              </p:ext>
            </p:extLst>
          </p:nvPr>
        </p:nvGraphicFramePr>
        <p:xfrm>
          <a:off x="394843" y="3218483"/>
          <a:ext cx="2714921" cy="199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ángulo 22">
            <a:extLst>
              <a:ext uri="{FF2B5EF4-FFF2-40B4-BE49-F238E27FC236}">
                <a16:creationId xmlns:a16="http://schemas.microsoft.com/office/drawing/2014/main" id="{2219EB1A-2310-8745-A5E7-625C8000B0F0}"/>
              </a:ext>
            </a:extLst>
          </p:cNvPr>
          <p:cNvSpPr/>
          <p:nvPr/>
        </p:nvSpPr>
        <p:spPr>
          <a:xfrm>
            <a:off x="1145064" y="2712606"/>
            <a:ext cx="105830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plot1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AAF7850-02F6-B44B-BE6F-4A1E48D3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76" y="5122314"/>
            <a:ext cx="1613167" cy="178141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021C132-1647-A84A-9BE0-CE3D92F4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864" y="5217550"/>
            <a:ext cx="1497364" cy="1162658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0FE6A9F-615F-6A4F-8726-A679DE0B77CC}"/>
              </a:ext>
            </a:extLst>
          </p:cNvPr>
          <p:cNvCxnSpPr>
            <a:cxnSpLocks/>
          </p:cNvCxnSpPr>
          <p:nvPr/>
        </p:nvCxnSpPr>
        <p:spPr>
          <a:xfrm>
            <a:off x="3109764" y="4814888"/>
            <a:ext cx="401670" cy="404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F966DA1-10AB-584C-88B1-81EFB94E0062}"/>
              </a:ext>
            </a:extLst>
          </p:cNvPr>
          <p:cNvCxnSpPr>
            <a:cxnSpLocks/>
          </p:cNvCxnSpPr>
          <p:nvPr/>
        </p:nvCxnSpPr>
        <p:spPr>
          <a:xfrm flipH="1">
            <a:off x="4232217" y="4321023"/>
            <a:ext cx="1" cy="65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1731CD3-4B1E-5845-BC51-7B7AEA8E88ED}"/>
              </a:ext>
            </a:extLst>
          </p:cNvPr>
          <p:cNvSpPr/>
          <p:nvPr/>
        </p:nvSpPr>
        <p:spPr>
          <a:xfrm>
            <a:off x="676174" y="394639"/>
            <a:ext cx="7727372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b="1" dirty="0">
                <a:solidFill>
                  <a:schemeClr val="accent1">
                    <a:lumMod val="50000"/>
                  </a:schemeClr>
                </a:solidFill>
              </a:rPr>
              <a:t>save(df1, df2, plot1, file=“myproject.Rdata”)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074150F-2A6B-9B48-94F5-E7E28C2B1349}"/>
              </a:ext>
            </a:extLst>
          </p:cNvPr>
          <p:cNvSpPr/>
          <p:nvPr/>
        </p:nvSpPr>
        <p:spPr>
          <a:xfrm>
            <a:off x="325437" y="5542186"/>
            <a:ext cx="3009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>
                <a:solidFill>
                  <a:schemeClr val="accent2">
                    <a:lumMod val="50000"/>
                  </a:schemeClr>
                </a:solidFill>
              </a:rPr>
              <a:t>myproject.Rdata</a:t>
            </a:r>
            <a:endParaRPr lang="es-CL" sz="3200" b="1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B7C0EAC-7BA1-F945-8CE5-34AE1BA5D9A4}"/>
              </a:ext>
            </a:extLst>
          </p:cNvPr>
          <p:cNvCxnSpPr>
            <a:cxnSpLocks/>
          </p:cNvCxnSpPr>
          <p:nvPr/>
        </p:nvCxnSpPr>
        <p:spPr>
          <a:xfrm>
            <a:off x="3109765" y="2932730"/>
            <a:ext cx="561225" cy="2175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8A7C0F3-E878-1F48-AB62-C04C778410E3}"/>
              </a:ext>
            </a:extLst>
          </p:cNvPr>
          <p:cNvSpPr/>
          <p:nvPr/>
        </p:nvSpPr>
        <p:spPr>
          <a:xfrm>
            <a:off x="4846580" y="4506035"/>
            <a:ext cx="445884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b="1" dirty="0">
                <a:solidFill>
                  <a:schemeClr val="accent1">
                    <a:lumMod val="50000"/>
                  </a:schemeClr>
                </a:solidFill>
              </a:rPr>
              <a:t>load(“myproject.Rdata”)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EEDB5D-EA96-7446-958F-F8FB7DBEE2CE}"/>
              </a:ext>
            </a:extLst>
          </p:cNvPr>
          <p:cNvCxnSpPr>
            <a:cxnSpLocks/>
          </p:cNvCxnSpPr>
          <p:nvPr/>
        </p:nvCxnSpPr>
        <p:spPr>
          <a:xfrm>
            <a:off x="5284155" y="5798879"/>
            <a:ext cx="1307430" cy="59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67</Words>
  <Application>Microsoft Macintosh PowerPoint</Application>
  <PresentationFormat>Presentación en pantalla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278</cp:revision>
  <dcterms:created xsi:type="dcterms:W3CDTF">2016-09-25T14:14:37Z</dcterms:created>
  <dcterms:modified xsi:type="dcterms:W3CDTF">2022-09-22T14:04:27Z</dcterms:modified>
</cp:coreProperties>
</file>