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2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83"/>
    <p:restoredTop sz="92389"/>
  </p:normalViewPr>
  <p:slideViewPr>
    <p:cSldViewPr snapToGrid="0" snapToObjects="1">
      <p:cViewPr varScale="1">
        <p:scale>
          <a:sx n="89" d="100"/>
          <a:sy n="89" d="100"/>
        </p:scale>
        <p:origin x="22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7BA8A1DA-17F4-4E49-9612-8CDD86365984}"/>
              </a:ext>
            </a:extLst>
          </p:cNvPr>
          <p:cNvSpPr/>
          <p:nvPr/>
        </p:nvSpPr>
        <p:spPr>
          <a:xfrm rot="5400000">
            <a:off x="1966020" y="1053044"/>
            <a:ext cx="707886" cy="303471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AEA94B-27F4-4B45-9853-0C4001CD2C62}"/>
              </a:ext>
            </a:extLst>
          </p:cNvPr>
          <p:cNvSpPr txBox="1"/>
          <p:nvPr/>
        </p:nvSpPr>
        <p:spPr>
          <a:xfrm>
            <a:off x="1471612" y="2739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3B7D24-1C30-5B4D-85D9-0FE88FF98DA3}"/>
              </a:ext>
            </a:extLst>
          </p:cNvPr>
          <p:cNvSpPr txBox="1"/>
          <p:nvPr/>
        </p:nvSpPr>
        <p:spPr>
          <a:xfrm>
            <a:off x="849489" y="1349652"/>
            <a:ext cx="3066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tx2"/>
                </a:solidFill>
              </a:rPr>
              <a:t>Base de datos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ED4B957-C3B1-604F-8B0F-DD92FA37D000}"/>
              </a:ext>
            </a:extLst>
          </p:cNvPr>
          <p:cNvSpPr txBox="1"/>
          <p:nvPr/>
        </p:nvSpPr>
        <p:spPr>
          <a:xfrm>
            <a:off x="1155598" y="2226815"/>
            <a:ext cx="2109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Versión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007B4E-2832-B848-A3A5-E42570D3C5F5}"/>
              </a:ext>
            </a:extLst>
          </p:cNvPr>
          <p:cNvSpPr txBox="1"/>
          <p:nvPr/>
        </p:nvSpPr>
        <p:spPr>
          <a:xfrm>
            <a:off x="238126" y="5629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61C3EBD9-BA5F-674C-A161-B2624E363C11}"/>
              </a:ext>
            </a:extLst>
          </p:cNvPr>
          <p:cNvSpPr/>
          <p:nvPr/>
        </p:nvSpPr>
        <p:spPr>
          <a:xfrm rot="5400000">
            <a:off x="1973484" y="2176179"/>
            <a:ext cx="707886" cy="303471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542D52-0AE7-634B-970F-5D34A393DCF7}"/>
              </a:ext>
            </a:extLst>
          </p:cNvPr>
          <p:cNvSpPr txBox="1"/>
          <p:nvPr/>
        </p:nvSpPr>
        <p:spPr>
          <a:xfrm>
            <a:off x="1234502" y="3349950"/>
            <a:ext cx="2109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Versión 2</a:t>
            </a:r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7D239D70-C01F-3342-92DE-3F28A2A7E16C}"/>
              </a:ext>
            </a:extLst>
          </p:cNvPr>
          <p:cNvSpPr/>
          <p:nvPr/>
        </p:nvSpPr>
        <p:spPr>
          <a:xfrm rot="5400000">
            <a:off x="2002867" y="3282365"/>
            <a:ext cx="707886" cy="303471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FCD761-410E-DC4E-B20C-E77B2BB0CCA1}"/>
              </a:ext>
            </a:extLst>
          </p:cNvPr>
          <p:cNvSpPr txBox="1"/>
          <p:nvPr/>
        </p:nvSpPr>
        <p:spPr>
          <a:xfrm>
            <a:off x="1263885" y="4456136"/>
            <a:ext cx="2109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Versión 3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7113F92-D6FB-554D-984A-394305551C5C}"/>
              </a:ext>
            </a:extLst>
          </p:cNvPr>
          <p:cNvSpPr/>
          <p:nvPr/>
        </p:nvSpPr>
        <p:spPr>
          <a:xfrm>
            <a:off x="447102" y="1164986"/>
            <a:ext cx="3742798" cy="4649164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E292E9-26F1-EB4F-90C8-B515CB8DA78C}"/>
              </a:ext>
            </a:extLst>
          </p:cNvPr>
          <p:cNvSpPr txBox="1"/>
          <p:nvPr/>
        </p:nvSpPr>
        <p:spPr>
          <a:xfrm>
            <a:off x="688387" y="504011"/>
            <a:ext cx="3043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000" dirty="0">
                <a:solidFill>
                  <a:schemeClr val="tx2"/>
                </a:solidFill>
              </a:rPr>
              <a:t>Computadora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632EAB-6372-FE48-BCA8-7623ACF154CD}"/>
              </a:ext>
            </a:extLst>
          </p:cNvPr>
          <p:cNvCxnSpPr>
            <a:cxnSpLocks/>
          </p:cNvCxnSpPr>
          <p:nvPr/>
        </p:nvCxnSpPr>
        <p:spPr>
          <a:xfrm>
            <a:off x="3894961" y="4810079"/>
            <a:ext cx="18121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ortar rectángulo de esquina sencilla 23">
            <a:extLst>
              <a:ext uri="{FF2B5EF4-FFF2-40B4-BE49-F238E27FC236}">
                <a16:creationId xmlns:a16="http://schemas.microsoft.com/office/drawing/2014/main" id="{D90403B7-E260-6743-B6D7-67AF2E71EED1}"/>
              </a:ext>
            </a:extLst>
          </p:cNvPr>
          <p:cNvSpPr/>
          <p:nvPr/>
        </p:nvSpPr>
        <p:spPr>
          <a:xfrm>
            <a:off x="5727947" y="3713200"/>
            <a:ext cx="1701553" cy="2100950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6C0F9B-923D-5A46-A468-FD43EA22A89E}"/>
              </a:ext>
            </a:extLst>
          </p:cNvPr>
          <p:cNvSpPr txBox="1"/>
          <p:nvPr/>
        </p:nvSpPr>
        <p:spPr>
          <a:xfrm>
            <a:off x="5579442" y="2934701"/>
            <a:ext cx="185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000" dirty="0">
                <a:solidFill>
                  <a:schemeClr val="tx2"/>
                </a:solidFill>
              </a:rPr>
              <a:t>Reporte</a:t>
            </a:r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11</Words>
  <Application>Microsoft Macintosh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267</cp:revision>
  <dcterms:created xsi:type="dcterms:W3CDTF">2016-09-25T14:14:37Z</dcterms:created>
  <dcterms:modified xsi:type="dcterms:W3CDTF">2022-04-26T03:34:36Z</dcterms:modified>
</cp:coreProperties>
</file>