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92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2473"/>
  </p:normalViewPr>
  <p:slideViewPr>
    <p:cSldViewPr snapToGrid="0" snapToObjects="1">
      <p:cViewPr>
        <p:scale>
          <a:sx n="100" d="100"/>
          <a:sy n="100" d="100"/>
        </p:scale>
        <p:origin x="-816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31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9BFF2-16E0-0044-B1D2-F5DC38D5FA92}" type="datetimeFigureOut">
              <a:rPr lang="en-US" smtClean="0"/>
              <a:t>26-04-21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DDED5-63C8-0E41-9152-7E5492E07B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26-04-21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26-04-21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26-04-21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26-04-21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26-04-21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2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26-04-21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9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26-04-21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26-04-21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26-04-21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26-04-21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26-04-21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E2B0-5423-084F-987F-FCE4468157FD}" type="datetimeFigureOut">
              <a:rPr lang="en-US" smtClean="0"/>
              <a:t>26-04-21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0D8ED-8165-084E-B954-546A42C9E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ector recto 36"/>
          <p:cNvCxnSpPr/>
          <p:nvPr/>
        </p:nvCxnSpPr>
        <p:spPr>
          <a:xfrm flipH="1">
            <a:off x="2165898" y="4197669"/>
            <a:ext cx="4354742" cy="0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3095206" y="4042774"/>
            <a:ext cx="0" cy="263322"/>
          </a:xfrm>
          <a:prstGeom prst="line">
            <a:avLst/>
          </a:prstGeom>
          <a:ln w="28575" cmpd="sng">
            <a:solidFill>
              <a:srgbClr val="1F4E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5772225" y="4042774"/>
            <a:ext cx="0" cy="263322"/>
          </a:xfrm>
          <a:prstGeom prst="line">
            <a:avLst/>
          </a:prstGeom>
          <a:ln w="28575" cmpd="sng">
            <a:solidFill>
              <a:srgbClr val="1F4E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Nube 42"/>
          <p:cNvSpPr/>
          <p:nvPr/>
        </p:nvSpPr>
        <p:spPr>
          <a:xfrm>
            <a:off x="4564125" y="1517976"/>
            <a:ext cx="2416200" cy="1657383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5046751" y="2184027"/>
            <a:ext cx="247815" cy="2478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6051016" y="1936194"/>
            <a:ext cx="247815" cy="2478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>
            <a:off x="5398016" y="2568770"/>
            <a:ext cx="247815" cy="2478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Conector curvado 47"/>
          <p:cNvCxnSpPr>
            <a:endCxn id="44" idx="3"/>
          </p:cNvCxnSpPr>
          <p:nvPr/>
        </p:nvCxnSpPr>
        <p:spPr>
          <a:xfrm rot="5400000" flipH="1" flipV="1">
            <a:off x="3429387" y="2544014"/>
            <a:ext cx="1802103" cy="150520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curvado 48"/>
          <p:cNvCxnSpPr/>
          <p:nvPr/>
        </p:nvCxnSpPr>
        <p:spPr>
          <a:xfrm rot="5400000" flipH="1" flipV="1">
            <a:off x="4174373" y="2850120"/>
            <a:ext cx="1381068" cy="131403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curvado 52"/>
          <p:cNvCxnSpPr/>
          <p:nvPr/>
        </p:nvCxnSpPr>
        <p:spPr>
          <a:xfrm rot="5400000" flipH="1" flipV="1">
            <a:off x="4610517" y="2643781"/>
            <a:ext cx="2013644" cy="109413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5950089" y="4306096"/>
            <a:ext cx="428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/>
              <a:t>X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4969379" y="1722362"/>
            <a:ext cx="485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smtClean="0"/>
              <a:t>x</a:t>
            </a:r>
            <a:r>
              <a:rPr lang="es-ES" sz="2400" b="1" i="1" baseline="-25000" dirty="0"/>
              <a:t>1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6278003" y="1705361"/>
            <a:ext cx="485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smtClean="0"/>
              <a:t>x</a:t>
            </a:r>
            <a:r>
              <a:rPr lang="es-ES" sz="2400" b="1" i="1" baseline="-25000" dirty="0" smtClean="0"/>
              <a:t>3</a:t>
            </a:r>
            <a:endParaRPr lang="es-ES" sz="2400" b="1" i="1" baseline="-250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5529588" y="2163019"/>
            <a:ext cx="485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smtClean="0"/>
              <a:t>x</a:t>
            </a:r>
            <a:r>
              <a:rPr lang="es-ES" sz="2400" b="1" i="1" baseline="-25000" dirty="0"/>
              <a:t>2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4221245" y="4885155"/>
            <a:ext cx="6399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∞</a:t>
            </a:r>
            <a:endParaRPr lang="es-ES" sz="3200" dirty="0"/>
          </a:p>
        </p:txBody>
      </p:sp>
      <p:sp>
        <p:nvSpPr>
          <p:cNvPr id="61" name="Abrir llave 60"/>
          <p:cNvSpPr/>
          <p:nvPr/>
        </p:nvSpPr>
        <p:spPr>
          <a:xfrm rot="16200000">
            <a:off x="4192402" y="3429251"/>
            <a:ext cx="482628" cy="267701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CuadroTexto 61"/>
          <p:cNvSpPr txBox="1"/>
          <p:nvPr/>
        </p:nvSpPr>
        <p:spPr>
          <a:xfrm>
            <a:off x="2599641" y="2107105"/>
            <a:ext cx="136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smtClean="0"/>
              <a:t>p (x</a:t>
            </a:r>
            <a:r>
              <a:rPr lang="es-ES" sz="2400" b="1" i="1" baseline="-25000" dirty="0" smtClean="0"/>
              <a:t>i </a:t>
            </a:r>
            <a:r>
              <a:rPr lang="es-ES" sz="2400" b="1" i="1" dirty="0" smtClean="0"/>
              <a:t>) = 0</a:t>
            </a:r>
            <a:endParaRPr lang="es-ES" sz="2400" b="1" i="1" baseline="-25000" dirty="0"/>
          </a:p>
        </p:txBody>
      </p:sp>
    </p:spTree>
    <p:extLst>
      <p:ext uri="{BB962C8B-B14F-4D97-AF65-F5344CB8AC3E}">
        <p14:creationId xmlns:p14="http://schemas.microsoft.com/office/powerpoint/2010/main" val="300015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11</Words>
  <Application>Microsoft Macintosh PowerPoint</Application>
  <PresentationFormat>Presentación en pantalla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Office Theme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Anonimo Gallardo</cp:lastModifiedBy>
  <cp:revision>248</cp:revision>
  <dcterms:created xsi:type="dcterms:W3CDTF">2016-09-25T14:14:37Z</dcterms:created>
  <dcterms:modified xsi:type="dcterms:W3CDTF">2021-04-26T20:06:33Z</dcterms:modified>
</cp:coreProperties>
</file>