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2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0"/>
    <p:restoredTop sz="92389"/>
  </p:normalViewPr>
  <p:slideViewPr>
    <p:cSldViewPr snapToGrid="0" snapToObjects="1">
      <p:cViewPr varScale="1">
        <p:scale>
          <a:sx n="89" d="100"/>
          <a:sy n="89" d="100"/>
        </p:scale>
        <p:origin x="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73917"/>
            <a:ext cx="1103587" cy="7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268064" y="813201"/>
            <a:ext cx="2648526" cy="85192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Variable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416197" y="2207261"/>
            <a:ext cx="0" cy="526645"/>
          </a:xfrm>
          <a:prstGeom prst="straightConnector1">
            <a:avLst/>
          </a:prstGeom>
          <a:ln w="28575" cmpd="sng">
            <a:solidFill>
              <a:srgbClr val="C55A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6951832" y="2207261"/>
            <a:ext cx="0" cy="526645"/>
          </a:xfrm>
          <a:prstGeom prst="straightConnector1">
            <a:avLst/>
          </a:prstGeom>
          <a:ln w="28575" cmpd="sng">
            <a:solidFill>
              <a:srgbClr val="C55A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416197" y="2207261"/>
            <a:ext cx="4535635" cy="0"/>
          </a:xfrm>
          <a:prstGeom prst="line">
            <a:avLst/>
          </a:prstGeom>
          <a:ln w="28575" cmpd="sng">
            <a:solidFill>
              <a:srgbClr val="C55A1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4626078" y="1693611"/>
            <a:ext cx="0" cy="513650"/>
          </a:xfrm>
          <a:prstGeom prst="line">
            <a:avLst/>
          </a:prstGeom>
          <a:ln w="28575" cmpd="sng">
            <a:solidFill>
              <a:srgbClr val="C55A1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46818" y="4112477"/>
            <a:ext cx="2338757" cy="0"/>
          </a:xfrm>
          <a:prstGeom prst="line">
            <a:avLst/>
          </a:prstGeom>
          <a:ln w="28575" cmpd="sng">
            <a:solidFill>
              <a:srgbClr val="C55A1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1246818" y="4112477"/>
            <a:ext cx="0" cy="526645"/>
          </a:xfrm>
          <a:prstGeom prst="straightConnector1">
            <a:avLst/>
          </a:prstGeom>
          <a:ln w="28575" cmpd="sng">
            <a:solidFill>
              <a:srgbClr val="C55A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585575" y="4112477"/>
            <a:ext cx="0" cy="526645"/>
          </a:xfrm>
          <a:prstGeom prst="straightConnector1">
            <a:avLst/>
          </a:prstGeom>
          <a:ln w="28575" cmpd="sng">
            <a:solidFill>
              <a:srgbClr val="C55A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1084191" y="2733906"/>
            <a:ext cx="2648526" cy="85192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Cualitativa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2416197" y="3585832"/>
            <a:ext cx="0" cy="526645"/>
          </a:xfrm>
          <a:prstGeom prst="straightConnector1">
            <a:avLst/>
          </a:prstGeom>
          <a:ln w="28575" cmpd="sng">
            <a:solidFill>
              <a:srgbClr val="C55A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6959575" y="2207261"/>
            <a:ext cx="0" cy="526645"/>
          </a:xfrm>
          <a:prstGeom prst="straightConnector1">
            <a:avLst/>
          </a:prstGeom>
          <a:ln w="28575" cmpd="sng">
            <a:solidFill>
              <a:srgbClr val="C55A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790196" y="4112477"/>
            <a:ext cx="2338757" cy="0"/>
          </a:xfrm>
          <a:prstGeom prst="line">
            <a:avLst/>
          </a:prstGeom>
          <a:ln w="28575" cmpd="sng">
            <a:solidFill>
              <a:srgbClr val="C55A1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5790196" y="4112477"/>
            <a:ext cx="0" cy="526645"/>
          </a:xfrm>
          <a:prstGeom prst="straightConnector1">
            <a:avLst/>
          </a:prstGeom>
          <a:ln w="28575" cmpd="sng">
            <a:solidFill>
              <a:srgbClr val="C55A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8128953" y="4112477"/>
            <a:ext cx="0" cy="526645"/>
          </a:xfrm>
          <a:prstGeom prst="straightConnector1">
            <a:avLst/>
          </a:prstGeom>
          <a:ln w="28575" cmpd="sng">
            <a:solidFill>
              <a:srgbClr val="C55A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5627569" y="2733906"/>
            <a:ext cx="2648526" cy="85192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Cuantitativa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6959575" y="3585832"/>
            <a:ext cx="0" cy="526645"/>
          </a:xfrm>
          <a:prstGeom prst="straightConnector1">
            <a:avLst/>
          </a:prstGeom>
          <a:ln w="28575" cmpd="sng">
            <a:solidFill>
              <a:srgbClr val="C55A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448254" y="4639122"/>
            <a:ext cx="1603053" cy="85192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Nominal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2722095" y="4639122"/>
            <a:ext cx="1726960" cy="85192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Ordinal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4900853" y="4639123"/>
            <a:ext cx="1778685" cy="85192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Discreta</a:t>
            </a:r>
          </a:p>
        </p:txBody>
      </p:sp>
      <p:sp>
        <p:nvSpPr>
          <p:cNvPr id="30" name="Rectángulo redondeado 29"/>
          <p:cNvSpPr/>
          <p:nvPr/>
        </p:nvSpPr>
        <p:spPr>
          <a:xfrm>
            <a:off x="7213569" y="4639122"/>
            <a:ext cx="1830767" cy="85192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300015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7</Words>
  <Application>Microsoft Macintosh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242</cp:revision>
  <dcterms:created xsi:type="dcterms:W3CDTF">2016-09-25T14:14:37Z</dcterms:created>
  <dcterms:modified xsi:type="dcterms:W3CDTF">2022-03-19T21:12:27Z</dcterms:modified>
</cp:coreProperties>
</file>