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923" r:id="rId2"/>
    <p:sldId id="92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30"/>
    <p:restoredTop sz="92389"/>
  </p:normalViewPr>
  <p:slideViewPr>
    <p:cSldViewPr snapToGrid="0" snapToObjects="1">
      <p:cViewPr varScale="1">
        <p:scale>
          <a:sx n="89" d="100"/>
          <a:sy n="89" d="100"/>
        </p:scale>
        <p:origin x="57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6" d="100"/>
          <a:sy n="46" d="100"/>
        </p:scale>
        <p:origin x="315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9BFF2-16E0-0044-B1D2-F5DC38D5FA92}" type="datetimeFigureOut">
              <a:rPr lang="en-US" smtClean="0"/>
              <a:t>5/16/22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DDED5-63C8-0E41-9152-7E5492E07B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6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2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5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2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9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5/16/22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5/16/22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2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5/16/22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5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3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5/16/22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FE2B0-5423-084F-987F-FCE4468157FD}" type="datetimeFigureOut">
              <a:rPr lang="en-US" smtClean="0"/>
              <a:t>5/16/22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0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F68EF68-D037-234C-B0CE-3BA91B7BA3AB}"/>
              </a:ext>
            </a:extLst>
          </p:cNvPr>
          <p:cNvSpPr txBox="1"/>
          <p:nvPr/>
        </p:nvSpPr>
        <p:spPr>
          <a:xfrm>
            <a:off x="3201734" y="378620"/>
            <a:ext cx="1173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dirty="0">
                <a:solidFill>
                  <a:schemeClr val="bg1"/>
                </a:solidFill>
              </a:rPr>
              <a:t>%&gt;%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1AEA94B-27F4-4B45-9853-0C4001CD2C62}"/>
              </a:ext>
            </a:extLst>
          </p:cNvPr>
          <p:cNvSpPr txBox="1"/>
          <p:nvPr/>
        </p:nvSpPr>
        <p:spPr>
          <a:xfrm>
            <a:off x="1013247" y="5478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53B7D24-1C30-5B4D-85D9-0FE88FF98DA3}"/>
              </a:ext>
            </a:extLst>
          </p:cNvPr>
          <p:cNvSpPr txBox="1"/>
          <p:nvPr/>
        </p:nvSpPr>
        <p:spPr>
          <a:xfrm>
            <a:off x="6914870" y="2861831"/>
            <a:ext cx="104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>
                <a:solidFill>
                  <a:schemeClr val="accent1">
                    <a:lumMod val="50000"/>
                  </a:schemeClr>
                </a:solidFill>
              </a:rPr>
              <a:t>Diet 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B007B4E-2832-B848-A3A5-E42570D3C5F5}"/>
              </a:ext>
            </a:extLst>
          </p:cNvPr>
          <p:cNvSpPr txBox="1"/>
          <p:nvPr/>
        </p:nvSpPr>
        <p:spPr>
          <a:xfrm>
            <a:off x="423863" y="36292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L" dirty="0"/>
          </a:p>
        </p:txBody>
      </p:sp>
      <p:sp>
        <p:nvSpPr>
          <p:cNvPr id="16" name="Forma libre 15">
            <a:extLst>
              <a:ext uri="{FF2B5EF4-FFF2-40B4-BE49-F238E27FC236}">
                <a16:creationId xmlns:a16="http://schemas.microsoft.com/office/drawing/2014/main" id="{620F3FD7-CE7E-D54B-926F-26F0E8C59C4A}"/>
              </a:ext>
            </a:extLst>
          </p:cNvPr>
          <p:cNvSpPr/>
          <p:nvPr/>
        </p:nvSpPr>
        <p:spPr>
          <a:xfrm>
            <a:off x="1208389" y="1957388"/>
            <a:ext cx="5557837" cy="3228975"/>
          </a:xfrm>
          <a:custGeom>
            <a:avLst/>
            <a:gdLst>
              <a:gd name="connsiteX0" fmla="*/ 0 w 5172075"/>
              <a:gd name="connsiteY0" fmla="*/ 3171825 h 3171825"/>
              <a:gd name="connsiteX1" fmla="*/ 1857375 w 5172075"/>
              <a:gd name="connsiteY1" fmla="*/ 785812 h 3171825"/>
              <a:gd name="connsiteX2" fmla="*/ 5172075 w 5172075"/>
              <a:gd name="connsiteY2" fmla="*/ 0 h 317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2075" h="3171825">
                <a:moveTo>
                  <a:pt x="0" y="3171825"/>
                </a:moveTo>
                <a:cubicBezTo>
                  <a:pt x="497681" y="2243137"/>
                  <a:pt x="995363" y="1314449"/>
                  <a:pt x="1857375" y="785812"/>
                </a:cubicBezTo>
                <a:cubicBezTo>
                  <a:pt x="2719388" y="257174"/>
                  <a:pt x="3945731" y="128587"/>
                  <a:pt x="5172075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Forma libre 18">
            <a:extLst>
              <a:ext uri="{FF2B5EF4-FFF2-40B4-BE49-F238E27FC236}">
                <a16:creationId xmlns:a16="http://schemas.microsoft.com/office/drawing/2014/main" id="{C617DA21-CBE3-2140-AC52-BB1C61474A16}"/>
              </a:ext>
            </a:extLst>
          </p:cNvPr>
          <p:cNvSpPr/>
          <p:nvPr/>
        </p:nvSpPr>
        <p:spPr>
          <a:xfrm>
            <a:off x="1208389" y="3143459"/>
            <a:ext cx="5557837" cy="2042904"/>
          </a:xfrm>
          <a:custGeom>
            <a:avLst/>
            <a:gdLst>
              <a:gd name="connsiteX0" fmla="*/ 0 w 5172075"/>
              <a:gd name="connsiteY0" fmla="*/ 3171825 h 3171825"/>
              <a:gd name="connsiteX1" fmla="*/ 1857375 w 5172075"/>
              <a:gd name="connsiteY1" fmla="*/ 785812 h 3171825"/>
              <a:gd name="connsiteX2" fmla="*/ 5172075 w 5172075"/>
              <a:gd name="connsiteY2" fmla="*/ 0 h 317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2075" h="3171825">
                <a:moveTo>
                  <a:pt x="0" y="3171825"/>
                </a:moveTo>
                <a:cubicBezTo>
                  <a:pt x="497681" y="2243137"/>
                  <a:pt x="995363" y="1314449"/>
                  <a:pt x="1857375" y="785812"/>
                </a:cubicBezTo>
                <a:cubicBezTo>
                  <a:pt x="2719388" y="257174"/>
                  <a:pt x="3945731" y="128587"/>
                  <a:pt x="5172075" y="0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11A8ACE-5FD7-4841-B123-66F4A7757157}"/>
              </a:ext>
            </a:extLst>
          </p:cNvPr>
          <p:cNvSpPr txBox="1"/>
          <p:nvPr/>
        </p:nvSpPr>
        <p:spPr>
          <a:xfrm>
            <a:off x="6868411" y="1695777"/>
            <a:ext cx="104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>
                <a:solidFill>
                  <a:srgbClr val="C00000"/>
                </a:solidFill>
              </a:rPr>
              <a:t>Diet 2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5E62B60-974D-B244-B485-F3594B6DC3F4}"/>
              </a:ext>
            </a:extLst>
          </p:cNvPr>
          <p:cNvSpPr txBox="1"/>
          <p:nvPr/>
        </p:nvSpPr>
        <p:spPr>
          <a:xfrm>
            <a:off x="3987307" y="5256919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/>
              <a:t>Time (m)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86A42CB-3B7E-6041-A94D-E906E93A48B0}"/>
              </a:ext>
            </a:extLst>
          </p:cNvPr>
          <p:cNvCxnSpPr/>
          <p:nvPr/>
        </p:nvCxnSpPr>
        <p:spPr>
          <a:xfrm>
            <a:off x="1822752" y="4414838"/>
            <a:ext cx="0" cy="35718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643E7777-A4CE-6341-9490-02A35E6583B2}"/>
              </a:ext>
            </a:extLst>
          </p:cNvPr>
          <p:cNvCxnSpPr/>
          <p:nvPr/>
        </p:nvCxnSpPr>
        <p:spPr>
          <a:xfrm>
            <a:off x="3720635" y="3296935"/>
            <a:ext cx="0" cy="35718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DD16A3AD-44C4-B645-9E16-0FA767B1409A}"/>
              </a:ext>
            </a:extLst>
          </p:cNvPr>
          <p:cNvCxnSpPr/>
          <p:nvPr/>
        </p:nvCxnSpPr>
        <p:spPr>
          <a:xfrm>
            <a:off x="5042208" y="3089766"/>
            <a:ext cx="0" cy="35718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05F6B971-0AAF-F844-8EF3-71F5D916A210}"/>
              </a:ext>
            </a:extLst>
          </p:cNvPr>
          <p:cNvCxnSpPr/>
          <p:nvPr/>
        </p:nvCxnSpPr>
        <p:spPr>
          <a:xfrm>
            <a:off x="6513830" y="2976547"/>
            <a:ext cx="0" cy="35718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465CDA5A-F018-DE4E-AB4E-810EECA2D574}"/>
              </a:ext>
            </a:extLst>
          </p:cNvPr>
          <p:cNvCxnSpPr/>
          <p:nvPr/>
        </p:nvCxnSpPr>
        <p:spPr>
          <a:xfrm>
            <a:off x="2775255" y="3639834"/>
            <a:ext cx="0" cy="35718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F6E2380C-73C4-5A41-A271-0EA9239EAC8C}"/>
              </a:ext>
            </a:extLst>
          </p:cNvPr>
          <p:cNvCxnSpPr/>
          <p:nvPr/>
        </p:nvCxnSpPr>
        <p:spPr>
          <a:xfrm>
            <a:off x="1817987" y="3952873"/>
            <a:ext cx="0" cy="35718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17919A26-8E04-AD41-B9EF-3992D22FF1BE}"/>
              </a:ext>
            </a:extLst>
          </p:cNvPr>
          <p:cNvCxnSpPr/>
          <p:nvPr/>
        </p:nvCxnSpPr>
        <p:spPr>
          <a:xfrm>
            <a:off x="3730158" y="2334900"/>
            <a:ext cx="0" cy="35718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D9803A8-6121-2B4F-89DA-0DD1A0490689}"/>
              </a:ext>
            </a:extLst>
          </p:cNvPr>
          <p:cNvCxnSpPr/>
          <p:nvPr/>
        </p:nvCxnSpPr>
        <p:spPr>
          <a:xfrm>
            <a:off x="5051731" y="1984855"/>
            <a:ext cx="0" cy="35718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06C9F6EB-6172-F44A-ADBA-B241358497E6}"/>
              </a:ext>
            </a:extLst>
          </p:cNvPr>
          <p:cNvCxnSpPr/>
          <p:nvPr/>
        </p:nvCxnSpPr>
        <p:spPr>
          <a:xfrm>
            <a:off x="6523353" y="1828776"/>
            <a:ext cx="0" cy="35718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C8478953-9CA4-144A-A407-75DF2CC5102D}"/>
              </a:ext>
            </a:extLst>
          </p:cNvPr>
          <p:cNvCxnSpPr/>
          <p:nvPr/>
        </p:nvCxnSpPr>
        <p:spPr>
          <a:xfrm>
            <a:off x="2784778" y="2863539"/>
            <a:ext cx="0" cy="35718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B79B682C-90AF-6147-A605-BAF96D5C2911}"/>
              </a:ext>
            </a:extLst>
          </p:cNvPr>
          <p:cNvCxnSpPr>
            <a:cxnSpLocks/>
          </p:cNvCxnSpPr>
          <p:nvPr/>
        </p:nvCxnSpPr>
        <p:spPr>
          <a:xfrm>
            <a:off x="1208389" y="1485900"/>
            <a:ext cx="0" cy="370046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07F79DAF-12AA-D245-A46B-2AE6CA0DF365}"/>
              </a:ext>
            </a:extLst>
          </p:cNvPr>
          <p:cNvCxnSpPr>
            <a:cxnSpLocks/>
          </p:cNvCxnSpPr>
          <p:nvPr/>
        </p:nvCxnSpPr>
        <p:spPr>
          <a:xfrm flipH="1">
            <a:off x="1201247" y="5030692"/>
            <a:ext cx="6348412" cy="15240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A3295F1-8FEA-F14E-9229-2071DA482D4D}"/>
              </a:ext>
            </a:extLst>
          </p:cNvPr>
          <p:cNvSpPr txBox="1"/>
          <p:nvPr/>
        </p:nvSpPr>
        <p:spPr>
          <a:xfrm>
            <a:off x="1324309" y="1390424"/>
            <a:ext cx="1694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800" dirty="0"/>
              <a:t>Weight (g)</a:t>
            </a:r>
          </a:p>
        </p:txBody>
      </p:sp>
    </p:spTree>
    <p:extLst>
      <p:ext uri="{BB962C8B-B14F-4D97-AF65-F5344CB8AC3E}">
        <p14:creationId xmlns:p14="http://schemas.microsoft.com/office/powerpoint/2010/main" val="300015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nillo 6">
            <a:extLst>
              <a:ext uri="{FF2B5EF4-FFF2-40B4-BE49-F238E27FC236}">
                <a16:creationId xmlns:a16="http://schemas.microsoft.com/office/drawing/2014/main" id="{0C33BBFD-3F6F-D647-AC52-39E23434FD2B}"/>
              </a:ext>
            </a:extLst>
          </p:cNvPr>
          <p:cNvSpPr/>
          <p:nvPr/>
        </p:nvSpPr>
        <p:spPr>
          <a:xfrm>
            <a:off x="657225" y="1757363"/>
            <a:ext cx="3514725" cy="3357563"/>
          </a:xfrm>
          <a:prstGeom prst="donut">
            <a:avLst>
              <a:gd name="adj" fmla="val 1724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DEA4DCE0-701F-814F-A9FF-35EE6095F85C}"/>
              </a:ext>
            </a:extLst>
          </p:cNvPr>
          <p:cNvSpPr/>
          <p:nvPr/>
        </p:nvSpPr>
        <p:spPr>
          <a:xfrm>
            <a:off x="1427557" y="2109777"/>
            <a:ext cx="657225" cy="55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VAC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D92435D2-C5A3-3E47-B99D-B74EBA8D3297}"/>
              </a:ext>
            </a:extLst>
          </p:cNvPr>
          <p:cNvSpPr/>
          <p:nvPr/>
        </p:nvSpPr>
        <p:spPr>
          <a:xfrm>
            <a:off x="2555084" y="2131201"/>
            <a:ext cx="657225" cy="55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VAC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F28F1F30-60A4-1F4B-AEE7-047581ABABBF}"/>
              </a:ext>
            </a:extLst>
          </p:cNvPr>
          <p:cNvSpPr/>
          <p:nvPr/>
        </p:nvSpPr>
        <p:spPr>
          <a:xfrm>
            <a:off x="1685923" y="3409949"/>
            <a:ext cx="657225" cy="55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VAC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C87FBF09-CFC1-E548-BB45-83F4E7EBEEDC}"/>
              </a:ext>
            </a:extLst>
          </p:cNvPr>
          <p:cNvSpPr/>
          <p:nvPr/>
        </p:nvSpPr>
        <p:spPr>
          <a:xfrm>
            <a:off x="2733672" y="3862385"/>
            <a:ext cx="657225" cy="55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VAC</a:t>
            </a: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FDF15BC5-363F-B342-B3CF-A1526A573954}"/>
              </a:ext>
            </a:extLst>
          </p:cNvPr>
          <p:cNvSpPr/>
          <p:nvPr/>
        </p:nvSpPr>
        <p:spPr>
          <a:xfrm>
            <a:off x="3240878" y="3128959"/>
            <a:ext cx="657225" cy="55721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NOVAC</a:t>
            </a: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EFE75CC6-83B3-7D4C-B85E-D5BF7AC86AA2}"/>
              </a:ext>
            </a:extLst>
          </p:cNvPr>
          <p:cNvSpPr/>
          <p:nvPr/>
        </p:nvSpPr>
        <p:spPr>
          <a:xfrm>
            <a:off x="2357433" y="2850342"/>
            <a:ext cx="657225" cy="55721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NOVAC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695BDCF9-FD5D-E64B-AC5D-80DD7DE76E41}"/>
              </a:ext>
            </a:extLst>
          </p:cNvPr>
          <p:cNvSpPr/>
          <p:nvPr/>
        </p:nvSpPr>
        <p:spPr>
          <a:xfrm>
            <a:off x="1819266" y="4160041"/>
            <a:ext cx="657225" cy="55721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NOVAC</a:t>
            </a:r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97DBD1B1-88EA-8C40-816E-A8C18D398714}"/>
              </a:ext>
            </a:extLst>
          </p:cNvPr>
          <p:cNvSpPr/>
          <p:nvPr/>
        </p:nvSpPr>
        <p:spPr>
          <a:xfrm>
            <a:off x="1014413" y="3059901"/>
            <a:ext cx="657225" cy="55721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NOVAC</a:t>
            </a:r>
          </a:p>
        </p:txBody>
      </p:sp>
      <p:sp>
        <p:nvSpPr>
          <p:cNvPr id="30" name="Anillo 29">
            <a:extLst>
              <a:ext uri="{FF2B5EF4-FFF2-40B4-BE49-F238E27FC236}">
                <a16:creationId xmlns:a16="http://schemas.microsoft.com/office/drawing/2014/main" id="{81861F68-74E5-FF4E-9680-8F3E18A011FB}"/>
              </a:ext>
            </a:extLst>
          </p:cNvPr>
          <p:cNvSpPr/>
          <p:nvPr/>
        </p:nvSpPr>
        <p:spPr>
          <a:xfrm>
            <a:off x="4850602" y="1757363"/>
            <a:ext cx="3514725" cy="3357563"/>
          </a:xfrm>
          <a:prstGeom prst="donut">
            <a:avLst>
              <a:gd name="adj" fmla="val 1724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7A41A8D3-4DB2-954A-8684-80A2D4CB434A}"/>
              </a:ext>
            </a:extLst>
          </p:cNvPr>
          <p:cNvSpPr/>
          <p:nvPr/>
        </p:nvSpPr>
        <p:spPr>
          <a:xfrm>
            <a:off x="5620934" y="2109777"/>
            <a:ext cx="657225" cy="55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VAC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E8EE8C55-EC0F-BC41-A710-4597F675FF23}"/>
              </a:ext>
            </a:extLst>
          </p:cNvPr>
          <p:cNvSpPr/>
          <p:nvPr/>
        </p:nvSpPr>
        <p:spPr>
          <a:xfrm>
            <a:off x="6748461" y="2131201"/>
            <a:ext cx="657225" cy="55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VAC</a:t>
            </a: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9A92B2F2-55C1-2F4C-B89B-981BFEF40646}"/>
              </a:ext>
            </a:extLst>
          </p:cNvPr>
          <p:cNvSpPr/>
          <p:nvPr/>
        </p:nvSpPr>
        <p:spPr>
          <a:xfrm>
            <a:off x="5879300" y="3409949"/>
            <a:ext cx="657225" cy="55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VAC</a:t>
            </a:r>
          </a:p>
        </p:txBody>
      </p:sp>
      <p:sp>
        <p:nvSpPr>
          <p:cNvPr id="34" name="Rectángulo redondeado 33">
            <a:extLst>
              <a:ext uri="{FF2B5EF4-FFF2-40B4-BE49-F238E27FC236}">
                <a16:creationId xmlns:a16="http://schemas.microsoft.com/office/drawing/2014/main" id="{4E56C581-F020-F646-9E09-09D688CCE68E}"/>
              </a:ext>
            </a:extLst>
          </p:cNvPr>
          <p:cNvSpPr/>
          <p:nvPr/>
        </p:nvSpPr>
        <p:spPr>
          <a:xfrm>
            <a:off x="6927049" y="3862385"/>
            <a:ext cx="657225" cy="557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VAC</a:t>
            </a:r>
          </a:p>
        </p:txBody>
      </p:sp>
      <p:sp>
        <p:nvSpPr>
          <p:cNvPr id="35" name="Rectángulo redondeado 34">
            <a:extLst>
              <a:ext uri="{FF2B5EF4-FFF2-40B4-BE49-F238E27FC236}">
                <a16:creationId xmlns:a16="http://schemas.microsoft.com/office/drawing/2014/main" id="{0D57719C-F624-ED4C-B310-D239DA9BFCAE}"/>
              </a:ext>
            </a:extLst>
          </p:cNvPr>
          <p:cNvSpPr/>
          <p:nvPr/>
        </p:nvSpPr>
        <p:spPr>
          <a:xfrm>
            <a:off x="7434255" y="3128959"/>
            <a:ext cx="657225" cy="55721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NOVAC</a:t>
            </a:r>
          </a:p>
        </p:txBody>
      </p:sp>
      <p:sp>
        <p:nvSpPr>
          <p:cNvPr id="36" name="Rectángulo redondeado 35">
            <a:extLst>
              <a:ext uri="{FF2B5EF4-FFF2-40B4-BE49-F238E27FC236}">
                <a16:creationId xmlns:a16="http://schemas.microsoft.com/office/drawing/2014/main" id="{6E404D74-288D-BE4E-9B43-EFCAED59E08A}"/>
              </a:ext>
            </a:extLst>
          </p:cNvPr>
          <p:cNvSpPr/>
          <p:nvPr/>
        </p:nvSpPr>
        <p:spPr>
          <a:xfrm>
            <a:off x="6550810" y="2850342"/>
            <a:ext cx="657225" cy="55721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NOVAC</a:t>
            </a:r>
          </a:p>
        </p:txBody>
      </p:sp>
      <p:sp>
        <p:nvSpPr>
          <p:cNvPr id="37" name="Rectángulo redondeado 36">
            <a:extLst>
              <a:ext uri="{FF2B5EF4-FFF2-40B4-BE49-F238E27FC236}">
                <a16:creationId xmlns:a16="http://schemas.microsoft.com/office/drawing/2014/main" id="{ADC4BD40-0F0E-9E4C-83BA-B3D22D1FA8CF}"/>
              </a:ext>
            </a:extLst>
          </p:cNvPr>
          <p:cNvSpPr/>
          <p:nvPr/>
        </p:nvSpPr>
        <p:spPr>
          <a:xfrm>
            <a:off x="6012643" y="4160041"/>
            <a:ext cx="657225" cy="55721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NOVAC</a:t>
            </a:r>
          </a:p>
        </p:txBody>
      </p:sp>
      <p:sp>
        <p:nvSpPr>
          <p:cNvPr id="38" name="Rectángulo redondeado 37">
            <a:extLst>
              <a:ext uri="{FF2B5EF4-FFF2-40B4-BE49-F238E27FC236}">
                <a16:creationId xmlns:a16="http://schemas.microsoft.com/office/drawing/2014/main" id="{38020C9F-48F0-3A4F-B0F1-0AC42A18DC1F}"/>
              </a:ext>
            </a:extLst>
          </p:cNvPr>
          <p:cNvSpPr/>
          <p:nvPr/>
        </p:nvSpPr>
        <p:spPr>
          <a:xfrm>
            <a:off x="5207790" y="3059901"/>
            <a:ext cx="657225" cy="55721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NOVAC</a:t>
            </a:r>
          </a:p>
        </p:txBody>
      </p:sp>
    </p:spTree>
    <p:extLst>
      <p:ext uri="{BB962C8B-B14F-4D97-AF65-F5344CB8AC3E}">
        <p14:creationId xmlns:p14="http://schemas.microsoft.com/office/powerpoint/2010/main" val="163087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29</Words>
  <Application>Microsoft Macintosh PowerPoint</Application>
  <PresentationFormat>Presentación en pantalla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Macbook</cp:lastModifiedBy>
  <cp:revision>256</cp:revision>
  <dcterms:created xsi:type="dcterms:W3CDTF">2016-09-25T14:14:37Z</dcterms:created>
  <dcterms:modified xsi:type="dcterms:W3CDTF">2022-05-16T05:35:24Z</dcterms:modified>
</cp:coreProperties>
</file>