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498" r:id="rId3"/>
    <p:sldId id="50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36"/>
    <p:restoredTop sz="93097"/>
  </p:normalViewPr>
  <p:slideViewPr>
    <p:cSldViewPr snapToGrid="0" snapToObjects="1">
      <p:cViewPr varScale="1">
        <p:scale>
          <a:sx n="90" d="100"/>
          <a:sy n="90" d="100"/>
        </p:scale>
        <p:origin x="2248" y="184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6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B0D8ED-8165-084E-B954-546A42C9E6B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6124339"/>
            <a:ext cx="1152128" cy="6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5575" y="683238"/>
            <a:ext cx="7874857" cy="4487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OCE 313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L" sz="2800" b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TÉCNICAS DE ANÁLISIS NO PARAMÉTRICO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Times New Roman" charset="0"/>
            </a:endParaRPr>
          </a:p>
          <a:p>
            <a:pPr algn="ctr">
              <a:lnSpc>
                <a:spcPct val="115000"/>
              </a:lnSpc>
            </a:pPr>
            <a:r>
              <a:rPr lang="es-CL" sz="2800" b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 CLASE 13 – Análisis de </a:t>
            </a:r>
            <a:r>
              <a:rPr lang="es-ES_tradnl" sz="2800" b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componentes principales</a:t>
            </a:r>
            <a:endParaRPr lang="es-ES_tradnl" sz="2800" b="1" dirty="0"/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Times New Roman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L" sz="28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Dr. José Gallardo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L" sz="28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 </a:t>
            </a: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Times New Roman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L" sz="28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Junio 2021</a:t>
            </a: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Times New Roman" charset="0"/>
            </a:endParaRPr>
          </a:p>
          <a:p>
            <a:pPr algn="ctr"/>
            <a:endParaRPr lang="es-ES" sz="2800" i="1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6F8557-8612-E043-A739-DE9269B9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69" y="434101"/>
            <a:ext cx="8525518" cy="499292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2D61950-BE08-824F-A185-0F6B2C16CF92}"/>
              </a:ext>
            </a:extLst>
          </p:cNvPr>
          <p:cNvCxnSpPr/>
          <p:nvPr/>
        </p:nvCxnSpPr>
        <p:spPr>
          <a:xfrm flipV="1">
            <a:off x="2240573" y="1511460"/>
            <a:ext cx="4904509" cy="2838203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0EDFD02-DF7A-9B4D-A28D-33F8803CF27A}"/>
              </a:ext>
            </a:extLst>
          </p:cNvPr>
          <p:cNvCxnSpPr>
            <a:cxnSpLocks/>
          </p:cNvCxnSpPr>
          <p:nvPr/>
        </p:nvCxnSpPr>
        <p:spPr>
          <a:xfrm>
            <a:off x="3985607" y="1695528"/>
            <a:ext cx="1414442" cy="2470068"/>
          </a:xfrm>
          <a:prstGeom prst="straightConnector1">
            <a:avLst/>
          </a:prstGeom>
          <a:ln w="698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5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0" y="1263283"/>
            <a:ext cx="8823896" cy="3809167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523821" y="6096986"/>
            <a:ext cx="64661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http://</a:t>
            </a:r>
            <a:r>
              <a:rPr lang="es-ES" sz="1200" dirty="0" err="1"/>
              <a:t>www.oldemarrodriguez.com</a:t>
            </a:r>
            <a:r>
              <a:rPr lang="es-ES" sz="1200" dirty="0"/>
              <a:t>/</a:t>
            </a:r>
            <a:r>
              <a:rPr lang="es-ES" sz="1200" dirty="0" err="1"/>
              <a:t>yahoo_site_admin</a:t>
            </a:r>
            <a:r>
              <a:rPr lang="es-ES" sz="1200" dirty="0"/>
              <a:t>/</a:t>
            </a:r>
            <a:r>
              <a:rPr lang="es-ES" sz="1200" dirty="0" err="1"/>
              <a:t>assets</a:t>
            </a:r>
            <a:r>
              <a:rPr lang="es-ES" sz="1200" dirty="0"/>
              <a:t>/</a:t>
            </a:r>
            <a:r>
              <a:rPr lang="es-ES" sz="1200" dirty="0" err="1"/>
              <a:t>docs</a:t>
            </a:r>
            <a:r>
              <a:rPr lang="es-ES" sz="1200" dirty="0"/>
              <a:t>/cap2.143111051.pdf</a:t>
            </a:r>
          </a:p>
        </p:txBody>
      </p:sp>
    </p:spTree>
    <p:extLst>
      <p:ext uri="{BB962C8B-B14F-4D97-AF65-F5344CB8AC3E}">
        <p14:creationId xmlns:p14="http://schemas.microsoft.com/office/powerpoint/2010/main" val="4996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8298</TotalTime>
  <Words>43</Words>
  <Application>Microsoft Macintosh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1078</cp:revision>
  <cp:lastPrinted>2021-05-23T20:29:00Z</cp:lastPrinted>
  <dcterms:created xsi:type="dcterms:W3CDTF">2016-09-25T14:14:37Z</dcterms:created>
  <dcterms:modified xsi:type="dcterms:W3CDTF">2022-06-06T02:35:22Z</dcterms:modified>
</cp:coreProperties>
</file>