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235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8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278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327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3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211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9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339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956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5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69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782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34F3-CFAE-475A-AC80-6678E088DCCA}" type="datetimeFigureOut">
              <a:rPr lang="sk-SK" smtClean="0"/>
              <a:t>11.4.2015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0FBB-4730-4DE9-919D-D1951077F1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075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FF">
                  <a:lumMod val="100000"/>
                </a:srgbClr>
              </a:gs>
              <a:gs pos="50000">
                <a:srgbClr val="00B300"/>
              </a:gs>
              <a:gs pos="100000">
                <a:srgbClr val="FF0000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575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Ševčík Ivan (155692)</dc:creator>
  <cp:lastModifiedBy>Ševčík Ivan (155692)</cp:lastModifiedBy>
  <cp:revision>1</cp:revision>
  <cp:lastPrinted>2015-04-11T12:39:15Z</cp:lastPrinted>
  <dcterms:created xsi:type="dcterms:W3CDTF">2015-04-11T12:32:36Z</dcterms:created>
  <dcterms:modified xsi:type="dcterms:W3CDTF">2015-04-11T12:40:21Z</dcterms:modified>
</cp:coreProperties>
</file>