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261" r:id="rId6"/>
    <p:sldId id="259" r:id="rId7"/>
    <p:sldId id="280" r:id="rId8"/>
    <p:sldId id="281" r:id="rId9"/>
    <p:sldId id="279" r:id="rId10"/>
    <p:sldId id="262" r:id="rId11"/>
    <p:sldId id="265" r:id="rId12"/>
    <p:sldId id="273" r:id="rId13"/>
    <p:sldId id="263" r:id="rId14"/>
    <p:sldId id="266" r:id="rId15"/>
    <p:sldId id="268" r:id="rId16"/>
    <p:sldId id="269" r:id="rId17"/>
    <p:sldId id="270" r:id="rId18"/>
    <p:sldId id="275" r:id="rId19"/>
    <p:sldId id="277" r:id="rId20"/>
    <p:sldId id="278" r:id="rId21"/>
    <p:sldId id="272" r:id="rId22"/>
    <p:sldId id="271" r:id="rId23"/>
    <p:sldId id="289" r:id="rId24"/>
    <p:sldId id="283" r:id="rId25"/>
    <p:sldId id="284" r:id="rId26"/>
    <p:sldId id="290" r:id="rId27"/>
    <p:sldId id="291" r:id="rId28"/>
    <p:sldId id="285" r:id="rId29"/>
    <p:sldId id="286" r:id="rId30"/>
    <p:sldId id="287" r:id="rId31"/>
    <p:sldId id="288" r:id="rId32"/>
    <p:sldId id="276" r:id="rId33"/>
    <p:sldId id="264" r:id="rId34"/>
    <p:sldId id="267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1"/>
    <a:srgbClr val="2B2B2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D284D-542D-4B6D-BADD-C95EAABD683D}" v="486" dt="2022-12-02T02:27:24.302"/>
    <p1510:client id="{CCA7CB80-C303-4976-BD84-E864B0623AFE}" v="39" dt="2022-12-02T14:46:03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9836" autoAdjust="0"/>
  </p:normalViewPr>
  <p:slideViewPr>
    <p:cSldViewPr snapToGrid="0">
      <p:cViewPr varScale="1">
        <p:scale>
          <a:sx n="77" d="100"/>
          <a:sy n="77" d="100"/>
        </p:scale>
        <p:origin x="1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성 안" userId="6f630a4c7dc069c3" providerId="LiveId" clId="{CCA7CB80-C303-4976-BD84-E864B0623AFE}"/>
    <pc:docChg chg="undo redo custSel addSld modSld sldOrd">
      <pc:chgData name="호성 안" userId="6f630a4c7dc069c3" providerId="LiveId" clId="{CCA7CB80-C303-4976-BD84-E864B0623AFE}" dt="2022-12-02T14:46:03.352" v="496"/>
      <pc:docMkLst>
        <pc:docMk/>
      </pc:docMkLst>
      <pc:sldChg chg="modSp mod">
        <pc:chgData name="호성 안" userId="6f630a4c7dc069c3" providerId="LiveId" clId="{CCA7CB80-C303-4976-BD84-E864B0623AFE}" dt="2022-12-02T13:24:53.961" v="49" actId="20577"/>
        <pc:sldMkLst>
          <pc:docMk/>
          <pc:sldMk cId="1582123599" sldId="267"/>
        </pc:sldMkLst>
        <pc:spChg chg="mod">
          <ac:chgData name="호성 안" userId="6f630a4c7dc069c3" providerId="LiveId" clId="{CCA7CB80-C303-4976-BD84-E864B0623AFE}" dt="2022-12-02T13:24:53.961" v="49" actId="20577"/>
          <ac:spMkLst>
            <pc:docMk/>
            <pc:sldMk cId="1582123599" sldId="267"/>
            <ac:spMk id="5" creationId="{01A05282-0296-9D15-959D-49515C2FAC4F}"/>
          </ac:spMkLst>
        </pc:spChg>
      </pc:sldChg>
      <pc:sldChg chg="modSp mod modNotesTx">
        <pc:chgData name="호성 안" userId="6f630a4c7dc069c3" providerId="LiveId" clId="{CCA7CB80-C303-4976-BD84-E864B0623AFE}" dt="2022-12-02T14:40:35.896" v="495" actId="113"/>
        <pc:sldMkLst>
          <pc:docMk/>
          <pc:sldMk cId="1453534042" sldId="271"/>
        </pc:sldMkLst>
        <pc:spChg chg="mod">
          <ac:chgData name="호성 안" userId="6f630a4c7dc069c3" providerId="LiveId" clId="{CCA7CB80-C303-4976-BD84-E864B0623AFE}" dt="2022-12-02T14:40:35.896" v="495" actId="113"/>
          <ac:spMkLst>
            <pc:docMk/>
            <pc:sldMk cId="1453534042" sldId="271"/>
            <ac:spMk id="2" creationId="{5B82AC19-D9FF-019B-80A4-62CEE69F50A3}"/>
          </ac:spMkLst>
        </pc:spChg>
      </pc:sldChg>
      <pc:sldChg chg="addSp delSp modSp new mod">
        <pc:chgData name="호성 안" userId="6f630a4c7dc069c3" providerId="LiveId" clId="{CCA7CB80-C303-4976-BD84-E864B0623AFE}" dt="2022-12-02T14:02:47.417" v="67" actId="1076"/>
        <pc:sldMkLst>
          <pc:docMk/>
          <pc:sldMk cId="2784700542" sldId="283"/>
        </pc:sldMkLst>
        <pc:spChg chg="mod">
          <ac:chgData name="호성 안" userId="6f630a4c7dc069c3" providerId="LiveId" clId="{CCA7CB80-C303-4976-BD84-E864B0623AFE}" dt="2022-12-02T14:02:22.811" v="62" actId="20577"/>
          <ac:spMkLst>
            <pc:docMk/>
            <pc:sldMk cId="2784700542" sldId="283"/>
            <ac:spMk id="2" creationId="{FAE5EB00-6AA7-EC1B-7511-D91D32D0B02E}"/>
          </ac:spMkLst>
        </pc:spChg>
        <pc:spChg chg="del">
          <ac:chgData name="호성 안" userId="6f630a4c7dc069c3" providerId="LiveId" clId="{CCA7CB80-C303-4976-BD84-E864B0623AFE}" dt="2022-12-02T14:02:16.195" v="53"/>
          <ac:spMkLst>
            <pc:docMk/>
            <pc:sldMk cId="2784700542" sldId="283"/>
            <ac:spMk id="3" creationId="{27B15D59-659E-4274-EB0A-91772D2D8CA4}"/>
          </ac:spMkLst>
        </pc:spChg>
        <pc:spChg chg="add mod">
          <ac:chgData name="호성 안" userId="6f630a4c7dc069c3" providerId="LiveId" clId="{CCA7CB80-C303-4976-BD84-E864B0623AFE}" dt="2022-12-02T14:02:47.417" v="67" actId="1076"/>
          <ac:spMkLst>
            <pc:docMk/>
            <pc:sldMk cId="2784700542" sldId="283"/>
            <ac:spMk id="5" creationId="{8A3C7E4A-C0C8-F87F-B24F-FE346869EC3A}"/>
          </ac:spMkLst>
        </pc:spChg>
        <pc:picChg chg="add mod">
          <ac:chgData name="호성 안" userId="6f630a4c7dc069c3" providerId="LiveId" clId="{CCA7CB80-C303-4976-BD84-E864B0623AFE}" dt="2022-12-02T14:02:16.195" v="53"/>
          <ac:picMkLst>
            <pc:docMk/>
            <pc:sldMk cId="2784700542" sldId="283"/>
            <ac:picMk id="1026" creationId="{C1B73F83-152A-F239-A546-994C03E8DE20}"/>
          </ac:picMkLst>
        </pc:picChg>
      </pc:sldChg>
      <pc:sldChg chg="addSp delSp modSp new mod modNotesTx">
        <pc:chgData name="호성 안" userId="6f630a4c7dc069c3" providerId="LiveId" clId="{CCA7CB80-C303-4976-BD84-E864B0623AFE}" dt="2022-12-02T14:09:06.185" v="125"/>
        <pc:sldMkLst>
          <pc:docMk/>
          <pc:sldMk cId="1732465391" sldId="284"/>
        </pc:sldMkLst>
        <pc:spChg chg="add del mod">
          <ac:chgData name="호성 안" userId="6f630a4c7dc069c3" providerId="LiveId" clId="{CCA7CB80-C303-4976-BD84-E864B0623AFE}" dt="2022-12-02T14:05:20.695" v="112" actId="20577"/>
          <ac:spMkLst>
            <pc:docMk/>
            <pc:sldMk cId="1732465391" sldId="284"/>
            <ac:spMk id="2" creationId="{FFC541FC-E3E4-E9ED-7EE2-2BD850A888BB}"/>
          </ac:spMkLst>
        </pc:spChg>
        <pc:spChg chg="add del mod">
          <ac:chgData name="호성 안" userId="6f630a4c7dc069c3" providerId="LiveId" clId="{CCA7CB80-C303-4976-BD84-E864B0623AFE}" dt="2022-12-02T14:05:08.842" v="83"/>
          <ac:spMkLst>
            <pc:docMk/>
            <pc:sldMk cId="1732465391" sldId="284"/>
            <ac:spMk id="3" creationId="{E8051658-58E3-0FAE-D07B-E628A178380B}"/>
          </ac:spMkLst>
        </pc:spChg>
        <pc:spChg chg="add del mod">
          <ac:chgData name="호성 안" userId="6f630a4c7dc069c3" providerId="LiveId" clId="{CCA7CB80-C303-4976-BD84-E864B0623AFE}" dt="2022-12-02T14:04:55.135" v="70"/>
          <ac:spMkLst>
            <pc:docMk/>
            <pc:sldMk cId="1732465391" sldId="284"/>
            <ac:spMk id="4" creationId="{B9F53D79-AF40-C034-0B53-F15E15469D5B}"/>
          </ac:spMkLst>
        </pc:spChg>
        <pc:spChg chg="add del mod">
          <ac:chgData name="호성 안" userId="6f630a4c7dc069c3" providerId="LiveId" clId="{CCA7CB80-C303-4976-BD84-E864B0623AFE}" dt="2022-12-02T14:04:57.865" v="74"/>
          <ac:spMkLst>
            <pc:docMk/>
            <pc:sldMk cId="1732465391" sldId="284"/>
            <ac:spMk id="5" creationId="{7FFC18F1-8D58-C4BB-ADB2-4304A3C62CA1}"/>
          </ac:spMkLst>
        </pc:spChg>
        <pc:spChg chg="add del mod">
          <ac:chgData name="호성 안" userId="6f630a4c7dc069c3" providerId="LiveId" clId="{CCA7CB80-C303-4976-BD84-E864B0623AFE}" dt="2022-12-02T14:05:08.811" v="81"/>
          <ac:spMkLst>
            <pc:docMk/>
            <pc:sldMk cId="1732465391" sldId="284"/>
            <ac:spMk id="6" creationId="{27152669-6F0A-24A7-A50D-D780D5B3C3C4}"/>
          </ac:spMkLst>
        </pc:spChg>
      </pc:sldChg>
      <pc:sldChg chg="modSp new mod">
        <pc:chgData name="호성 안" userId="6f630a4c7dc069c3" providerId="LiveId" clId="{CCA7CB80-C303-4976-BD84-E864B0623AFE}" dt="2022-12-02T14:09:58.107" v="138"/>
        <pc:sldMkLst>
          <pc:docMk/>
          <pc:sldMk cId="3177985969" sldId="285"/>
        </pc:sldMkLst>
        <pc:spChg chg="mod">
          <ac:chgData name="호성 안" userId="6f630a4c7dc069c3" providerId="LiveId" clId="{CCA7CB80-C303-4976-BD84-E864B0623AFE}" dt="2022-12-02T14:09:53.235" v="133" actId="20577"/>
          <ac:spMkLst>
            <pc:docMk/>
            <pc:sldMk cId="3177985969" sldId="285"/>
            <ac:spMk id="2" creationId="{A72F2100-D801-944F-7E3F-BAAAABCA6C2E}"/>
          </ac:spMkLst>
        </pc:spChg>
        <pc:spChg chg="mod">
          <ac:chgData name="호성 안" userId="6f630a4c7dc069c3" providerId="LiveId" clId="{CCA7CB80-C303-4976-BD84-E864B0623AFE}" dt="2022-12-02T14:09:58.107" v="138"/>
          <ac:spMkLst>
            <pc:docMk/>
            <pc:sldMk cId="3177985969" sldId="285"/>
            <ac:spMk id="3" creationId="{66DC12D5-5B52-8EE9-6278-0AF37136B327}"/>
          </ac:spMkLst>
        </pc:spChg>
      </pc:sldChg>
      <pc:sldChg chg="addSp delSp modSp new mod modNotesTx">
        <pc:chgData name="호성 안" userId="6f630a4c7dc069c3" providerId="LiveId" clId="{CCA7CB80-C303-4976-BD84-E864B0623AFE}" dt="2022-12-02T14:14:04.330" v="177"/>
        <pc:sldMkLst>
          <pc:docMk/>
          <pc:sldMk cId="2711943534" sldId="286"/>
        </pc:sldMkLst>
        <pc:spChg chg="add del mod">
          <ac:chgData name="호성 안" userId="6f630a4c7dc069c3" providerId="LiveId" clId="{CCA7CB80-C303-4976-BD84-E864B0623AFE}" dt="2022-12-02T14:12:08.176" v="150"/>
          <ac:spMkLst>
            <pc:docMk/>
            <pc:sldMk cId="2711943534" sldId="286"/>
            <ac:spMk id="2" creationId="{87FF2CC2-9DCD-6234-E9DC-BF1487A82231}"/>
          </ac:spMkLst>
        </pc:spChg>
        <pc:spChg chg="del mod">
          <ac:chgData name="호성 안" userId="6f630a4c7dc069c3" providerId="LiveId" clId="{CCA7CB80-C303-4976-BD84-E864B0623AFE}" dt="2022-12-02T14:13:50.943" v="175"/>
          <ac:spMkLst>
            <pc:docMk/>
            <pc:sldMk cId="2711943534" sldId="286"/>
            <ac:spMk id="3" creationId="{16FE9D43-BFC4-5E8A-4A51-0423FAAF5177}"/>
          </ac:spMkLst>
        </pc:spChg>
        <pc:spChg chg="add del mod">
          <ac:chgData name="호성 안" userId="6f630a4c7dc069c3" providerId="LiveId" clId="{CCA7CB80-C303-4976-BD84-E864B0623AFE}" dt="2022-12-02T14:12:08.173" v="148"/>
          <ac:spMkLst>
            <pc:docMk/>
            <pc:sldMk cId="2711943534" sldId="286"/>
            <ac:spMk id="4" creationId="{7868AEC8-BD79-830A-7598-110B70689339}"/>
          </ac:spMkLst>
        </pc:spChg>
        <pc:spChg chg="add mod">
          <ac:chgData name="호성 안" userId="6f630a4c7dc069c3" providerId="LiveId" clId="{CCA7CB80-C303-4976-BD84-E864B0623AFE}" dt="2022-12-02T14:14:04.330" v="177"/>
          <ac:spMkLst>
            <pc:docMk/>
            <pc:sldMk cId="2711943534" sldId="286"/>
            <ac:spMk id="5" creationId="{BD0B3BD2-7F01-574A-366F-8DF6ACA8A900}"/>
          </ac:spMkLst>
        </pc:spChg>
        <pc:picChg chg="add mod">
          <ac:chgData name="호성 안" userId="6f630a4c7dc069c3" providerId="LiveId" clId="{CCA7CB80-C303-4976-BD84-E864B0623AFE}" dt="2022-12-02T14:13:50.943" v="175"/>
          <ac:picMkLst>
            <pc:docMk/>
            <pc:sldMk cId="2711943534" sldId="286"/>
            <ac:picMk id="3075" creationId="{E1A77994-3E09-5232-AD67-0E3FB4F59C4B}"/>
          </ac:picMkLst>
        </pc:picChg>
      </pc:sldChg>
      <pc:sldChg chg="addSp delSp modSp new mod ord modNotesTx">
        <pc:chgData name="호성 안" userId="6f630a4c7dc069c3" providerId="LiveId" clId="{CCA7CB80-C303-4976-BD84-E864B0623AFE}" dt="2022-12-02T14:14:37.216" v="183"/>
        <pc:sldMkLst>
          <pc:docMk/>
          <pc:sldMk cId="3179827549" sldId="287"/>
        </pc:sldMkLst>
        <pc:spChg chg="add del mod">
          <ac:chgData name="호성 안" userId="6f630a4c7dc069c3" providerId="LiveId" clId="{CCA7CB80-C303-4976-BD84-E864B0623AFE}" dt="2022-12-02T14:14:37.216" v="183"/>
          <ac:spMkLst>
            <pc:docMk/>
            <pc:sldMk cId="3179827549" sldId="287"/>
            <ac:spMk id="2" creationId="{30C7316B-8B34-E24B-5633-F2E1250A6E4E}"/>
          </ac:spMkLst>
        </pc:spChg>
        <pc:spChg chg="del mod">
          <ac:chgData name="호성 안" userId="6f630a4c7dc069c3" providerId="LiveId" clId="{CCA7CB80-C303-4976-BD84-E864B0623AFE}" dt="2022-12-02T14:13:13.417" v="166"/>
          <ac:spMkLst>
            <pc:docMk/>
            <pc:sldMk cId="3179827549" sldId="287"/>
            <ac:spMk id="3" creationId="{346471AB-5CBD-0EE2-2C9E-60BA513B28D6}"/>
          </ac:spMkLst>
        </pc:spChg>
        <pc:spChg chg="add mod">
          <ac:chgData name="호성 안" userId="6f630a4c7dc069c3" providerId="LiveId" clId="{CCA7CB80-C303-4976-BD84-E864B0623AFE}" dt="2022-12-02T14:13:32.697" v="173" actId="1076"/>
          <ac:spMkLst>
            <pc:docMk/>
            <pc:sldMk cId="3179827549" sldId="287"/>
            <ac:spMk id="5" creationId="{2473F739-8678-C66F-05AC-038D8C59B848}"/>
          </ac:spMkLst>
        </pc:spChg>
        <pc:spChg chg="add del mod">
          <ac:chgData name="호성 안" userId="6f630a4c7dc069c3" providerId="LiveId" clId="{CCA7CB80-C303-4976-BD84-E864B0623AFE}" dt="2022-12-02T14:14:37.191" v="181"/>
          <ac:spMkLst>
            <pc:docMk/>
            <pc:sldMk cId="3179827549" sldId="287"/>
            <ac:spMk id="6" creationId="{1D982E24-64E6-879B-773E-D484771454B8}"/>
          </ac:spMkLst>
        </pc:spChg>
        <pc:picChg chg="add mod">
          <ac:chgData name="호성 안" userId="6f630a4c7dc069c3" providerId="LiveId" clId="{CCA7CB80-C303-4976-BD84-E864B0623AFE}" dt="2022-12-02T14:13:13.417" v="166"/>
          <ac:picMkLst>
            <pc:docMk/>
            <pc:sldMk cId="3179827549" sldId="287"/>
            <ac:picMk id="4098" creationId="{8F577755-ADEE-E9B8-D8EA-734BB65A01F4}"/>
          </ac:picMkLst>
        </pc:picChg>
      </pc:sldChg>
      <pc:sldChg chg="addSp delSp modSp new mod modNotesTx">
        <pc:chgData name="호성 안" userId="6f630a4c7dc069c3" providerId="LiveId" clId="{CCA7CB80-C303-4976-BD84-E864B0623AFE}" dt="2022-12-02T14:46:03.352" v="496"/>
        <pc:sldMkLst>
          <pc:docMk/>
          <pc:sldMk cId="1290195675" sldId="288"/>
        </pc:sldMkLst>
        <pc:spChg chg="mod">
          <ac:chgData name="호성 안" userId="6f630a4c7dc069c3" providerId="LiveId" clId="{CCA7CB80-C303-4976-BD84-E864B0623AFE}" dt="2022-12-02T14:18:17.539" v="208" actId="20577"/>
          <ac:spMkLst>
            <pc:docMk/>
            <pc:sldMk cId="1290195675" sldId="288"/>
            <ac:spMk id="2" creationId="{E22ED838-04AB-2272-24CE-23C56F056BAF}"/>
          </ac:spMkLst>
        </pc:spChg>
        <pc:spChg chg="del mod">
          <ac:chgData name="호성 안" userId="6f630a4c7dc069c3" providerId="LiveId" clId="{CCA7CB80-C303-4976-BD84-E864B0623AFE}" dt="2022-12-02T14:16:22.940" v="195"/>
          <ac:spMkLst>
            <pc:docMk/>
            <pc:sldMk cId="1290195675" sldId="288"/>
            <ac:spMk id="3" creationId="{BBEFA507-619A-6320-415C-6E1E925E4BA5}"/>
          </ac:spMkLst>
        </pc:spChg>
        <pc:spChg chg="add mod">
          <ac:chgData name="호성 안" userId="6f630a4c7dc069c3" providerId="LiveId" clId="{CCA7CB80-C303-4976-BD84-E864B0623AFE}" dt="2022-12-02T14:46:03.352" v="496"/>
          <ac:spMkLst>
            <pc:docMk/>
            <pc:sldMk cId="1290195675" sldId="288"/>
            <ac:spMk id="3" creationId="{F2222DA0-763F-50EC-A692-32F312969A38}"/>
          </ac:spMkLst>
        </pc:spChg>
        <pc:picChg chg="add mod">
          <ac:chgData name="호성 안" userId="6f630a4c7dc069c3" providerId="LiveId" clId="{CCA7CB80-C303-4976-BD84-E864B0623AFE}" dt="2022-12-02T14:16:22.940" v="195"/>
          <ac:picMkLst>
            <pc:docMk/>
            <pc:sldMk cId="1290195675" sldId="288"/>
            <ac:picMk id="5122" creationId="{6A383863-8127-E0D2-0545-F48B30E225B9}"/>
          </ac:picMkLst>
        </pc:picChg>
      </pc:sldChg>
      <pc:sldChg chg="addSp delSp modSp new mod">
        <pc:chgData name="호성 안" userId="6f630a4c7dc069c3" providerId="LiveId" clId="{CCA7CB80-C303-4976-BD84-E864B0623AFE}" dt="2022-12-02T14:27:49.179" v="242" actId="20577"/>
        <pc:sldMkLst>
          <pc:docMk/>
          <pc:sldMk cId="2694090892" sldId="289"/>
        </pc:sldMkLst>
        <pc:spChg chg="mod">
          <ac:chgData name="호성 안" userId="6f630a4c7dc069c3" providerId="LiveId" clId="{CCA7CB80-C303-4976-BD84-E864B0623AFE}" dt="2022-12-02T14:27:49.179" v="242" actId="20577"/>
          <ac:spMkLst>
            <pc:docMk/>
            <pc:sldMk cId="2694090892" sldId="289"/>
            <ac:spMk id="2" creationId="{9429CC73-83B3-6079-9C51-EF1B22E9495F}"/>
          </ac:spMkLst>
        </pc:spChg>
        <pc:spChg chg="del">
          <ac:chgData name="호성 안" userId="6f630a4c7dc069c3" providerId="LiveId" clId="{CCA7CB80-C303-4976-BD84-E864B0623AFE}" dt="2022-12-02T14:18:38.656" v="213"/>
          <ac:spMkLst>
            <pc:docMk/>
            <pc:sldMk cId="2694090892" sldId="289"/>
            <ac:spMk id="3" creationId="{6452598E-1BA0-A8AA-53CA-969448FF3C35}"/>
          </ac:spMkLst>
        </pc:spChg>
        <pc:spChg chg="add mod">
          <ac:chgData name="호성 안" userId="6f630a4c7dc069c3" providerId="LiveId" clId="{CCA7CB80-C303-4976-BD84-E864B0623AFE}" dt="2022-12-02T14:18:52.908" v="215" actId="12788"/>
          <ac:spMkLst>
            <pc:docMk/>
            <pc:sldMk cId="2694090892" sldId="289"/>
            <ac:spMk id="4" creationId="{C2178AD9-320C-1A22-2DC3-3845A7249385}"/>
          </ac:spMkLst>
        </pc:spChg>
      </pc:sldChg>
      <pc:sldChg chg="addSp delSp modSp new mod modNotesTx">
        <pc:chgData name="호성 안" userId="6f630a4c7dc069c3" providerId="LiveId" clId="{CCA7CB80-C303-4976-BD84-E864B0623AFE}" dt="2022-12-02T14:33:31.083" v="348" actId="113"/>
        <pc:sldMkLst>
          <pc:docMk/>
          <pc:sldMk cId="1553862296" sldId="290"/>
        </pc:sldMkLst>
        <pc:spChg chg="mod">
          <ac:chgData name="호성 안" userId="6f630a4c7dc069c3" providerId="LiveId" clId="{CCA7CB80-C303-4976-BD84-E864B0623AFE}" dt="2022-12-02T14:33:31.083" v="348" actId="113"/>
          <ac:spMkLst>
            <pc:docMk/>
            <pc:sldMk cId="1553862296" sldId="290"/>
            <ac:spMk id="2" creationId="{CE118A4E-88C6-7086-1397-A81235AE54F7}"/>
          </ac:spMkLst>
        </pc:spChg>
        <pc:spChg chg="del">
          <ac:chgData name="호성 안" userId="6f630a4c7dc069c3" providerId="LiveId" clId="{CCA7CB80-C303-4976-BD84-E864B0623AFE}" dt="2022-12-02T14:29:11.424" v="280"/>
          <ac:spMkLst>
            <pc:docMk/>
            <pc:sldMk cId="1553862296" sldId="290"/>
            <ac:spMk id="3" creationId="{15D6565C-7977-DE38-4531-DED1287FBDAC}"/>
          </ac:spMkLst>
        </pc:spChg>
        <pc:spChg chg="add del">
          <ac:chgData name="호성 안" userId="6f630a4c7dc069c3" providerId="LiveId" clId="{CCA7CB80-C303-4976-BD84-E864B0623AFE}" dt="2022-12-02T14:29:00.758" v="278"/>
          <ac:spMkLst>
            <pc:docMk/>
            <pc:sldMk cId="1553862296" sldId="290"/>
            <ac:spMk id="4" creationId="{269AB9CF-1C22-FFC2-42BA-9DFDFDB93574}"/>
          </ac:spMkLst>
        </pc:spChg>
        <pc:spChg chg="add mod">
          <ac:chgData name="호성 안" userId="6f630a4c7dc069c3" providerId="LiveId" clId="{CCA7CB80-C303-4976-BD84-E864B0623AFE}" dt="2022-12-02T14:29:30.235" v="286" actId="1076"/>
          <ac:spMkLst>
            <pc:docMk/>
            <pc:sldMk cId="1553862296" sldId="290"/>
            <ac:spMk id="6" creationId="{218FECA8-7445-4B61-5C66-58EFDF8049D1}"/>
          </ac:spMkLst>
        </pc:spChg>
        <pc:picChg chg="add del">
          <ac:chgData name="호성 안" userId="6f630a4c7dc069c3" providerId="LiveId" clId="{CCA7CB80-C303-4976-BD84-E864B0623AFE}" dt="2022-12-02T14:29:00.758" v="278"/>
          <ac:picMkLst>
            <pc:docMk/>
            <pc:sldMk cId="1553862296" sldId="290"/>
            <ac:picMk id="7170" creationId="{86A76FA8-3ECE-BA2E-7ACB-1A8A1E818FBB}"/>
          </ac:picMkLst>
        </pc:picChg>
        <pc:picChg chg="add mod">
          <ac:chgData name="호성 안" userId="6f630a4c7dc069c3" providerId="LiveId" clId="{CCA7CB80-C303-4976-BD84-E864B0623AFE}" dt="2022-12-02T14:29:11.424" v="280"/>
          <ac:picMkLst>
            <pc:docMk/>
            <pc:sldMk cId="1553862296" sldId="290"/>
            <ac:picMk id="7172" creationId="{7F8A7E7B-BC5E-B341-5019-B60B641D6523}"/>
          </ac:picMkLst>
        </pc:picChg>
      </pc:sldChg>
      <pc:sldChg chg="addSp delSp modSp new mod modNotesTx">
        <pc:chgData name="호성 안" userId="6f630a4c7dc069c3" providerId="LiveId" clId="{CCA7CB80-C303-4976-BD84-E864B0623AFE}" dt="2022-12-02T14:40:02.407" v="494" actId="20577"/>
        <pc:sldMkLst>
          <pc:docMk/>
          <pc:sldMk cId="3012874440" sldId="291"/>
        </pc:sldMkLst>
        <pc:spChg chg="mod">
          <ac:chgData name="호성 안" userId="6f630a4c7dc069c3" providerId="LiveId" clId="{CCA7CB80-C303-4976-BD84-E864B0623AFE}" dt="2022-12-02T14:33:25.463" v="347" actId="113"/>
          <ac:spMkLst>
            <pc:docMk/>
            <pc:sldMk cId="3012874440" sldId="291"/>
            <ac:spMk id="2" creationId="{AD3F9B6A-9372-1F7E-C6C3-B2545283A0D1}"/>
          </ac:spMkLst>
        </pc:spChg>
        <pc:spChg chg="del">
          <ac:chgData name="호성 안" userId="6f630a4c7dc069c3" providerId="LiveId" clId="{CCA7CB80-C303-4976-BD84-E864B0623AFE}" dt="2022-12-02T14:35:22.994" v="349"/>
          <ac:spMkLst>
            <pc:docMk/>
            <pc:sldMk cId="3012874440" sldId="291"/>
            <ac:spMk id="3" creationId="{62A00B6C-DE64-A567-3DD7-29FA1255E2AE}"/>
          </ac:spMkLst>
        </pc:spChg>
        <pc:spChg chg="add mod">
          <ac:chgData name="호성 안" userId="6f630a4c7dc069c3" providerId="LiveId" clId="{CCA7CB80-C303-4976-BD84-E864B0623AFE}" dt="2022-12-02T14:35:45.158" v="356" actId="1076"/>
          <ac:spMkLst>
            <pc:docMk/>
            <pc:sldMk cId="3012874440" sldId="291"/>
            <ac:spMk id="5" creationId="{C8868BA9-63A1-E9E8-0CB3-B50E57768444}"/>
          </ac:spMkLst>
        </pc:spChg>
        <pc:picChg chg="add mod">
          <ac:chgData name="호성 안" userId="6f630a4c7dc069c3" providerId="LiveId" clId="{CCA7CB80-C303-4976-BD84-E864B0623AFE}" dt="2022-12-02T14:35:22.994" v="349"/>
          <ac:picMkLst>
            <pc:docMk/>
            <pc:sldMk cId="3012874440" sldId="291"/>
            <ac:picMk id="8194" creationId="{AC74C984-CA15-1025-FA83-17CE17B9C517}"/>
          </ac:picMkLst>
        </pc:picChg>
      </pc:sldChg>
    </pc:docChg>
  </pc:docChgLst>
  <pc:docChgLst>
    <pc:chgData name="호성 안" userId="6f630a4c7dc069c3" providerId="LiveId" clId="{15BD284D-542D-4B6D-BADD-C95EAABD683D}"/>
    <pc:docChg chg="undo redo custSel addSld delSld modSld sldOrd modMainMaster">
      <pc:chgData name="호성 안" userId="6f630a4c7dc069c3" providerId="LiveId" clId="{15BD284D-542D-4B6D-BADD-C95EAABD683D}" dt="2022-12-02T02:30:53.445" v="4152" actId="20577"/>
      <pc:docMkLst>
        <pc:docMk/>
      </pc:docMkLst>
      <pc:sldChg chg="modSp mod modTransition setBg">
        <pc:chgData name="호성 안" userId="6f630a4c7dc069c3" providerId="LiveId" clId="{15BD284D-542D-4B6D-BADD-C95EAABD683D}" dt="2022-12-02T02:12:53.369" v="3998"/>
        <pc:sldMkLst>
          <pc:docMk/>
          <pc:sldMk cId="2224812924" sldId="256"/>
        </pc:sldMkLst>
        <pc:spChg chg="mod">
          <ac:chgData name="호성 안" userId="6f630a4c7dc069c3" providerId="LiveId" clId="{15BD284D-542D-4B6D-BADD-C95EAABD683D}" dt="2022-12-01T18:56:03.171" v="1233" actId="14100"/>
          <ac:spMkLst>
            <pc:docMk/>
            <pc:sldMk cId="2224812924" sldId="256"/>
            <ac:spMk id="2" creationId="{C784AD4D-0040-4C44-208D-D71044BD9474}"/>
          </ac:spMkLst>
        </pc:spChg>
        <pc:spChg chg="mod">
          <ac:chgData name="호성 안" userId="6f630a4c7dc069c3" providerId="LiveId" clId="{15BD284D-542D-4B6D-BADD-C95EAABD683D}" dt="2022-12-01T18:56:13.372" v="1234" actId="13926"/>
          <ac:spMkLst>
            <pc:docMk/>
            <pc:sldMk cId="2224812924" sldId="256"/>
            <ac:spMk id="3" creationId="{B2235E38-87F1-60D5-6EB7-2D35E78BB129}"/>
          </ac:spMkLst>
        </pc:spChg>
      </pc:sldChg>
      <pc:sldChg chg="modSp new mod modTransition setBg">
        <pc:chgData name="호성 안" userId="6f630a4c7dc069c3" providerId="LiveId" clId="{15BD284D-542D-4B6D-BADD-C95EAABD683D}" dt="2022-12-02T02:12:53.369" v="3998"/>
        <pc:sldMkLst>
          <pc:docMk/>
          <pc:sldMk cId="1136729608" sldId="257"/>
        </pc:sldMkLst>
        <pc:spChg chg="mod">
          <ac:chgData name="호성 안" userId="6f630a4c7dc069c3" providerId="LiveId" clId="{15BD284D-542D-4B6D-BADD-C95EAABD683D}" dt="2022-12-01T18:56:43.261" v="1235" actId="13926"/>
          <ac:spMkLst>
            <pc:docMk/>
            <pc:sldMk cId="1136729608" sldId="257"/>
            <ac:spMk id="2" creationId="{CBE342BB-906A-0A81-BB35-78EEE715431D}"/>
          </ac:spMkLst>
        </pc:spChg>
        <pc:spChg chg="mod">
          <ac:chgData name="호성 안" userId="6f630a4c7dc069c3" providerId="LiveId" clId="{15BD284D-542D-4B6D-BADD-C95EAABD683D}" dt="2022-12-01T18:56:43.261" v="1235" actId="13926"/>
          <ac:spMkLst>
            <pc:docMk/>
            <pc:sldMk cId="1136729608" sldId="257"/>
            <ac:spMk id="3" creationId="{4AE00568-5F9A-A6E6-555B-ED73515E5903}"/>
          </ac:spMkLst>
        </pc:spChg>
      </pc:sldChg>
      <pc:sldChg chg="modSp new mod modTransition">
        <pc:chgData name="호성 안" userId="6f630a4c7dc069c3" providerId="LiveId" clId="{15BD284D-542D-4B6D-BADD-C95EAABD683D}" dt="2022-12-02T02:12:53.369" v="3998"/>
        <pc:sldMkLst>
          <pc:docMk/>
          <pc:sldMk cId="2947080576" sldId="258"/>
        </pc:sldMkLst>
        <pc:spChg chg="mod">
          <ac:chgData name="호성 안" userId="6f630a4c7dc069c3" providerId="LiveId" clId="{15BD284D-542D-4B6D-BADD-C95EAABD683D}" dt="2022-12-01T18:57:04.211" v="1238" actId="13926"/>
          <ac:spMkLst>
            <pc:docMk/>
            <pc:sldMk cId="2947080576" sldId="258"/>
            <ac:spMk id="2" creationId="{E6992097-7A5E-6DB0-AD81-30CBA7C81232}"/>
          </ac:spMkLst>
        </pc:spChg>
        <pc:spChg chg="mod">
          <ac:chgData name="호성 안" userId="6f630a4c7dc069c3" providerId="LiveId" clId="{15BD284D-542D-4B6D-BADD-C95EAABD683D}" dt="2022-12-01T18:57:07.010" v="1239" actId="13926"/>
          <ac:spMkLst>
            <pc:docMk/>
            <pc:sldMk cId="2947080576" sldId="258"/>
            <ac:spMk id="3" creationId="{FD761C97-CA7A-03F8-3125-E00999303035}"/>
          </ac:spMkLst>
        </pc:spChg>
      </pc:sldChg>
      <pc:sldChg chg="addSp delSp modSp new mod modTransition">
        <pc:chgData name="호성 안" userId="6f630a4c7dc069c3" providerId="LiveId" clId="{15BD284D-542D-4B6D-BADD-C95EAABD683D}" dt="2022-12-02T02:12:53.369" v="3998"/>
        <pc:sldMkLst>
          <pc:docMk/>
          <pc:sldMk cId="1049688530" sldId="259"/>
        </pc:sldMkLst>
        <pc:spChg chg="mod">
          <ac:chgData name="호성 안" userId="6f630a4c7dc069c3" providerId="LiveId" clId="{15BD284D-542D-4B6D-BADD-C95EAABD683D}" dt="2022-12-01T18:57:16.886" v="1242" actId="13926"/>
          <ac:spMkLst>
            <pc:docMk/>
            <pc:sldMk cId="1049688530" sldId="259"/>
            <ac:spMk id="2" creationId="{B53748C2-FE01-0AFC-4BC4-D4B544406846}"/>
          </ac:spMkLst>
        </pc:spChg>
        <pc:spChg chg="del">
          <ac:chgData name="호성 안" userId="6f630a4c7dc069c3" providerId="LiveId" clId="{15BD284D-542D-4B6D-BADD-C95EAABD683D}" dt="2022-12-01T18:19:27.143" v="531" actId="1032"/>
          <ac:spMkLst>
            <pc:docMk/>
            <pc:sldMk cId="1049688530" sldId="259"/>
            <ac:spMk id="3" creationId="{7EDEF14A-7BB8-BC48-4DC4-90AE22A4054A}"/>
          </ac:spMkLst>
        </pc:spChg>
        <pc:spChg chg="add del mod">
          <ac:chgData name="호성 안" userId="6f630a4c7dc069c3" providerId="LiveId" clId="{15BD284D-542D-4B6D-BADD-C95EAABD683D}" dt="2022-12-01T18:34:40.611" v="539"/>
          <ac:spMkLst>
            <pc:docMk/>
            <pc:sldMk cId="1049688530" sldId="259"/>
            <ac:spMk id="6" creationId="{57FDB848-55F7-8C3E-AF8D-BF264A09CE13}"/>
          </ac:spMkLst>
        </pc:spChg>
        <pc:spChg chg="add mod">
          <ac:chgData name="호성 안" userId="6f630a4c7dc069c3" providerId="LiveId" clId="{15BD284D-542D-4B6D-BADD-C95EAABD683D}" dt="2022-12-01T19:47:40.853" v="3215" actId="114"/>
          <ac:spMkLst>
            <pc:docMk/>
            <pc:sldMk cId="1049688530" sldId="259"/>
            <ac:spMk id="7" creationId="{350BD30F-22D9-771A-BB1E-905C0AA59E09}"/>
          </ac:spMkLst>
        </pc:spChg>
        <pc:graphicFrameChg chg="add del mod modGraphic">
          <ac:chgData name="호성 안" userId="6f630a4c7dc069c3" providerId="LiveId" clId="{15BD284D-542D-4B6D-BADD-C95EAABD683D}" dt="2022-12-01T18:20:26.472" v="538" actId="478"/>
          <ac:graphicFrameMkLst>
            <pc:docMk/>
            <pc:sldMk cId="1049688530" sldId="259"/>
            <ac:graphicFrameMk id="4" creationId="{FE0D6AD1-69D8-3274-175B-B49A600221D7}"/>
          </ac:graphicFrameMkLst>
        </pc:graphicFrameChg>
        <pc:picChg chg="add mod">
          <ac:chgData name="호성 안" userId="6f630a4c7dc069c3" providerId="LiveId" clId="{15BD284D-542D-4B6D-BADD-C95EAABD683D}" dt="2022-12-01T18:43:32.427" v="907"/>
          <ac:picMkLst>
            <pc:docMk/>
            <pc:sldMk cId="1049688530" sldId="259"/>
            <ac:picMk id="8" creationId="{3ECAD2C4-098E-A11D-5FF7-076B73B786CB}"/>
          </ac:picMkLst>
        </pc:picChg>
        <pc:picChg chg="add del mod">
          <ac:chgData name="호성 안" userId="6f630a4c7dc069c3" providerId="LiveId" clId="{15BD284D-542D-4B6D-BADD-C95EAABD683D}" dt="2022-12-01T18:43:26.042" v="899" actId="21"/>
          <ac:picMkLst>
            <pc:docMk/>
            <pc:sldMk cId="1049688530" sldId="259"/>
            <ac:picMk id="1026" creationId="{1AD1BA0F-DA73-F783-226C-D67607E843F5}"/>
          </ac:picMkLst>
        </pc:picChg>
      </pc:sldChg>
      <pc:sldChg chg="addSp delSp modSp new mod modTransition modClrScheme chgLayout">
        <pc:chgData name="호성 안" userId="6f630a4c7dc069c3" providerId="LiveId" clId="{15BD284D-542D-4B6D-BADD-C95EAABD683D}" dt="2022-12-02T02:12:53.369" v="3998"/>
        <pc:sldMkLst>
          <pc:docMk/>
          <pc:sldMk cId="2800560291" sldId="260"/>
        </pc:sldMkLst>
        <pc:spChg chg="del mod ord">
          <ac:chgData name="호성 안" userId="6f630a4c7dc069c3" providerId="LiveId" clId="{15BD284D-542D-4B6D-BADD-C95EAABD683D}" dt="2022-12-01T18:14:30.669" v="422" actId="700"/>
          <ac:spMkLst>
            <pc:docMk/>
            <pc:sldMk cId="2800560291" sldId="260"/>
            <ac:spMk id="2" creationId="{AD456BEF-9628-30F4-5803-4A3B6A820FB8}"/>
          </ac:spMkLst>
        </pc:spChg>
        <pc:spChg chg="del mod ord">
          <ac:chgData name="호성 안" userId="6f630a4c7dc069c3" providerId="LiveId" clId="{15BD284D-542D-4B6D-BADD-C95EAABD683D}" dt="2022-12-01T18:14:30.669" v="422" actId="700"/>
          <ac:spMkLst>
            <pc:docMk/>
            <pc:sldMk cId="2800560291" sldId="260"/>
            <ac:spMk id="3" creationId="{BCE363FE-B702-8A3B-D200-E06CD895CE72}"/>
          </ac:spMkLst>
        </pc:spChg>
        <pc:spChg chg="add mod ord">
          <ac:chgData name="호성 안" userId="6f630a4c7dc069c3" providerId="LiveId" clId="{15BD284D-542D-4B6D-BADD-C95EAABD683D}" dt="2022-12-01T18:56:59.168" v="1236" actId="13926"/>
          <ac:spMkLst>
            <pc:docMk/>
            <pc:sldMk cId="2800560291" sldId="260"/>
            <ac:spMk id="4" creationId="{9BFB15E1-0A8B-866F-CA98-5404B218F93B}"/>
          </ac:spMkLst>
        </pc:spChg>
        <pc:spChg chg="add mod ord">
          <ac:chgData name="호성 안" userId="6f630a4c7dc069c3" providerId="LiveId" clId="{15BD284D-542D-4B6D-BADD-C95EAABD683D}" dt="2022-12-01T18:14:30.669" v="422" actId="700"/>
          <ac:spMkLst>
            <pc:docMk/>
            <pc:sldMk cId="2800560291" sldId="260"/>
            <ac:spMk id="5" creationId="{3AAB7359-CCF1-A658-581C-7689241E9A89}"/>
          </ac:spMkLst>
        </pc:spChg>
      </pc:sldChg>
      <pc:sldChg chg="modSp add mod modTransition">
        <pc:chgData name="호성 안" userId="6f630a4c7dc069c3" providerId="LiveId" clId="{15BD284D-542D-4B6D-BADD-C95EAABD683D}" dt="2022-12-02T02:12:53.369" v="3998"/>
        <pc:sldMkLst>
          <pc:docMk/>
          <pc:sldMk cId="2372989621" sldId="261"/>
        </pc:sldMkLst>
        <pc:spChg chg="mod">
          <ac:chgData name="호성 안" userId="6f630a4c7dc069c3" providerId="LiveId" clId="{15BD284D-542D-4B6D-BADD-C95EAABD683D}" dt="2022-12-01T18:57:10.265" v="1240" actId="13926"/>
          <ac:spMkLst>
            <pc:docMk/>
            <pc:sldMk cId="2372989621" sldId="261"/>
            <ac:spMk id="4" creationId="{9BFB15E1-0A8B-866F-CA98-5404B218F93B}"/>
          </ac:spMkLst>
        </pc:spChg>
      </pc:sldChg>
      <pc:sldChg chg="modSp add mod modTransition">
        <pc:chgData name="호성 안" userId="6f630a4c7dc069c3" providerId="LiveId" clId="{15BD284D-542D-4B6D-BADD-C95EAABD683D}" dt="2022-12-02T02:12:53.369" v="3998"/>
        <pc:sldMkLst>
          <pc:docMk/>
          <pc:sldMk cId="3942722406" sldId="262"/>
        </pc:sldMkLst>
        <pc:spChg chg="mod">
          <ac:chgData name="호성 안" userId="6f630a4c7dc069c3" providerId="LiveId" clId="{15BD284D-542D-4B6D-BADD-C95EAABD683D}" dt="2022-12-01T18:58:02.336" v="1252" actId="13926"/>
          <ac:spMkLst>
            <pc:docMk/>
            <pc:sldMk cId="3942722406" sldId="262"/>
            <ac:spMk id="4" creationId="{9BFB15E1-0A8B-866F-CA98-5404B218F93B}"/>
          </ac:spMkLst>
        </pc:spChg>
      </pc:sldChg>
      <pc:sldChg chg="modSp add mod modTransition">
        <pc:chgData name="호성 안" userId="6f630a4c7dc069c3" providerId="LiveId" clId="{15BD284D-542D-4B6D-BADD-C95EAABD683D}" dt="2022-12-02T02:12:53.369" v="3998"/>
        <pc:sldMkLst>
          <pc:docMk/>
          <pc:sldMk cId="2255675314" sldId="263"/>
        </pc:sldMkLst>
        <pc:spChg chg="mod">
          <ac:chgData name="호성 안" userId="6f630a4c7dc069c3" providerId="LiveId" clId="{15BD284D-542D-4B6D-BADD-C95EAABD683D}" dt="2022-12-01T18:57:44.371" v="1248" actId="13926"/>
          <ac:spMkLst>
            <pc:docMk/>
            <pc:sldMk cId="2255675314" sldId="263"/>
            <ac:spMk id="4" creationId="{9BFB15E1-0A8B-866F-CA98-5404B218F93B}"/>
          </ac:spMkLst>
        </pc:spChg>
      </pc:sldChg>
      <pc:sldChg chg="add del">
        <pc:chgData name="호성 안" userId="6f630a4c7dc069c3" providerId="LiveId" clId="{15BD284D-542D-4B6D-BADD-C95EAABD683D}" dt="2022-12-01T18:15:11.286" v="473"/>
        <pc:sldMkLst>
          <pc:docMk/>
          <pc:sldMk cId="3507094410" sldId="264"/>
        </pc:sldMkLst>
      </pc:sldChg>
      <pc:sldChg chg="modSp new mod modTransition">
        <pc:chgData name="호성 안" userId="6f630a4c7dc069c3" providerId="LiveId" clId="{15BD284D-542D-4B6D-BADD-C95EAABD683D}" dt="2022-12-02T02:12:53.369" v="3998"/>
        <pc:sldMkLst>
          <pc:docMk/>
          <pc:sldMk cId="3861045717" sldId="264"/>
        </pc:sldMkLst>
        <pc:spChg chg="mod">
          <ac:chgData name="호성 안" userId="6f630a4c7dc069c3" providerId="LiveId" clId="{15BD284D-542D-4B6D-BADD-C95EAABD683D}" dt="2022-12-01T18:57:48.937" v="1249" actId="13926"/>
          <ac:spMkLst>
            <pc:docMk/>
            <pc:sldMk cId="3861045717" sldId="264"/>
            <ac:spMk id="2" creationId="{5B2E3344-E26B-7826-0865-E67E0900EB94}"/>
          </ac:spMkLst>
        </pc:spChg>
        <pc:spChg chg="mod">
          <ac:chgData name="호성 안" userId="6f630a4c7dc069c3" providerId="LiveId" clId="{15BD284D-542D-4B6D-BADD-C95EAABD683D}" dt="2022-12-01T19:17:47.321" v="1575" actId="313"/>
          <ac:spMkLst>
            <pc:docMk/>
            <pc:sldMk cId="3861045717" sldId="264"/>
            <ac:spMk id="3" creationId="{7540440D-AB1E-1D78-DD8F-EE6A47D69F90}"/>
          </ac:spMkLst>
        </pc:spChg>
      </pc:sldChg>
      <pc:sldChg chg="addSp delSp modSp new mod modTransition modClrScheme chgLayout">
        <pc:chgData name="호성 안" userId="6f630a4c7dc069c3" providerId="LiveId" clId="{15BD284D-542D-4B6D-BADD-C95EAABD683D}" dt="2022-12-02T02:12:53.369" v="3998"/>
        <pc:sldMkLst>
          <pc:docMk/>
          <pc:sldMk cId="144191321" sldId="265"/>
        </pc:sldMkLst>
        <pc:spChg chg="del mod ord">
          <ac:chgData name="호성 안" userId="6f630a4c7dc069c3" providerId="LiveId" clId="{15BD284D-542D-4B6D-BADD-C95EAABD683D}" dt="2022-12-01T18:15:50.283" v="522" actId="700"/>
          <ac:spMkLst>
            <pc:docMk/>
            <pc:sldMk cId="144191321" sldId="265"/>
            <ac:spMk id="2" creationId="{CD961F8B-EA01-51B2-B244-778962F8DAA2}"/>
          </ac:spMkLst>
        </pc:spChg>
        <pc:spChg chg="del mod ord">
          <ac:chgData name="호성 안" userId="6f630a4c7dc069c3" providerId="LiveId" clId="{15BD284D-542D-4B6D-BADD-C95EAABD683D}" dt="2022-12-01T18:15:50.283" v="522" actId="700"/>
          <ac:spMkLst>
            <pc:docMk/>
            <pc:sldMk cId="144191321" sldId="265"/>
            <ac:spMk id="3" creationId="{C285C41F-B1F2-A05B-4BBA-8A744F986488}"/>
          </ac:spMkLst>
        </pc:spChg>
        <pc:spChg chg="add mod ord">
          <ac:chgData name="호성 안" userId="6f630a4c7dc069c3" providerId="LiveId" clId="{15BD284D-542D-4B6D-BADD-C95EAABD683D}" dt="2022-12-01T18:57:41.233" v="1247" actId="207"/>
          <ac:spMkLst>
            <pc:docMk/>
            <pc:sldMk cId="144191321" sldId="265"/>
            <ac:spMk id="4" creationId="{18DFAD86-EA99-26B7-82C3-6FEE177AC845}"/>
          </ac:spMkLst>
        </pc:spChg>
        <pc:spChg chg="add del mod ord">
          <ac:chgData name="호성 안" userId="6f630a4c7dc069c3" providerId="LiveId" clId="{15BD284D-542D-4B6D-BADD-C95EAABD683D}" dt="2022-12-01T18:37:21.791" v="566" actId="1032"/>
          <ac:spMkLst>
            <pc:docMk/>
            <pc:sldMk cId="144191321" sldId="265"/>
            <ac:spMk id="5" creationId="{01A05282-0296-9D15-959D-49515C2FAC4F}"/>
          </ac:spMkLst>
        </pc:spChg>
        <pc:spChg chg="add mod">
          <ac:chgData name="호성 안" userId="6f630a4c7dc069c3" providerId="LiveId" clId="{15BD284D-542D-4B6D-BADD-C95EAABD683D}" dt="2022-12-01T18:41:39.176" v="849" actId="20577"/>
          <ac:spMkLst>
            <pc:docMk/>
            <pc:sldMk cId="144191321" sldId="265"/>
            <ac:spMk id="7" creationId="{8BD5592B-DAA5-D702-9569-8729C1AF59B2}"/>
          </ac:spMkLst>
        </pc:spChg>
        <pc:spChg chg="add mod">
          <ac:chgData name="호성 안" userId="6f630a4c7dc069c3" providerId="LiveId" clId="{15BD284D-542D-4B6D-BADD-C95EAABD683D}" dt="2022-12-01T18:41:33.035" v="845" actId="1076"/>
          <ac:spMkLst>
            <pc:docMk/>
            <pc:sldMk cId="144191321" sldId="265"/>
            <ac:spMk id="8" creationId="{E0C63CB5-F48D-6499-39B1-322906DD1DB0}"/>
          </ac:spMkLst>
        </pc:spChg>
        <pc:spChg chg="add mod">
          <ac:chgData name="호성 안" userId="6f630a4c7dc069c3" providerId="LiveId" clId="{15BD284D-542D-4B6D-BADD-C95EAABD683D}" dt="2022-12-01T18:42:18.472" v="867" actId="20577"/>
          <ac:spMkLst>
            <pc:docMk/>
            <pc:sldMk cId="144191321" sldId="265"/>
            <ac:spMk id="9" creationId="{9C271FEC-DCEF-747B-E2D8-3C7C1F33D881}"/>
          </ac:spMkLst>
        </pc:spChg>
        <pc:spChg chg="add mod">
          <ac:chgData name="호성 안" userId="6f630a4c7dc069c3" providerId="LiveId" clId="{15BD284D-542D-4B6D-BADD-C95EAABD683D}" dt="2022-12-01T18:42:31.979" v="876" actId="20577"/>
          <ac:spMkLst>
            <pc:docMk/>
            <pc:sldMk cId="144191321" sldId="265"/>
            <ac:spMk id="10" creationId="{F5E97F19-CAA9-0E89-13B7-867DF0F55FD0}"/>
          </ac:spMkLst>
        </pc:spChg>
        <pc:graphicFrameChg chg="add mod modGraphic">
          <ac:chgData name="호성 안" userId="6f630a4c7dc069c3" providerId="LiveId" clId="{15BD284D-542D-4B6D-BADD-C95EAABD683D}" dt="2022-12-01T18:41:07.075" v="842" actId="20577"/>
          <ac:graphicFrameMkLst>
            <pc:docMk/>
            <pc:sldMk cId="144191321" sldId="265"/>
            <ac:graphicFrameMk id="6" creationId="{E4319DDC-4B8A-2151-227E-E90603EC1555}"/>
          </ac:graphicFrameMkLst>
        </pc:graphicFrameChg>
      </pc:sldChg>
      <pc:sldChg chg="addSp delSp modSp add mod modTransition modNotesTx">
        <pc:chgData name="호성 안" userId="6f630a4c7dc069c3" providerId="LiveId" clId="{15BD284D-542D-4B6D-BADD-C95EAABD683D}" dt="2022-12-02T02:12:53.369" v="3998"/>
        <pc:sldMkLst>
          <pc:docMk/>
          <pc:sldMk cId="3652883050" sldId="266"/>
        </pc:sldMkLst>
        <pc:spChg chg="add del mod">
          <ac:chgData name="호성 안" userId="6f630a4c7dc069c3" providerId="LiveId" clId="{15BD284D-542D-4B6D-BADD-C95EAABD683D}" dt="2022-12-01T18:53:35.747" v="1226" actId="22"/>
          <ac:spMkLst>
            <pc:docMk/>
            <pc:sldMk cId="3652883050" sldId="266"/>
            <ac:spMk id="2" creationId="{C5B96D4E-893D-FBE9-47F6-9B52C18BB8FC}"/>
          </ac:spMkLst>
        </pc:spChg>
        <pc:spChg chg="mod">
          <ac:chgData name="호성 안" userId="6f630a4c7dc069c3" providerId="LiveId" clId="{15BD284D-542D-4B6D-BADD-C95EAABD683D}" dt="2022-12-01T19:14:00.319" v="1509" actId="13926"/>
          <ac:spMkLst>
            <pc:docMk/>
            <pc:sldMk cId="3652883050" sldId="266"/>
            <ac:spMk id="4" creationId="{18DFAD86-EA99-26B7-82C3-6FEE177AC845}"/>
          </ac:spMkLst>
        </pc:spChg>
        <pc:spChg chg="del">
          <ac:chgData name="호성 안" userId="6f630a4c7dc069c3" providerId="LiveId" clId="{15BD284D-542D-4B6D-BADD-C95EAABD683D}" dt="2022-12-01T18:53:17.977" v="1224"/>
          <ac:spMkLst>
            <pc:docMk/>
            <pc:sldMk cId="3652883050" sldId="266"/>
            <ac:spMk id="5" creationId="{01A05282-0296-9D15-959D-49515C2FAC4F}"/>
          </ac:spMkLst>
        </pc:spChg>
        <pc:spChg chg="add del">
          <ac:chgData name="호성 안" userId="6f630a4c7dc069c3" providerId="LiveId" clId="{15BD284D-542D-4B6D-BADD-C95EAABD683D}" dt="2022-12-01T18:54:36.407" v="1228"/>
          <ac:spMkLst>
            <pc:docMk/>
            <pc:sldMk cId="3652883050" sldId="266"/>
            <ac:spMk id="7" creationId="{3C70409B-441B-149C-1AB7-AE24C8D046C3}"/>
          </ac:spMkLst>
        </pc:spChg>
        <pc:spChg chg="add del">
          <ac:chgData name="호성 안" userId="6f630a4c7dc069c3" providerId="LiveId" clId="{15BD284D-542D-4B6D-BADD-C95EAABD683D}" dt="2022-12-01T18:54:47.673" v="1230"/>
          <ac:spMkLst>
            <pc:docMk/>
            <pc:sldMk cId="3652883050" sldId="266"/>
            <ac:spMk id="8" creationId="{317DB00C-0DD3-3B7A-8AD9-088641910EB6}"/>
          </ac:spMkLst>
        </pc:spChg>
        <pc:spChg chg="add del">
          <ac:chgData name="호성 안" userId="6f630a4c7dc069c3" providerId="LiveId" clId="{15BD284D-542D-4B6D-BADD-C95EAABD683D}" dt="2022-12-01T18:59:37.013" v="1275"/>
          <ac:spMkLst>
            <pc:docMk/>
            <pc:sldMk cId="3652883050" sldId="266"/>
            <ac:spMk id="9" creationId="{FC84E1CD-A2C6-A5DA-A18A-5291252B685E}"/>
          </ac:spMkLst>
        </pc:spChg>
        <pc:spChg chg="add del mod">
          <ac:chgData name="호성 안" userId="6f630a4c7dc069c3" providerId="LiveId" clId="{15BD284D-542D-4B6D-BADD-C95EAABD683D}" dt="2022-12-01T18:59:52.469" v="1293"/>
          <ac:spMkLst>
            <pc:docMk/>
            <pc:sldMk cId="3652883050" sldId="266"/>
            <ac:spMk id="11" creationId="{6C987EE7-2D14-9141-BB08-AB16604DAC50}"/>
          </ac:spMkLst>
        </pc:spChg>
        <pc:spChg chg="add del mod">
          <ac:chgData name="호성 안" userId="6f630a4c7dc069c3" providerId="LiveId" clId="{15BD284D-542D-4B6D-BADD-C95EAABD683D}" dt="2022-12-01T18:59:52.444" v="1292"/>
          <ac:spMkLst>
            <pc:docMk/>
            <pc:sldMk cId="3652883050" sldId="266"/>
            <ac:spMk id="12" creationId="{47E2C759-7BD5-E7B6-0E3F-0ECB641BFCC7}"/>
          </ac:spMkLst>
        </pc:spChg>
        <pc:spChg chg="add mod">
          <ac:chgData name="호성 안" userId="6f630a4c7dc069c3" providerId="LiveId" clId="{15BD284D-542D-4B6D-BADD-C95EAABD683D}" dt="2022-12-01T19:10:46.656" v="1465" actId="207"/>
          <ac:spMkLst>
            <pc:docMk/>
            <pc:sldMk cId="3652883050" sldId="266"/>
            <ac:spMk id="13" creationId="{A368D7B1-2DB8-BBDC-B3E8-21576154C5BB}"/>
          </ac:spMkLst>
        </pc:spChg>
        <pc:spChg chg="add del">
          <ac:chgData name="호성 안" userId="6f630a4c7dc069c3" providerId="LiveId" clId="{15BD284D-542D-4B6D-BADD-C95EAABD683D}" dt="2022-12-01T19:01:03.961" v="1305"/>
          <ac:spMkLst>
            <pc:docMk/>
            <pc:sldMk cId="3652883050" sldId="266"/>
            <ac:spMk id="14" creationId="{973B0FE8-92D3-D4D6-2500-6A9EBA148D41}"/>
          </ac:spMkLst>
        </pc:spChg>
        <pc:spChg chg="add del">
          <ac:chgData name="호성 안" userId="6f630a4c7dc069c3" providerId="LiveId" clId="{15BD284D-542D-4B6D-BADD-C95EAABD683D}" dt="2022-12-01T19:01:18.390" v="1317"/>
          <ac:spMkLst>
            <pc:docMk/>
            <pc:sldMk cId="3652883050" sldId="266"/>
            <ac:spMk id="15" creationId="{4B77DABD-0258-E5B8-3992-E7240C8E84FB}"/>
          </ac:spMkLst>
        </pc:spChg>
        <pc:picChg chg="add del mod ord">
          <ac:chgData name="호성 안" userId="6f630a4c7dc069c3" providerId="LiveId" clId="{15BD284D-542D-4B6D-BADD-C95EAABD683D}" dt="2022-12-01T18:59:42.361" v="1276" actId="478"/>
          <ac:picMkLst>
            <pc:docMk/>
            <pc:sldMk cId="3652883050" sldId="266"/>
            <ac:picMk id="6" creationId="{61C4A85C-8B0F-82AA-CB8A-4F02D6339020}"/>
          </ac:picMkLst>
        </pc:picChg>
        <pc:picChg chg="add mod">
          <ac:chgData name="호성 안" userId="6f630a4c7dc069c3" providerId="LiveId" clId="{15BD284D-542D-4B6D-BADD-C95EAABD683D}" dt="2022-12-01T19:10:46.656" v="1465" actId="207"/>
          <ac:picMkLst>
            <pc:docMk/>
            <pc:sldMk cId="3652883050" sldId="266"/>
            <ac:picMk id="17" creationId="{7A5732A7-34B5-9DAA-F9CF-4C47A8E307CB}"/>
          </ac:picMkLst>
        </pc:picChg>
        <pc:picChg chg="add del mod">
          <ac:chgData name="호성 안" userId="6f630a4c7dc069c3" providerId="LiveId" clId="{15BD284D-542D-4B6D-BADD-C95EAABD683D}" dt="2022-12-01T18:53:26.913" v="1225" actId="478"/>
          <ac:picMkLst>
            <pc:docMk/>
            <pc:sldMk cId="3652883050" sldId="266"/>
            <ac:picMk id="1026" creationId="{488F0B77-007F-398B-C7AB-DADB895DB62E}"/>
          </ac:picMkLst>
        </pc:picChg>
      </pc:sldChg>
      <pc:sldChg chg="modSp add mod modTransition">
        <pc:chgData name="호성 안" userId="6f630a4c7dc069c3" providerId="LiveId" clId="{15BD284D-542D-4B6D-BADD-C95EAABD683D}" dt="2022-12-02T02:12:53.369" v="3998"/>
        <pc:sldMkLst>
          <pc:docMk/>
          <pc:sldMk cId="1582123599" sldId="267"/>
        </pc:sldMkLst>
        <pc:spChg chg="mod">
          <ac:chgData name="호성 안" userId="6f630a4c7dc069c3" providerId="LiveId" clId="{15BD284D-542D-4B6D-BADD-C95EAABD683D}" dt="2022-12-01T18:57:56.086" v="1251" actId="13926"/>
          <ac:spMkLst>
            <pc:docMk/>
            <pc:sldMk cId="1582123599" sldId="267"/>
            <ac:spMk id="4" creationId="{18DFAD86-EA99-26B7-82C3-6FEE177AC845}"/>
          </ac:spMkLst>
        </pc:spChg>
        <pc:spChg chg="mod">
          <ac:chgData name="호성 안" userId="6f630a4c7dc069c3" providerId="LiveId" clId="{15BD284D-542D-4B6D-BADD-C95EAABD683D}" dt="2022-12-01T18:57:53.092" v="1250" actId="13926"/>
          <ac:spMkLst>
            <pc:docMk/>
            <pc:sldMk cId="1582123599" sldId="267"/>
            <ac:spMk id="5" creationId="{01A05282-0296-9D15-959D-49515C2FAC4F}"/>
          </ac:spMkLst>
        </pc:spChg>
      </pc:sldChg>
      <pc:sldChg chg="modSp add mod modTransition modNotesTx">
        <pc:chgData name="호성 안" userId="6f630a4c7dc069c3" providerId="LiveId" clId="{15BD284D-542D-4B6D-BADD-C95EAABD683D}" dt="2022-12-02T02:12:53.369" v="3998"/>
        <pc:sldMkLst>
          <pc:docMk/>
          <pc:sldMk cId="511599029" sldId="268"/>
        </pc:sldMkLst>
        <pc:spChg chg="mod">
          <ac:chgData name="호성 안" userId="6f630a4c7dc069c3" providerId="LiveId" clId="{15BD284D-542D-4B6D-BADD-C95EAABD683D}" dt="2022-12-01T19:14:03.956" v="1510" actId="13926"/>
          <ac:spMkLst>
            <pc:docMk/>
            <pc:sldMk cId="511599029" sldId="268"/>
            <ac:spMk id="4" creationId="{18DFAD86-EA99-26B7-82C3-6FEE177AC845}"/>
          </ac:spMkLst>
        </pc:spChg>
        <pc:spChg chg="mod">
          <ac:chgData name="호성 안" userId="6f630a4c7dc069c3" providerId="LiveId" clId="{15BD284D-542D-4B6D-BADD-C95EAABD683D}" dt="2022-12-01T19:10:22.846" v="1462" actId="207"/>
          <ac:spMkLst>
            <pc:docMk/>
            <pc:sldMk cId="511599029" sldId="268"/>
            <ac:spMk id="13" creationId="{A368D7B1-2DB8-BBDC-B3E8-21576154C5BB}"/>
          </ac:spMkLst>
        </pc:spChg>
        <pc:picChg chg="mod">
          <ac:chgData name="호성 안" userId="6f630a4c7dc069c3" providerId="LiveId" clId="{15BD284D-542D-4B6D-BADD-C95EAABD683D}" dt="2022-12-01T19:10:28.035" v="1463" actId="207"/>
          <ac:picMkLst>
            <pc:docMk/>
            <pc:sldMk cId="511599029" sldId="268"/>
            <ac:picMk id="17" creationId="{7A5732A7-34B5-9DAA-F9CF-4C47A8E307CB}"/>
          </ac:picMkLst>
        </pc:picChg>
      </pc:sldChg>
      <pc:sldChg chg="modSp add del">
        <pc:chgData name="호성 안" userId="6f630a4c7dc069c3" providerId="LiveId" clId="{15BD284D-542D-4B6D-BADD-C95EAABD683D}" dt="2022-12-01T18:59:58.975" v="1295"/>
        <pc:sldMkLst>
          <pc:docMk/>
          <pc:sldMk cId="3089890272" sldId="268"/>
        </pc:sldMkLst>
        <pc:spChg chg="mod">
          <ac:chgData name="호성 안" userId="6f630a4c7dc069c3" providerId="LiveId" clId="{15BD284D-542D-4B6D-BADD-C95EAABD683D}" dt="2022-12-01T18:59:58.975" v="1295"/>
          <ac:spMkLst>
            <pc:docMk/>
            <pc:sldMk cId="3089890272" sldId="268"/>
            <ac:spMk id="13" creationId="{A368D7B1-2DB8-BBDC-B3E8-21576154C5BB}"/>
          </ac:spMkLst>
        </pc:spChg>
      </pc:sldChg>
      <pc:sldChg chg="addSp delSp modSp new mod modTransition modNotesTx">
        <pc:chgData name="호성 안" userId="6f630a4c7dc069c3" providerId="LiveId" clId="{15BD284D-542D-4B6D-BADD-C95EAABD683D}" dt="2022-12-02T02:12:53.369" v="3998"/>
        <pc:sldMkLst>
          <pc:docMk/>
          <pc:sldMk cId="2536338811" sldId="269"/>
        </pc:sldMkLst>
        <pc:spChg chg="mod">
          <ac:chgData name="호성 안" userId="6f630a4c7dc069c3" providerId="LiveId" clId="{15BD284D-542D-4B6D-BADD-C95EAABD683D}" dt="2022-12-01T19:14:08.228" v="1512" actId="13926"/>
          <ac:spMkLst>
            <pc:docMk/>
            <pc:sldMk cId="2536338811" sldId="269"/>
            <ac:spMk id="2" creationId="{17EF3B6C-A1A9-C123-50FC-2A264FC2576E}"/>
          </ac:spMkLst>
        </pc:spChg>
        <pc:spChg chg="add del">
          <ac:chgData name="호성 안" userId="6f630a4c7dc069c3" providerId="LiveId" clId="{15BD284D-542D-4B6D-BADD-C95EAABD683D}" dt="2022-12-01T19:15:42.667" v="1515"/>
          <ac:spMkLst>
            <pc:docMk/>
            <pc:sldMk cId="2536338811" sldId="269"/>
            <ac:spMk id="3" creationId="{8C24772A-3290-AF45-4313-E7508910DC5A}"/>
          </ac:spMkLst>
        </pc:spChg>
        <pc:spChg chg="add del mod">
          <ac:chgData name="호성 안" userId="6f630a4c7dc069c3" providerId="LiveId" clId="{15BD284D-542D-4B6D-BADD-C95EAABD683D}" dt="2022-12-01T19:15:25.872" v="1514"/>
          <ac:spMkLst>
            <pc:docMk/>
            <pc:sldMk cId="2536338811" sldId="269"/>
            <ac:spMk id="4" creationId="{7F0C815F-C0B6-C46C-FE35-9502A9A9C670}"/>
          </ac:spMkLst>
        </pc:spChg>
        <pc:spChg chg="add mod">
          <ac:chgData name="호성 안" userId="6f630a4c7dc069c3" providerId="LiveId" clId="{15BD284D-542D-4B6D-BADD-C95EAABD683D}" dt="2022-12-01T19:17:11.126" v="1544" actId="207"/>
          <ac:spMkLst>
            <pc:docMk/>
            <pc:sldMk cId="2536338811" sldId="269"/>
            <ac:spMk id="5" creationId="{9D844C42-DF0E-FD24-659E-9654D5B2F797}"/>
          </ac:spMkLst>
        </pc:spChg>
        <pc:picChg chg="add mod">
          <ac:chgData name="호성 안" userId="6f630a4c7dc069c3" providerId="LiveId" clId="{15BD284D-542D-4B6D-BADD-C95EAABD683D}" dt="2022-12-01T19:17:13.976" v="1545" actId="207"/>
          <ac:picMkLst>
            <pc:docMk/>
            <pc:sldMk cId="2536338811" sldId="269"/>
            <ac:picMk id="7" creationId="{943B16C9-90A9-A190-89B2-C7C530455A4B}"/>
          </ac:picMkLst>
        </pc:picChg>
      </pc:sldChg>
      <pc:sldChg chg="addSp delSp modSp new mod modTransition">
        <pc:chgData name="호성 안" userId="6f630a4c7dc069c3" providerId="LiveId" clId="{15BD284D-542D-4B6D-BADD-C95EAABD683D}" dt="2022-12-02T02:12:53.369" v="3998"/>
        <pc:sldMkLst>
          <pc:docMk/>
          <pc:sldMk cId="1297215892" sldId="270"/>
        </pc:sldMkLst>
        <pc:spChg chg="mod">
          <ac:chgData name="호성 안" userId="6f630a4c7dc069c3" providerId="LiveId" clId="{15BD284D-542D-4B6D-BADD-C95EAABD683D}" dt="2022-12-01T19:22:13.431" v="1714" actId="13926"/>
          <ac:spMkLst>
            <pc:docMk/>
            <pc:sldMk cId="1297215892" sldId="270"/>
            <ac:spMk id="2" creationId="{F4DF3EAE-319A-4068-365F-56420EDC7453}"/>
          </ac:spMkLst>
        </pc:spChg>
        <pc:spChg chg="del">
          <ac:chgData name="호성 안" userId="6f630a4c7dc069c3" providerId="LiveId" clId="{15BD284D-542D-4B6D-BADD-C95EAABD683D}" dt="2022-12-01T19:21:31.715" v="1633" actId="22"/>
          <ac:spMkLst>
            <pc:docMk/>
            <pc:sldMk cId="1297215892" sldId="270"/>
            <ac:spMk id="3" creationId="{62A229C9-171D-4797-2A80-97A13DEC73D3}"/>
          </ac:spMkLst>
        </pc:spChg>
        <pc:spChg chg="add mod">
          <ac:chgData name="호성 안" userId="6f630a4c7dc069c3" providerId="LiveId" clId="{15BD284D-542D-4B6D-BADD-C95EAABD683D}" dt="2022-12-01T19:49:40.470" v="3253" actId="20577"/>
          <ac:spMkLst>
            <pc:docMk/>
            <pc:sldMk cId="1297215892" sldId="270"/>
            <ac:spMk id="6" creationId="{42380269-0907-04E9-A3BF-79288AB06771}"/>
          </ac:spMkLst>
        </pc:spChg>
        <pc:spChg chg="add del">
          <ac:chgData name="호성 안" userId="6f630a4c7dc069c3" providerId="LiveId" clId="{15BD284D-542D-4B6D-BADD-C95EAABD683D}" dt="2022-12-01T19:23:55.793" v="1818"/>
          <ac:spMkLst>
            <pc:docMk/>
            <pc:sldMk cId="1297215892" sldId="270"/>
            <ac:spMk id="7" creationId="{F2616A8F-3089-7039-0641-F1321617F43D}"/>
          </ac:spMkLst>
        </pc:spChg>
        <pc:picChg chg="add mod ord">
          <ac:chgData name="호성 안" userId="6f630a4c7dc069c3" providerId="LiveId" clId="{15BD284D-542D-4B6D-BADD-C95EAABD683D}" dt="2022-12-01T19:22:33.318" v="1717" actId="207"/>
          <ac:picMkLst>
            <pc:docMk/>
            <pc:sldMk cId="1297215892" sldId="270"/>
            <ac:picMk id="5" creationId="{F2EE4855-1572-A8FA-A1BE-400E044FFFC8}"/>
          </ac:picMkLst>
        </pc:picChg>
      </pc:sldChg>
      <pc:sldChg chg="addSp delSp modSp new mod modTransition">
        <pc:chgData name="호성 안" userId="6f630a4c7dc069c3" providerId="LiveId" clId="{15BD284D-542D-4B6D-BADD-C95EAABD683D}" dt="2022-12-02T02:28:16.534" v="4018" actId="403"/>
        <pc:sldMkLst>
          <pc:docMk/>
          <pc:sldMk cId="1453534042" sldId="271"/>
        </pc:sldMkLst>
        <pc:spChg chg="mod">
          <ac:chgData name="호성 안" userId="6f630a4c7dc069c3" providerId="LiveId" clId="{15BD284D-542D-4B6D-BADD-C95EAABD683D}" dt="2022-12-02T02:05:00.448" v="3915" actId="20577"/>
          <ac:spMkLst>
            <pc:docMk/>
            <pc:sldMk cId="1453534042" sldId="271"/>
            <ac:spMk id="2" creationId="{5B82AC19-D9FF-019B-80A4-62CEE69F50A3}"/>
          </ac:spMkLst>
        </pc:spChg>
        <pc:spChg chg="add del mod">
          <ac:chgData name="호성 안" userId="6f630a4c7dc069c3" providerId="LiveId" clId="{15BD284D-542D-4B6D-BADD-C95EAABD683D}" dt="2022-12-02T02:27:04.700" v="4004"/>
          <ac:spMkLst>
            <pc:docMk/>
            <pc:sldMk cId="1453534042" sldId="271"/>
            <ac:spMk id="3" creationId="{0B56D766-A74A-E557-0CFC-09B5CC528EA6}"/>
          </ac:spMkLst>
        </pc:spChg>
        <pc:spChg chg="add del">
          <ac:chgData name="호성 안" userId="6f630a4c7dc069c3" providerId="LiveId" clId="{15BD284D-542D-4B6D-BADD-C95EAABD683D}" dt="2022-12-02T02:26:59.745" v="4000"/>
          <ac:spMkLst>
            <pc:docMk/>
            <pc:sldMk cId="1453534042" sldId="271"/>
            <ac:spMk id="4" creationId="{842617AC-6A70-9CF8-A3FB-992233A8AA32}"/>
          </ac:spMkLst>
        </pc:spChg>
        <pc:spChg chg="add del mod">
          <ac:chgData name="호성 안" userId="6f630a4c7dc069c3" providerId="LiveId" clId="{15BD284D-542D-4B6D-BADD-C95EAABD683D}" dt="2022-12-02T02:28:16.534" v="4018" actId="403"/>
          <ac:spMkLst>
            <pc:docMk/>
            <pc:sldMk cId="1453534042" sldId="271"/>
            <ac:spMk id="5" creationId="{C37092CD-7D37-C955-7FC7-597B738A8F27}"/>
          </ac:spMkLst>
        </pc:spChg>
      </pc:sldChg>
      <pc:sldChg chg="addSp delSp modSp new mod modTransition modClrScheme chgLayout">
        <pc:chgData name="호성 안" userId="6f630a4c7dc069c3" providerId="LiveId" clId="{15BD284D-542D-4B6D-BADD-C95EAABD683D}" dt="2022-12-02T02:12:53.369" v="3998"/>
        <pc:sldMkLst>
          <pc:docMk/>
          <pc:sldMk cId="2696547108" sldId="272"/>
        </pc:sldMkLst>
        <pc:spChg chg="del mod ord">
          <ac:chgData name="호성 안" userId="6f630a4c7dc069c3" providerId="LiveId" clId="{15BD284D-542D-4B6D-BADD-C95EAABD683D}" dt="2022-12-01T19:25:24.715" v="1865" actId="700"/>
          <ac:spMkLst>
            <pc:docMk/>
            <pc:sldMk cId="2696547108" sldId="272"/>
            <ac:spMk id="2" creationId="{D0BD1571-BC5E-A69E-FEE4-126B26F7344D}"/>
          </ac:spMkLst>
        </pc:spChg>
        <pc:spChg chg="del mod ord">
          <ac:chgData name="호성 안" userId="6f630a4c7dc069c3" providerId="LiveId" clId="{15BD284D-542D-4B6D-BADD-C95EAABD683D}" dt="2022-12-01T19:25:24.715" v="1865" actId="700"/>
          <ac:spMkLst>
            <pc:docMk/>
            <pc:sldMk cId="2696547108" sldId="272"/>
            <ac:spMk id="3" creationId="{189B860B-82D1-EE27-094E-948FDF8FFBCA}"/>
          </ac:spMkLst>
        </pc:spChg>
        <pc:spChg chg="add mod ord">
          <ac:chgData name="호성 안" userId="6f630a4c7dc069c3" providerId="LiveId" clId="{15BD284D-542D-4B6D-BADD-C95EAABD683D}" dt="2022-12-01T19:25:31.342" v="1883" actId="20577"/>
          <ac:spMkLst>
            <pc:docMk/>
            <pc:sldMk cId="2696547108" sldId="272"/>
            <ac:spMk id="4" creationId="{445C541A-35EA-7908-60FB-96B0AB3B8C1C}"/>
          </ac:spMkLst>
        </pc:spChg>
        <pc:spChg chg="add mod ord">
          <ac:chgData name="호성 안" userId="6f630a4c7dc069c3" providerId="LiveId" clId="{15BD284D-542D-4B6D-BADD-C95EAABD683D}" dt="2022-12-01T19:33:02.012" v="2282" actId="404"/>
          <ac:spMkLst>
            <pc:docMk/>
            <pc:sldMk cId="2696547108" sldId="272"/>
            <ac:spMk id="5" creationId="{83E6BA11-2C91-90C6-8770-A6EFC63378C8}"/>
          </ac:spMkLst>
        </pc:spChg>
      </pc:sldChg>
      <pc:sldChg chg="addSp delSp modSp new mod modTransition modClrScheme chgLayout">
        <pc:chgData name="호성 안" userId="6f630a4c7dc069c3" providerId="LiveId" clId="{15BD284D-542D-4B6D-BADD-C95EAABD683D}" dt="2022-12-02T02:12:53.369" v="3998"/>
        <pc:sldMkLst>
          <pc:docMk/>
          <pc:sldMk cId="2737679652" sldId="273"/>
        </pc:sldMkLst>
        <pc:spChg chg="del mod ord">
          <ac:chgData name="호성 안" userId="6f630a4c7dc069c3" providerId="LiveId" clId="{15BD284D-542D-4B6D-BADD-C95EAABD683D}" dt="2022-12-01T19:27:07.910" v="1956" actId="700"/>
          <ac:spMkLst>
            <pc:docMk/>
            <pc:sldMk cId="2737679652" sldId="273"/>
            <ac:spMk id="2" creationId="{465E1829-AC8A-B427-0806-257562870CB8}"/>
          </ac:spMkLst>
        </pc:spChg>
        <pc:spChg chg="del mod ord">
          <ac:chgData name="호성 안" userId="6f630a4c7dc069c3" providerId="LiveId" clId="{15BD284D-542D-4B6D-BADD-C95EAABD683D}" dt="2022-12-01T19:27:07.910" v="1956" actId="700"/>
          <ac:spMkLst>
            <pc:docMk/>
            <pc:sldMk cId="2737679652" sldId="273"/>
            <ac:spMk id="3" creationId="{14BC36A6-32AE-6490-FADF-C07830827733}"/>
          </ac:spMkLst>
        </pc:spChg>
        <pc:spChg chg="add mod ord">
          <ac:chgData name="호성 안" userId="6f630a4c7dc069c3" providerId="LiveId" clId="{15BD284D-542D-4B6D-BADD-C95EAABD683D}" dt="2022-12-01T19:27:11.490" v="1968" actId="20577"/>
          <ac:spMkLst>
            <pc:docMk/>
            <pc:sldMk cId="2737679652" sldId="273"/>
            <ac:spMk id="4" creationId="{BE6EC25E-2FFF-E336-B1F2-CC7C92D28B4F}"/>
          </ac:spMkLst>
        </pc:spChg>
        <pc:spChg chg="add mod ord">
          <ac:chgData name="호성 안" userId="6f630a4c7dc069c3" providerId="LiveId" clId="{15BD284D-542D-4B6D-BADD-C95EAABD683D}" dt="2022-12-01T19:27:32.923" v="2034" actId="207"/>
          <ac:spMkLst>
            <pc:docMk/>
            <pc:sldMk cId="2737679652" sldId="273"/>
            <ac:spMk id="5" creationId="{400C5D04-DE32-F3B9-49E6-7E8EEE43E1ED}"/>
          </ac:spMkLst>
        </pc:spChg>
      </pc:sldChg>
      <pc:sldChg chg="new del">
        <pc:chgData name="호성 안" userId="6f630a4c7dc069c3" providerId="LiveId" clId="{15BD284D-542D-4B6D-BADD-C95EAABD683D}" dt="2022-12-01T19:30:46.196" v="2214" actId="680"/>
        <pc:sldMkLst>
          <pc:docMk/>
          <pc:sldMk cId="1815051431" sldId="274"/>
        </pc:sldMkLst>
      </pc:sldChg>
      <pc:sldChg chg="add del">
        <pc:chgData name="호성 안" userId="6f630a4c7dc069c3" providerId="LiveId" clId="{15BD284D-542D-4B6D-BADD-C95EAABD683D}" dt="2022-12-01T19:32:36.787" v="2273" actId="47"/>
        <pc:sldMkLst>
          <pc:docMk/>
          <pc:sldMk cId="3165466545" sldId="274"/>
        </pc:sldMkLst>
      </pc:sldChg>
      <pc:sldChg chg="add ord modTransition">
        <pc:chgData name="호성 안" userId="6f630a4c7dc069c3" providerId="LiveId" clId="{15BD284D-542D-4B6D-BADD-C95EAABD683D}" dt="2022-12-02T02:12:53.369" v="3998"/>
        <pc:sldMkLst>
          <pc:docMk/>
          <pc:sldMk cId="1500043757" sldId="275"/>
        </pc:sldMkLst>
      </pc:sldChg>
      <pc:sldChg chg="modSp add mod ord modTransition">
        <pc:chgData name="호성 안" userId="6f630a4c7dc069c3" providerId="LiveId" clId="{15BD284D-542D-4B6D-BADD-C95EAABD683D}" dt="2022-12-02T02:28:36.224" v="4020"/>
        <pc:sldMkLst>
          <pc:docMk/>
          <pc:sldMk cId="1813726253" sldId="276"/>
        </pc:sldMkLst>
        <pc:spChg chg="mod">
          <ac:chgData name="호성 안" userId="6f630a4c7dc069c3" providerId="LiveId" clId="{15BD284D-542D-4B6D-BADD-C95EAABD683D}" dt="2022-12-01T19:33:13.509" v="2285" actId="403"/>
          <ac:spMkLst>
            <pc:docMk/>
            <pc:sldMk cId="1813726253" sldId="276"/>
            <ac:spMk id="5" creationId="{83E6BA11-2C91-90C6-8770-A6EFC63378C8}"/>
          </ac:spMkLst>
        </pc:spChg>
      </pc:sldChg>
      <pc:sldChg chg="addSp delSp modSp new mod modTransition modNotesTx">
        <pc:chgData name="호성 안" userId="6f630a4c7dc069c3" providerId="LiveId" clId="{15BD284D-542D-4B6D-BADD-C95EAABD683D}" dt="2022-12-02T02:12:53.369" v="3998"/>
        <pc:sldMkLst>
          <pc:docMk/>
          <pc:sldMk cId="336602970" sldId="277"/>
        </pc:sldMkLst>
        <pc:spChg chg="mod">
          <ac:chgData name="호성 안" userId="6f630a4c7dc069c3" providerId="LiveId" clId="{15BD284D-542D-4B6D-BADD-C95EAABD683D}" dt="2022-12-01T19:35:34.951" v="2366" actId="20577"/>
          <ac:spMkLst>
            <pc:docMk/>
            <pc:sldMk cId="336602970" sldId="277"/>
            <ac:spMk id="2" creationId="{786200E3-6A64-BEC1-6000-61AE77546359}"/>
          </ac:spMkLst>
        </pc:spChg>
        <pc:spChg chg="del">
          <ac:chgData name="호성 안" userId="6f630a4c7dc069c3" providerId="LiveId" clId="{15BD284D-542D-4B6D-BADD-C95EAABD683D}" dt="2022-12-01T19:33:40.603" v="2287"/>
          <ac:spMkLst>
            <pc:docMk/>
            <pc:sldMk cId="336602970" sldId="277"/>
            <ac:spMk id="3" creationId="{30C8F4E2-F794-2135-4C2F-2AF5654C9743}"/>
          </ac:spMkLst>
        </pc:spChg>
        <pc:spChg chg="add del mod">
          <ac:chgData name="호성 안" userId="6f630a4c7dc069c3" providerId="LiveId" clId="{15BD284D-542D-4B6D-BADD-C95EAABD683D}" dt="2022-12-01T19:40:42.900" v="2401"/>
          <ac:spMkLst>
            <pc:docMk/>
            <pc:sldMk cId="336602970" sldId="277"/>
            <ac:spMk id="4" creationId="{61C4F616-5CB6-C84D-40C0-4B5744D1ED2C}"/>
          </ac:spMkLst>
        </pc:spChg>
        <pc:spChg chg="add del">
          <ac:chgData name="호성 안" userId="6f630a4c7dc069c3" providerId="LiveId" clId="{15BD284D-542D-4B6D-BADD-C95EAABD683D}" dt="2022-12-01T19:40:19.784" v="2391"/>
          <ac:spMkLst>
            <pc:docMk/>
            <pc:sldMk cId="336602970" sldId="277"/>
            <ac:spMk id="7" creationId="{013A382C-4269-95D8-EF8E-1C5307C56A6A}"/>
          </ac:spMkLst>
        </pc:spChg>
        <pc:spChg chg="add del mod">
          <ac:chgData name="호성 안" userId="6f630a4c7dc069c3" providerId="LiveId" clId="{15BD284D-542D-4B6D-BADD-C95EAABD683D}" dt="2022-12-01T19:40:26.657" v="2394"/>
          <ac:spMkLst>
            <pc:docMk/>
            <pc:sldMk cId="336602970" sldId="277"/>
            <ac:spMk id="8" creationId="{2F49B6C7-A60D-E70D-C926-56BF218931B8}"/>
          </ac:spMkLst>
        </pc:spChg>
        <pc:spChg chg="add mod">
          <ac:chgData name="호성 안" userId="6f630a4c7dc069c3" providerId="LiveId" clId="{15BD284D-542D-4B6D-BADD-C95EAABD683D}" dt="2022-12-01T19:41:49.715" v="2418" actId="207"/>
          <ac:spMkLst>
            <pc:docMk/>
            <pc:sldMk cId="336602970" sldId="277"/>
            <ac:spMk id="9" creationId="{F884D113-2057-F3DE-CE37-CC8025E58B71}"/>
          </ac:spMkLst>
        </pc:spChg>
        <pc:picChg chg="add mod">
          <ac:chgData name="호성 안" userId="6f630a4c7dc069c3" providerId="LiveId" clId="{15BD284D-542D-4B6D-BADD-C95EAABD683D}" dt="2022-12-01T19:36:00.735" v="2369" actId="1076"/>
          <ac:picMkLst>
            <pc:docMk/>
            <pc:sldMk cId="336602970" sldId="277"/>
            <ac:picMk id="6" creationId="{A7249D59-2E7D-9E0F-703B-8D5D94BBFE03}"/>
          </ac:picMkLst>
        </pc:picChg>
      </pc:sldChg>
      <pc:sldChg chg="modSp add del mod modTransition modNotesTx">
        <pc:chgData name="호성 안" userId="6f630a4c7dc069c3" providerId="LiveId" clId="{15BD284D-542D-4B6D-BADD-C95EAABD683D}" dt="2022-12-01T19:41:57.576" v="2419" actId="47"/>
        <pc:sldMkLst>
          <pc:docMk/>
          <pc:sldMk cId="1753704190" sldId="278"/>
        </pc:sldMkLst>
        <pc:spChg chg="mod">
          <ac:chgData name="호성 안" userId="6f630a4c7dc069c3" providerId="LiveId" clId="{15BD284D-542D-4B6D-BADD-C95EAABD683D}" dt="2022-12-01T19:36:12.764" v="2373" actId="1076"/>
          <ac:spMkLst>
            <pc:docMk/>
            <pc:sldMk cId="1753704190" sldId="278"/>
            <ac:spMk id="4" creationId="{61C4F616-5CB6-C84D-40C0-4B5744D1ED2C}"/>
          </ac:spMkLst>
        </pc:spChg>
        <pc:picChg chg="mod">
          <ac:chgData name="호성 안" userId="6f630a4c7dc069c3" providerId="LiveId" clId="{15BD284D-542D-4B6D-BADD-C95EAABD683D}" dt="2022-12-01T19:40:32.392" v="2397"/>
          <ac:picMkLst>
            <pc:docMk/>
            <pc:sldMk cId="1753704190" sldId="278"/>
            <ac:picMk id="6" creationId="{A7249D59-2E7D-9E0F-703B-8D5D94BBFE03}"/>
          </ac:picMkLst>
        </pc:picChg>
      </pc:sldChg>
      <pc:sldChg chg="modSp add mod modTransition">
        <pc:chgData name="호성 안" userId="6f630a4c7dc069c3" providerId="LiveId" clId="{15BD284D-542D-4B6D-BADD-C95EAABD683D}" dt="2022-12-02T02:12:53.369" v="3998"/>
        <pc:sldMkLst>
          <pc:docMk/>
          <pc:sldMk cId="3082445476" sldId="278"/>
        </pc:sldMkLst>
        <pc:spChg chg="mod">
          <ac:chgData name="호성 안" userId="6f630a4c7dc069c3" providerId="LiveId" clId="{15BD284D-542D-4B6D-BADD-C95EAABD683D}" dt="2022-12-01T19:42:17.944" v="2424" actId="14100"/>
          <ac:spMkLst>
            <pc:docMk/>
            <pc:sldMk cId="3082445476" sldId="278"/>
            <ac:spMk id="9" creationId="{F884D113-2057-F3DE-CE37-CC8025E58B71}"/>
          </ac:spMkLst>
        </pc:spChg>
        <pc:picChg chg="mod">
          <ac:chgData name="호성 안" userId="6f630a4c7dc069c3" providerId="LiveId" clId="{15BD284D-542D-4B6D-BADD-C95EAABD683D}" dt="2022-12-01T19:42:23.049" v="2426" actId="1076"/>
          <ac:picMkLst>
            <pc:docMk/>
            <pc:sldMk cId="3082445476" sldId="278"/>
            <ac:picMk id="6" creationId="{A7249D59-2E7D-9E0F-703B-8D5D94BBFE03}"/>
          </ac:picMkLst>
        </pc:picChg>
      </pc:sldChg>
      <pc:sldChg chg="addSp delSp modSp new mod ord modTransition">
        <pc:chgData name="호성 안" userId="6f630a4c7dc069c3" providerId="LiveId" clId="{15BD284D-542D-4B6D-BADD-C95EAABD683D}" dt="2022-12-02T02:12:53.369" v="3998"/>
        <pc:sldMkLst>
          <pc:docMk/>
          <pc:sldMk cId="4215034892" sldId="279"/>
        </pc:sldMkLst>
        <pc:spChg chg="mod">
          <ac:chgData name="호성 안" userId="6f630a4c7dc069c3" providerId="LiveId" clId="{15BD284D-542D-4B6D-BADD-C95EAABD683D}" dt="2022-12-02T02:12:40.099" v="3995" actId="13926"/>
          <ac:spMkLst>
            <pc:docMk/>
            <pc:sldMk cId="4215034892" sldId="279"/>
            <ac:spMk id="2" creationId="{365CE197-395E-48C9-4020-6F1ABF33B389}"/>
          </ac:spMkLst>
        </pc:spChg>
        <pc:spChg chg="del">
          <ac:chgData name="호성 안" userId="6f630a4c7dc069c3" providerId="LiveId" clId="{15BD284D-542D-4B6D-BADD-C95EAABD683D}" dt="2022-12-02T02:08:41.810" v="3917" actId="22"/>
          <ac:spMkLst>
            <pc:docMk/>
            <pc:sldMk cId="4215034892" sldId="279"/>
            <ac:spMk id="3" creationId="{6A3047B2-BA0D-4396-5F2B-9F22F6665FB3}"/>
          </ac:spMkLst>
        </pc:spChg>
        <pc:picChg chg="add mod ord">
          <ac:chgData name="호성 안" userId="6f630a4c7dc069c3" providerId="LiveId" clId="{15BD284D-542D-4B6D-BADD-C95EAABD683D}" dt="2022-12-02T02:08:41.810" v="3917" actId="22"/>
          <ac:picMkLst>
            <pc:docMk/>
            <pc:sldMk cId="4215034892" sldId="279"/>
            <ac:picMk id="5" creationId="{7188C92E-CC57-3746-8875-24C955EF90D5}"/>
          </ac:picMkLst>
        </pc:picChg>
      </pc:sldChg>
      <pc:sldChg chg="addSp delSp modSp add mod modTransition">
        <pc:chgData name="호성 안" userId="6f630a4c7dc069c3" providerId="LiveId" clId="{15BD284D-542D-4B6D-BADD-C95EAABD683D}" dt="2022-12-02T02:12:53.369" v="3998"/>
        <pc:sldMkLst>
          <pc:docMk/>
          <pc:sldMk cId="275219043" sldId="280"/>
        </pc:sldMkLst>
        <pc:spChg chg="mod">
          <ac:chgData name="호성 안" userId="6f630a4c7dc069c3" providerId="LiveId" clId="{15BD284D-542D-4B6D-BADD-C95EAABD683D}" dt="2022-12-02T02:12:32.606" v="3993" actId="13926"/>
          <ac:spMkLst>
            <pc:docMk/>
            <pc:sldMk cId="275219043" sldId="280"/>
            <ac:spMk id="2" creationId="{365CE197-395E-48C9-4020-6F1ABF33B389}"/>
          </ac:spMkLst>
        </pc:spChg>
        <pc:spChg chg="add del mod">
          <ac:chgData name="호성 안" userId="6f630a4c7dc069c3" providerId="LiveId" clId="{15BD284D-542D-4B6D-BADD-C95EAABD683D}" dt="2022-12-02T02:09:59.750" v="3992" actId="22"/>
          <ac:spMkLst>
            <pc:docMk/>
            <pc:sldMk cId="275219043" sldId="280"/>
            <ac:spMk id="4" creationId="{C4D40B52-5E3A-49F1-01EA-4BC65A7CC178}"/>
          </ac:spMkLst>
        </pc:spChg>
        <pc:picChg chg="del">
          <ac:chgData name="호성 안" userId="6f630a4c7dc069c3" providerId="LiveId" clId="{15BD284D-542D-4B6D-BADD-C95EAABD683D}" dt="2022-12-02T02:09:48.724" v="3991" actId="478"/>
          <ac:picMkLst>
            <pc:docMk/>
            <pc:sldMk cId="275219043" sldId="280"/>
            <ac:picMk id="5" creationId="{7188C92E-CC57-3746-8875-24C955EF90D5}"/>
          </ac:picMkLst>
        </pc:picChg>
        <pc:picChg chg="add mod ord">
          <ac:chgData name="호성 안" userId="6f630a4c7dc069c3" providerId="LiveId" clId="{15BD284D-542D-4B6D-BADD-C95EAABD683D}" dt="2022-12-02T02:09:59.750" v="3992" actId="22"/>
          <ac:picMkLst>
            <pc:docMk/>
            <pc:sldMk cId="275219043" sldId="280"/>
            <ac:picMk id="7" creationId="{07D5A976-AAF5-0C7A-26D7-877DE648CD50}"/>
          </ac:picMkLst>
        </pc:picChg>
      </pc:sldChg>
      <pc:sldChg chg="addSp delSp modSp add mod modTransition">
        <pc:chgData name="호성 안" userId="6f630a4c7dc069c3" providerId="LiveId" clId="{15BD284D-542D-4B6D-BADD-C95EAABD683D}" dt="2022-12-02T02:12:53.369" v="3998"/>
        <pc:sldMkLst>
          <pc:docMk/>
          <pc:sldMk cId="1284837020" sldId="281"/>
        </pc:sldMkLst>
        <pc:spChg chg="mod">
          <ac:chgData name="호성 안" userId="6f630a4c7dc069c3" providerId="LiveId" clId="{15BD284D-542D-4B6D-BADD-C95EAABD683D}" dt="2022-12-02T02:12:36.619" v="3994" actId="13926"/>
          <ac:spMkLst>
            <pc:docMk/>
            <pc:sldMk cId="1284837020" sldId="281"/>
            <ac:spMk id="2" creationId="{365CE197-395E-48C9-4020-6F1ABF33B389}"/>
          </ac:spMkLst>
        </pc:spChg>
        <pc:spChg chg="add del mod">
          <ac:chgData name="호성 안" userId="6f630a4c7dc069c3" providerId="LiveId" clId="{15BD284D-542D-4B6D-BADD-C95EAABD683D}" dt="2022-12-02T02:09:40.473" v="3990" actId="22"/>
          <ac:spMkLst>
            <pc:docMk/>
            <pc:sldMk cId="1284837020" sldId="281"/>
            <ac:spMk id="4" creationId="{0364C0C8-B816-5A9C-8075-2A3A247387CF}"/>
          </ac:spMkLst>
        </pc:spChg>
        <pc:picChg chg="del mod">
          <ac:chgData name="호성 안" userId="6f630a4c7dc069c3" providerId="LiveId" clId="{15BD284D-542D-4B6D-BADD-C95EAABD683D}" dt="2022-12-02T02:09:24.886" v="3989" actId="478"/>
          <ac:picMkLst>
            <pc:docMk/>
            <pc:sldMk cId="1284837020" sldId="281"/>
            <ac:picMk id="5" creationId="{7188C92E-CC57-3746-8875-24C955EF90D5}"/>
          </ac:picMkLst>
        </pc:picChg>
        <pc:picChg chg="add mod ord">
          <ac:chgData name="호성 안" userId="6f630a4c7dc069c3" providerId="LiveId" clId="{15BD284D-542D-4B6D-BADD-C95EAABD683D}" dt="2022-12-02T02:09:40.473" v="3990" actId="22"/>
          <ac:picMkLst>
            <pc:docMk/>
            <pc:sldMk cId="1284837020" sldId="281"/>
            <ac:picMk id="7" creationId="{2CC41166-F3F1-0463-A5F1-E975B41058CC}"/>
          </ac:picMkLst>
        </pc:picChg>
      </pc:sldChg>
      <pc:sldChg chg="addSp delSp modSp new mod modClrScheme chgLayout">
        <pc:chgData name="호성 안" userId="6f630a4c7dc069c3" providerId="LiveId" clId="{15BD284D-542D-4B6D-BADD-C95EAABD683D}" dt="2022-12-02T02:30:53.445" v="4152" actId="20577"/>
        <pc:sldMkLst>
          <pc:docMk/>
          <pc:sldMk cId="2647872032" sldId="282"/>
        </pc:sldMkLst>
        <pc:spChg chg="del mod ord">
          <ac:chgData name="호성 안" userId="6f630a4c7dc069c3" providerId="LiveId" clId="{15BD284D-542D-4B6D-BADD-C95EAABD683D}" dt="2022-12-02T02:28:43.741" v="4022" actId="700"/>
          <ac:spMkLst>
            <pc:docMk/>
            <pc:sldMk cId="2647872032" sldId="282"/>
            <ac:spMk id="2" creationId="{09629464-FDE9-E55C-F718-C03612E65A9B}"/>
          </ac:spMkLst>
        </pc:spChg>
        <pc:spChg chg="del mod ord">
          <ac:chgData name="호성 안" userId="6f630a4c7dc069c3" providerId="LiveId" clId="{15BD284D-542D-4B6D-BADD-C95EAABD683D}" dt="2022-12-02T02:28:43.741" v="4022" actId="700"/>
          <ac:spMkLst>
            <pc:docMk/>
            <pc:sldMk cId="2647872032" sldId="282"/>
            <ac:spMk id="3" creationId="{D71280A6-9A28-A4CA-4CF2-5DA74AC47E56}"/>
          </ac:spMkLst>
        </pc:spChg>
        <pc:spChg chg="add mod ord">
          <ac:chgData name="호성 안" userId="6f630a4c7dc069c3" providerId="LiveId" clId="{15BD284D-542D-4B6D-BADD-C95EAABD683D}" dt="2022-12-02T02:28:47.881" v="4029" actId="20577"/>
          <ac:spMkLst>
            <pc:docMk/>
            <pc:sldMk cId="2647872032" sldId="282"/>
            <ac:spMk id="4" creationId="{B392E466-1C23-B4D2-AD85-C1192BDD8112}"/>
          </ac:spMkLst>
        </pc:spChg>
        <pc:spChg chg="add mod ord">
          <ac:chgData name="호성 안" userId="6f630a4c7dc069c3" providerId="LiveId" clId="{15BD284D-542D-4B6D-BADD-C95EAABD683D}" dt="2022-12-02T02:30:53.445" v="4152" actId="20577"/>
          <ac:spMkLst>
            <pc:docMk/>
            <pc:sldMk cId="2647872032" sldId="282"/>
            <ac:spMk id="5" creationId="{C795BB21-2AD8-7CC1-068F-B031965938BE}"/>
          </ac:spMkLst>
        </pc:spChg>
      </pc:sldChg>
      <pc:sldMasterChg chg="setBg modSldLayout">
        <pc:chgData name="호성 안" userId="6f630a4c7dc069c3" providerId="LiveId" clId="{15BD284D-542D-4B6D-BADD-C95EAABD683D}" dt="2022-12-01T18:10:50.375" v="193"/>
        <pc:sldMasterMkLst>
          <pc:docMk/>
          <pc:sldMasterMk cId="1226134577" sldId="2147483708"/>
        </pc:sldMasterMkLst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771221646" sldId="2147483709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815569665" sldId="2147483710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2873588496" sldId="2147483711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2487874777" sldId="2147483712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61537023" sldId="2147483713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745511297" sldId="2147483714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2379745759" sldId="2147483715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3255925847" sldId="2147483716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2913591667" sldId="2147483717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1180408755" sldId="2147483718"/>
          </pc:sldLayoutMkLst>
        </pc:sldLayoutChg>
        <pc:sldLayoutChg chg="setBg">
          <pc:chgData name="호성 안" userId="6f630a4c7dc069c3" providerId="LiveId" clId="{15BD284D-542D-4B6D-BADD-C95EAABD683D}" dt="2022-12-01T18:10:50.375" v="193"/>
          <pc:sldLayoutMkLst>
            <pc:docMk/>
            <pc:sldMasterMk cId="1226134577" sldId="2147483708"/>
            <pc:sldLayoutMk cId="2798604451" sldId="214748371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9B3B2-604E-469C-95E2-96F8ACE5A8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40FF7ED-7D1A-4B09-9B65-5F0D1A9C596B}">
      <dgm:prSet phldrT="[텍스트]"/>
      <dgm:spPr/>
      <dgm:t>
        <a:bodyPr/>
        <a:lstStyle/>
        <a:p>
          <a:pPr latinLnBrk="1"/>
          <a:r>
            <a:rPr lang="ko-KR" altLang="en-US" dirty="0"/>
            <a:t>주제 선정</a:t>
          </a:r>
        </a:p>
      </dgm:t>
    </dgm:pt>
    <dgm:pt modelId="{53CA78DF-EEB4-4001-B9E6-A41C2B127B9D}" type="parTrans" cxnId="{D6C817ED-FDC4-419B-B6E4-3F349FD408FC}">
      <dgm:prSet/>
      <dgm:spPr/>
      <dgm:t>
        <a:bodyPr/>
        <a:lstStyle/>
        <a:p>
          <a:pPr latinLnBrk="1"/>
          <a:endParaRPr lang="ko-KR" altLang="en-US"/>
        </a:p>
      </dgm:t>
    </dgm:pt>
    <dgm:pt modelId="{D142CDB5-66E5-419E-B4E3-5DD2AB055255}" type="sibTrans" cxnId="{D6C817ED-FDC4-419B-B6E4-3F349FD408FC}">
      <dgm:prSet/>
      <dgm:spPr/>
      <dgm:t>
        <a:bodyPr/>
        <a:lstStyle/>
        <a:p>
          <a:pPr latinLnBrk="1"/>
          <a:endParaRPr lang="ko-KR" altLang="en-US"/>
        </a:p>
      </dgm:t>
    </dgm:pt>
    <dgm:pt modelId="{5A335A7A-706E-45C8-8E2A-6E2D94E01B19}">
      <dgm:prSet phldrT="[텍스트]"/>
      <dgm:spPr/>
      <dgm:t>
        <a:bodyPr/>
        <a:lstStyle/>
        <a:p>
          <a:pPr latinLnBrk="1"/>
          <a:r>
            <a:rPr lang="ko-KR" altLang="en-US" dirty="0"/>
            <a:t>발표 준비</a:t>
          </a:r>
        </a:p>
      </dgm:t>
    </dgm:pt>
    <dgm:pt modelId="{991B4E74-8255-4F3A-B719-6DBD5D0F8534}" type="parTrans" cxnId="{EC386A11-C16D-44CD-A098-723F65785A6C}">
      <dgm:prSet/>
      <dgm:spPr/>
      <dgm:t>
        <a:bodyPr/>
        <a:lstStyle/>
        <a:p>
          <a:pPr latinLnBrk="1"/>
          <a:endParaRPr lang="ko-KR" altLang="en-US"/>
        </a:p>
      </dgm:t>
    </dgm:pt>
    <dgm:pt modelId="{02212F5B-5BB2-4637-910E-FEE5A1C716EB}" type="sibTrans" cxnId="{EC386A11-C16D-44CD-A098-723F65785A6C}">
      <dgm:prSet/>
      <dgm:spPr/>
      <dgm:t>
        <a:bodyPr/>
        <a:lstStyle/>
        <a:p>
          <a:pPr latinLnBrk="1"/>
          <a:endParaRPr lang="ko-KR" altLang="en-US"/>
        </a:p>
      </dgm:t>
    </dgm:pt>
    <dgm:pt modelId="{4D0DFE37-0343-4982-8B8D-7FF600F6EB7A}">
      <dgm:prSet phldrT="[텍스트]"/>
      <dgm:spPr/>
      <dgm:t>
        <a:bodyPr/>
        <a:lstStyle/>
        <a:p>
          <a:pPr latinLnBrk="1"/>
          <a:r>
            <a:rPr lang="en-US" altLang="ko-KR" spc="-150"/>
            <a:t>ML </a:t>
          </a:r>
          <a:r>
            <a:rPr lang="ko-KR" altLang="en-US" spc="-150" dirty="0"/>
            <a:t>코드 작성</a:t>
          </a:r>
          <a:r>
            <a:rPr lang="en-US" altLang="ko-KR" spc="-150" dirty="0"/>
            <a:t>·</a:t>
          </a:r>
          <a:r>
            <a:rPr lang="ko-KR" altLang="en-US" spc="-150" dirty="0"/>
            <a:t>시각화</a:t>
          </a:r>
          <a:r>
            <a:rPr lang="en-US" altLang="ko-KR" spc="-150" dirty="0"/>
            <a:t>, </a:t>
          </a:r>
          <a:r>
            <a:rPr lang="ko-KR" altLang="en-US" dirty="0"/>
            <a:t>기타 시각화</a:t>
          </a:r>
        </a:p>
      </dgm:t>
    </dgm:pt>
    <dgm:pt modelId="{D13F3843-2EAF-4CBA-A736-2AA5DEDBFBAD}" type="parTrans" cxnId="{09422D79-01D5-4745-831E-52D4DA7E91F4}">
      <dgm:prSet/>
      <dgm:spPr/>
      <dgm:t>
        <a:bodyPr/>
        <a:lstStyle/>
        <a:p>
          <a:pPr latinLnBrk="1"/>
          <a:endParaRPr lang="ko-KR" altLang="en-US"/>
        </a:p>
      </dgm:t>
    </dgm:pt>
    <dgm:pt modelId="{A7D3AA5F-3555-42F9-BE6B-3CC3630A0C60}" type="sibTrans" cxnId="{09422D79-01D5-4745-831E-52D4DA7E91F4}">
      <dgm:prSet/>
      <dgm:spPr/>
      <dgm:t>
        <a:bodyPr/>
        <a:lstStyle/>
        <a:p>
          <a:pPr latinLnBrk="1"/>
          <a:endParaRPr lang="ko-KR" altLang="en-US"/>
        </a:p>
      </dgm:t>
    </dgm:pt>
    <dgm:pt modelId="{422234BF-D796-47C9-9D04-D1222A30D384}">
      <dgm:prSet phldrT="[텍스트]"/>
      <dgm:spPr/>
      <dgm:t>
        <a:bodyPr/>
        <a:lstStyle/>
        <a:p>
          <a:pPr latinLnBrk="1"/>
          <a:r>
            <a:rPr lang="ko-KR" altLang="en-US" dirty="0"/>
            <a:t>데이터 </a:t>
          </a:r>
          <a:br>
            <a:rPr lang="en-US" altLang="ko-KR" dirty="0"/>
          </a:br>
          <a:r>
            <a:rPr lang="ko-KR" altLang="en-US" dirty="0"/>
            <a:t>수집</a:t>
          </a:r>
          <a:r>
            <a:rPr lang="en-US" altLang="ko-KR" dirty="0"/>
            <a:t>·</a:t>
          </a:r>
          <a:r>
            <a:rPr lang="ko-KR" altLang="en-US" dirty="0" err="1"/>
            <a:t>전처리</a:t>
          </a:r>
          <a:endParaRPr lang="ko-KR" altLang="en-US" dirty="0"/>
        </a:p>
      </dgm:t>
    </dgm:pt>
    <dgm:pt modelId="{4D8A61B8-2636-4B11-B83A-CBFD67D44EDB}" type="parTrans" cxnId="{8820BD33-B653-448A-8E32-2B7AA576BD3B}">
      <dgm:prSet/>
      <dgm:spPr/>
      <dgm:t>
        <a:bodyPr/>
        <a:lstStyle/>
        <a:p>
          <a:pPr latinLnBrk="1"/>
          <a:endParaRPr lang="ko-KR" altLang="en-US"/>
        </a:p>
      </dgm:t>
    </dgm:pt>
    <dgm:pt modelId="{8CF8EE71-2FCF-408C-9232-9502590CBDD4}" type="sibTrans" cxnId="{8820BD33-B653-448A-8E32-2B7AA576BD3B}">
      <dgm:prSet/>
      <dgm:spPr/>
      <dgm:t>
        <a:bodyPr/>
        <a:lstStyle/>
        <a:p>
          <a:pPr latinLnBrk="1"/>
          <a:endParaRPr lang="ko-KR" altLang="en-US"/>
        </a:p>
      </dgm:t>
    </dgm:pt>
    <dgm:pt modelId="{F39523D7-73BC-4566-9CE7-0C608A784D0E}" type="pres">
      <dgm:prSet presAssocID="{D659B3B2-604E-469C-95E2-96F8ACE5A8E3}" presName="Name0" presStyleCnt="0">
        <dgm:presLayoutVars>
          <dgm:dir/>
          <dgm:resizeHandles val="exact"/>
        </dgm:presLayoutVars>
      </dgm:prSet>
      <dgm:spPr/>
    </dgm:pt>
    <dgm:pt modelId="{EBA73209-764A-4585-BDED-321B23E98FDC}" type="pres">
      <dgm:prSet presAssocID="{040FF7ED-7D1A-4B09-9B65-5F0D1A9C596B}" presName="node" presStyleLbl="node1" presStyleIdx="0" presStyleCnt="4">
        <dgm:presLayoutVars>
          <dgm:bulletEnabled val="1"/>
        </dgm:presLayoutVars>
      </dgm:prSet>
      <dgm:spPr/>
    </dgm:pt>
    <dgm:pt modelId="{2FCA7DB6-3305-4F0F-9A27-96ED78BB6349}" type="pres">
      <dgm:prSet presAssocID="{D142CDB5-66E5-419E-B4E3-5DD2AB055255}" presName="sibTrans" presStyleLbl="sibTrans2D1" presStyleIdx="0" presStyleCnt="3"/>
      <dgm:spPr/>
    </dgm:pt>
    <dgm:pt modelId="{65DBA29E-BE3E-43F3-949D-5B340C195352}" type="pres">
      <dgm:prSet presAssocID="{D142CDB5-66E5-419E-B4E3-5DD2AB055255}" presName="connectorText" presStyleLbl="sibTrans2D1" presStyleIdx="0" presStyleCnt="3"/>
      <dgm:spPr/>
    </dgm:pt>
    <dgm:pt modelId="{96A75760-A36E-4E27-B936-403987EF86C1}" type="pres">
      <dgm:prSet presAssocID="{422234BF-D796-47C9-9D04-D1222A30D384}" presName="node" presStyleLbl="node1" presStyleIdx="1" presStyleCnt="4">
        <dgm:presLayoutVars>
          <dgm:bulletEnabled val="1"/>
        </dgm:presLayoutVars>
      </dgm:prSet>
      <dgm:spPr/>
    </dgm:pt>
    <dgm:pt modelId="{C9CAB2A3-24C5-45BC-B7D4-E9D3FE65703F}" type="pres">
      <dgm:prSet presAssocID="{8CF8EE71-2FCF-408C-9232-9502590CBDD4}" presName="sibTrans" presStyleLbl="sibTrans2D1" presStyleIdx="1" presStyleCnt="3"/>
      <dgm:spPr/>
    </dgm:pt>
    <dgm:pt modelId="{B9D6B5E4-DDC0-488C-90C4-9C0EF3EB89A8}" type="pres">
      <dgm:prSet presAssocID="{8CF8EE71-2FCF-408C-9232-9502590CBDD4}" presName="connectorText" presStyleLbl="sibTrans2D1" presStyleIdx="1" presStyleCnt="3"/>
      <dgm:spPr/>
    </dgm:pt>
    <dgm:pt modelId="{36D2366C-4C55-49FA-BAC5-7B685584D7B8}" type="pres">
      <dgm:prSet presAssocID="{4D0DFE37-0343-4982-8B8D-7FF600F6EB7A}" presName="node" presStyleLbl="node1" presStyleIdx="2" presStyleCnt="4">
        <dgm:presLayoutVars>
          <dgm:bulletEnabled val="1"/>
        </dgm:presLayoutVars>
      </dgm:prSet>
      <dgm:spPr/>
    </dgm:pt>
    <dgm:pt modelId="{6C2C75E7-9A6F-4052-AF1B-1B0EA7C7657D}" type="pres">
      <dgm:prSet presAssocID="{A7D3AA5F-3555-42F9-BE6B-3CC3630A0C60}" presName="sibTrans" presStyleLbl="sibTrans2D1" presStyleIdx="2" presStyleCnt="3"/>
      <dgm:spPr/>
    </dgm:pt>
    <dgm:pt modelId="{BFE7475A-CE33-4109-917D-CE8995280C6A}" type="pres">
      <dgm:prSet presAssocID="{A7D3AA5F-3555-42F9-BE6B-3CC3630A0C60}" presName="connectorText" presStyleLbl="sibTrans2D1" presStyleIdx="2" presStyleCnt="3"/>
      <dgm:spPr/>
    </dgm:pt>
    <dgm:pt modelId="{4F52AFAC-DDAE-45A9-8FED-A37C93D32EE4}" type="pres">
      <dgm:prSet presAssocID="{5A335A7A-706E-45C8-8E2A-6E2D94E01B19}" presName="node" presStyleLbl="node1" presStyleIdx="3" presStyleCnt="4">
        <dgm:presLayoutVars>
          <dgm:bulletEnabled val="1"/>
        </dgm:presLayoutVars>
      </dgm:prSet>
      <dgm:spPr/>
    </dgm:pt>
  </dgm:ptLst>
  <dgm:cxnLst>
    <dgm:cxn modelId="{EC386A11-C16D-44CD-A098-723F65785A6C}" srcId="{D659B3B2-604E-469C-95E2-96F8ACE5A8E3}" destId="{5A335A7A-706E-45C8-8E2A-6E2D94E01B19}" srcOrd="3" destOrd="0" parTransId="{991B4E74-8255-4F3A-B719-6DBD5D0F8534}" sibTransId="{02212F5B-5BB2-4637-910E-FEE5A1C716EB}"/>
    <dgm:cxn modelId="{BBCF0929-C5F1-4B0F-A013-5ECB01F13ED6}" type="presOf" srcId="{8CF8EE71-2FCF-408C-9232-9502590CBDD4}" destId="{B9D6B5E4-DDC0-488C-90C4-9C0EF3EB89A8}" srcOrd="1" destOrd="0" presId="urn:microsoft.com/office/officeart/2005/8/layout/process1"/>
    <dgm:cxn modelId="{8820BD33-B653-448A-8E32-2B7AA576BD3B}" srcId="{D659B3B2-604E-469C-95E2-96F8ACE5A8E3}" destId="{422234BF-D796-47C9-9D04-D1222A30D384}" srcOrd="1" destOrd="0" parTransId="{4D8A61B8-2636-4B11-B83A-CBFD67D44EDB}" sibTransId="{8CF8EE71-2FCF-408C-9232-9502590CBDD4}"/>
    <dgm:cxn modelId="{49BB7A4C-D497-45DA-A6C4-6E99A45E546A}" type="presOf" srcId="{A7D3AA5F-3555-42F9-BE6B-3CC3630A0C60}" destId="{6C2C75E7-9A6F-4052-AF1B-1B0EA7C7657D}" srcOrd="0" destOrd="0" presId="urn:microsoft.com/office/officeart/2005/8/layout/process1"/>
    <dgm:cxn modelId="{D35CBD54-7FE9-4F01-B5D0-37FC72F951BC}" type="presOf" srcId="{4D0DFE37-0343-4982-8B8D-7FF600F6EB7A}" destId="{36D2366C-4C55-49FA-BAC5-7B685584D7B8}" srcOrd="0" destOrd="0" presId="urn:microsoft.com/office/officeart/2005/8/layout/process1"/>
    <dgm:cxn modelId="{09422D79-01D5-4745-831E-52D4DA7E91F4}" srcId="{D659B3B2-604E-469C-95E2-96F8ACE5A8E3}" destId="{4D0DFE37-0343-4982-8B8D-7FF600F6EB7A}" srcOrd="2" destOrd="0" parTransId="{D13F3843-2EAF-4CBA-A736-2AA5DEDBFBAD}" sibTransId="{A7D3AA5F-3555-42F9-BE6B-3CC3630A0C60}"/>
    <dgm:cxn modelId="{36B4877C-3362-4E10-9AA9-80D11C60034F}" type="presOf" srcId="{D142CDB5-66E5-419E-B4E3-5DD2AB055255}" destId="{65DBA29E-BE3E-43F3-949D-5B340C195352}" srcOrd="1" destOrd="0" presId="urn:microsoft.com/office/officeart/2005/8/layout/process1"/>
    <dgm:cxn modelId="{DFE8847D-C4CC-4576-8176-D036CBC51E41}" type="presOf" srcId="{040FF7ED-7D1A-4B09-9B65-5F0D1A9C596B}" destId="{EBA73209-764A-4585-BDED-321B23E98FDC}" srcOrd="0" destOrd="0" presId="urn:microsoft.com/office/officeart/2005/8/layout/process1"/>
    <dgm:cxn modelId="{E774E282-8C31-4D6C-A9F0-725F44D3FFDD}" type="presOf" srcId="{A7D3AA5F-3555-42F9-BE6B-3CC3630A0C60}" destId="{BFE7475A-CE33-4109-917D-CE8995280C6A}" srcOrd="1" destOrd="0" presId="urn:microsoft.com/office/officeart/2005/8/layout/process1"/>
    <dgm:cxn modelId="{07E9E792-975F-4565-8831-FB69214EA52B}" type="presOf" srcId="{5A335A7A-706E-45C8-8E2A-6E2D94E01B19}" destId="{4F52AFAC-DDAE-45A9-8FED-A37C93D32EE4}" srcOrd="0" destOrd="0" presId="urn:microsoft.com/office/officeart/2005/8/layout/process1"/>
    <dgm:cxn modelId="{19426F9C-644C-48DA-9DFB-2667B80606F9}" type="presOf" srcId="{8CF8EE71-2FCF-408C-9232-9502590CBDD4}" destId="{C9CAB2A3-24C5-45BC-B7D4-E9D3FE65703F}" srcOrd="0" destOrd="0" presId="urn:microsoft.com/office/officeart/2005/8/layout/process1"/>
    <dgm:cxn modelId="{8E13DDD5-92C4-4D06-BC00-F0B82A25960D}" type="presOf" srcId="{422234BF-D796-47C9-9D04-D1222A30D384}" destId="{96A75760-A36E-4E27-B936-403987EF86C1}" srcOrd="0" destOrd="0" presId="urn:microsoft.com/office/officeart/2005/8/layout/process1"/>
    <dgm:cxn modelId="{36C7A2DB-5422-4E73-9937-36DCA4F5BA13}" type="presOf" srcId="{D659B3B2-604E-469C-95E2-96F8ACE5A8E3}" destId="{F39523D7-73BC-4566-9CE7-0C608A784D0E}" srcOrd="0" destOrd="0" presId="urn:microsoft.com/office/officeart/2005/8/layout/process1"/>
    <dgm:cxn modelId="{C8BBD3DF-83C0-462C-8831-963916BC31FC}" type="presOf" srcId="{D142CDB5-66E5-419E-B4E3-5DD2AB055255}" destId="{2FCA7DB6-3305-4F0F-9A27-96ED78BB6349}" srcOrd="0" destOrd="0" presId="urn:microsoft.com/office/officeart/2005/8/layout/process1"/>
    <dgm:cxn modelId="{D6C817ED-FDC4-419B-B6E4-3F349FD408FC}" srcId="{D659B3B2-604E-469C-95E2-96F8ACE5A8E3}" destId="{040FF7ED-7D1A-4B09-9B65-5F0D1A9C596B}" srcOrd="0" destOrd="0" parTransId="{53CA78DF-EEB4-4001-B9E6-A41C2B127B9D}" sibTransId="{D142CDB5-66E5-419E-B4E3-5DD2AB055255}"/>
    <dgm:cxn modelId="{C1DB5052-9273-424F-93C6-8BD9076DB638}" type="presParOf" srcId="{F39523D7-73BC-4566-9CE7-0C608A784D0E}" destId="{EBA73209-764A-4585-BDED-321B23E98FDC}" srcOrd="0" destOrd="0" presId="urn:microsoft.com/office/officeart/2005/8/layout/process1"/>
    <dgm:cxn modelId="{C115E8C8-1568-4913-914B-1CA38BDD7C2F}" type="presParOf" srcId="{F39523D7-73BC-4566-9CE7-0C608A784D0E}" destId="{2FCA7DB6-3305-4F0F-9A27-96ED78BB6349}" srcOrd="1" destOrd="0" presId="urn:microsoft.com/office/officeart/2005/8/layout/process1"/>
    <dgm:cxn modelId="{F5F2B7EA-BDC2-4053-BDF7-441AB6101FA1}" type="presParOf" srcId="{2FCA7DB6-3305-4F0F-9A27-96ED78BB6349}" destId="{65DBA29E-BE3E-43F3-949D-5B340C195352}" srcOrd="0" destOrd="0" presId="urn:microsoft.com/office/officeart/2005/8/layout/process1"/>
    <dgm:cxn modelId="{B58B8967-B8CE-43D7-831F-A8D55A3C99D0}" type="presParOf" srcId="{F39523D7-73BC-4566-9CE7-0C608A784D0E}" destId="{96A75760-A36E-4E27-B936-403987EF86C1}" srcOrd="2" destOrd="0" presId="urn:microsoft.com/office/officeart/2005/8/layout/process1"/>
    <dgm:cxn modelId="{F5598E2E-78C9-49BD-BB95-469452C9BFD9}" type="presParOf" srcId="{F39523D7-73BC-4566-9CE7-0C608A784D0E}" destId="{C9CAB2A3-24C5-45BC-B7D4-E9D3FE65703F}" srcOrd="3" destOrd="0" presId="urn:microsoft.com/office/officeart/2005/8/layout/process1"/>
    <dgm:cxn modelId="{9BEC48BB-DDB2-489A-B1B3-4805A4FBC47B}" type="presParOf" srcId="{C9CAB2A3-24C5-45BC-B7D4-E9D3FE65703F}" destId="{B9D6B5E4-DDC0-488C-90C4-9C0EF3EB89A8}" srcOrd="0" destOrd="0" presId="urn:microsoft.com/office/officeart/2005/8/layout/process1"/>
    <dgm:cxn modelId="{00D747D8-46A4-473F-9913-72E8D8026D54}" type="presParOf" srcId="{F39523D7-73BC-4566-9CE7-0C608A784D0E}" destId="{36D2366C-4C55-49FA-BAC5-7B685584D7B8}" srcOrd="4" destOrd="0" presId="urn:microsoft.com/office/officeart/2005/8/layout/process1"/>
    <dgm:cxn modelId="{ED28A9FF-6565-4802-9378-A1C0C668003B}" type="presParOf" srcId="{F39523D7-73BC-4566-9CE7-0C608A784D0E}" destId="{6C2C75E7-9A6F-4052-AF1B-1B0EA7C7657D}" srcOrd="5" destOrd="0" presId="urn:microsoft.com/office/officeart/2005/8/layout/process1"/>
    <dgm:cxn modelId="{BB137E53-441F-4244-A69A-39A6DE0A89D3}" type="presParOf" srcId="{6C2C75E7-9A6F-4052-AF1B-1B0EA7C7657D}" destId="{BFE7475A-CE33-4109-917D-CE8995280C6A}" srcOrd="0" destOrd="0" presId="urn:microsoft.com/office/officeart/2005/8/layout/process1"/>
    <dgm:cxn modelId="{DBBC8E51-0CA8-4C38-A0C6-3572F4BBF63D}" type="presParOf" srcId="{F39523D7-73BC-4566-9CE7-0C608A784D0E}" destId="{4F52AFAC-DDAE-45A9-8FED-A37C93D32E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73209-764A-4585-BDED-321B23E98FDC}">
      <dsp:nvSpPr>
        <dsp:cNvPr id="0" name=""/>
        <dsp:cNvSpPr/>
      </dsp:nvSpPr>
      <dsp:spPr>
        <a:xfrm>
          <a:off x="4634" y="1567764"/>
          <a:ext cx="2026347" cy="1215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주제 선정</a:t>
          </a:r>
        </a:p>
      </dsp:txBody>
      <dsp:txXfrm>
        <a:off x="40244" y="1603374"/>
        <a:ext cx="1955127" cy="1144588"/>
      </dsp:txXfrm>
    </dsp:sp>
    <dsp:sp modelId="{2FCA7DB6-3305-4F0F-9A27-96ED78BB6349}">
      <dsp:nvSpPr>
        <dsp:cNvPr id="0" name=""/>
        <dsp:cNvSpPr/>
      </dsp:nvSpPr>
      <dsp:spPr>
        <a:xfrm>
          <a:off x="2233617" y="1924401"/>
          <a:ext cx="429585" cy="50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2233617" y="2024908"/>
        <a:ext cx="300710" cy="301520"/>
      </dsp:txXfrm>
    </dsp:sp>
    <dsp:sp modelId="{96A75760-A36E-4E27-B936-403987EF86C1}">
      <dsp:nvSpPr>
        <dsp:cNvPr id="0" name=""/>
        <dsp:cNvSpPr/>
      </dsp:nvSpPr>
      <dsp:spPr>
        <a:xfrm>
          <a:off x="2841521" y="1567764"/>
          <a:ext cx="2026347" cy="1215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데이터 </a:t>
          </a:r>
          <a:br>
            <a:rPr lang="en-US" altLang="ko-KR" sz="1900" kern="1200" dirty="0"/>
          </a:br>
          <a:r>
            <a:rPr lang="ko-KR" altLang="en-US" sz="1900" kern="1200" dirty="0"/>
            <a:t>수집</a:t>
          </a:r>
          <a:r>
            <a:rPr lang="en-US" altLang="ko-KR" sz="1900" kern="1200" dirty="0"/>
            <a:t>·</a:t>
          </a:r>
          <a:r>
            <a:rPr lang="ko-KR" altLang="en-US" sz="1900" kern="1200" dirty="0" err="1"/>
            <a:t>전처리</a:t>
          </a:r>
          <a:endParaRPr lang="ko-KR" altLang="en-US" sz="1900" kern="1200" dirty="0"/>
        </a:p>
      </dsp:txBody>
      <dsp:txXfrm>
        <a:off x="2877131" y="1603374"/>
        <a:ext cx="1955127" cy="1144588"/>
      </dsp:txXfrm>
    </dsp:sp>
    <dsp:sp modelId="{C9CAB2A3-24C5-45BC-B7D4-E9D3FE65703F}">
      <dsp:nvSpPr>
        <dsp:cNvPr id="0" name=""/>
        <dsp:cNvSpPr/>
      </dsp:nvSpPr>
      <dsp:spPr>
        <a:xfrm>
          <a:off x="5070504" y="1924401"/>
          <a:ext cx="429585" cy="50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5070504" y="2024908"/>
        <a:ext cx="300710" cy="301520"/>
      </dsp:txXfrm>
    </dsp:sp>
    <dsp:sp modelId="{36D2366C-4C55-49FA-BAC5-7B685584D7B8}">
      <dsp:nvSpPr>
        <dsp:cNvPr id="0" name=""/>
        <dsp:cNvSpPr/>
      </dsp:nvSpPr>
      <dsp:spPr>
        <a:xfrm>
          <a:off x="5678408" y="1567764"/>
          <a:ext cx="2026347" cy="1215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spc="-150"/>
            <a:t>ML </a:t>
          </a:r>
          <a:r>
            <a:rPr lang="ko-KR" altLang="en-US" sz="1900" kern="1200" spc="-150" dirty="0"/>
            <a:t>코드 작성</a:t>
          </a:r>
          <a:r>
            <a:rPr lang="en-US" altLang="ko-KR" sz="1900" kern="1200" spc="-150" dirty="0"/>
            <a:t>·</a:t>
          </a:r>
          <a:r>
            <a:rPr lang="ko-KR" altLang="en-US" sz="1900" kern="1200" spc="-150" dirty="0"/>
            <a:t>시각화</a:t>
          </a:r>
          <a:r>
            <a:rPr lang="en-US" altLang="ko-KR" sz="1900" kern="1200" spc="-150" dirty="0"/>
            <a:t>, </a:t>
          </a:r>
          <a:r>
            <a:rPr lang="ko-KR" altLang="en-US" sz="1900" kern="1200" dirty="0"/>
            <a:t>기타 시각화</a:t>
          </a:r>
        </a:p>
      </dsp:txBody>
      <dsp:txXfrm>
        <a:off x="5714018" y="1603374"/>
        <a:ext cx="1955127" cy="1144588"/>
      </dsp:txXfrm>
    </dsp:sp>
    <dsp:sp modelId="{6C2C75E7-9A6F-4052-AF1B-1B0EA7C7657D}">
      <dsp:nvSpPr>
        <dsp:cNvPr id="0" name=""/>
        <dsp:cNvSpPr/>
      </dsp:nvSpPr>
      <dsp:spPr>
        <a:xfrm>
          <a:off x="7907391" y="1924401"/>
          <a:ext cx="429585" cy="50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7907391" y="2024908"/>
        <a:ext cx="300710" cy="301520"/>
      </dsp:txXfrm>
    </dsp:sp>
    <dsp:sp modelId="{4F52AFAC-DDAE-45A9-8FED-A37C93D32EE4}">
      <dsp:nvSpPr>
        <dsp:cNvPr id="0" name=""/>
        <dsp:cNvSpPr/>
      </dsp:nvSpPr>
      <dsp:spPr>
        <a:xfrm>
          <a:off x="8515295" y="1567764"/>
          <a:ext cx="2026347" cy="1215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발표 준비</a:t>
          </a:r>
        </a:p>
      </dsp:txBody>
      <dsp:txXfrm>
        <a:off x="8550905" y="1603374"/>
        <a:ext cx="1955127" cy="114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37DA3-AE14-4ABB-8972-DBD559F15F6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F3580-3244-49DD-9ABC-CBB987093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%EC%9B%90%ED%95%AB&amp;action=edit&amp;redlink=1" TargetMode="External"/><Relationship Id="rId3" Type="http://schemas.openxmlformats.org/officeDocument/2006/relationships/hyperlink" Target="https://ko.wikipedia.org/wiki/%EB%A1%9C%EC%A7%80%EC%8A%A4%ED%8B%B1_%ED%95%A8%EC%88%98" TargetMode="External"/><Relationship Id="rId7" Type="http://schemas.openxmlformats.org/officeDocument/2006/relationships/hyperlink" Target="https://ko.wikipedia.org/wiki/%EB%A7%A4%EB%81%84%EB%9F%AC%EC%9A%B4_%ED%95%A8%EC%88%9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D%99%9C%EC%84%B1%ED%95%A8%EC%88%98" TargetMode="External"/><Relationship Id="rId11" Type="http://schemas.openxmlformats.org/officeDocument/2006/relationships/hyperlink" Target="https://ko.wikipedia.org/wiki/%EC%A7%80%EC%88%98_%ED%95%A8%EC%88%98" TargetMode="External"/><Relationship Id="rId5" Type="http://schemas.openxmlformats.org/officeDocument/2006/relationships/hyperlink" Target="https://ko.wikipedia.org/wiki/%EC%9D%B8%EA%B3%B5%EC%8B%A0%EA%B2%BD%EB%A7%9D" TargetMode="External"/><Relationship Id="rId10" Type="http://schemas.openxmlformats.org/officeDocument/2006/relationships/hyperlink" Target="https://ko.wikipedia.org/wiki/%EC%9E%90%EC%97%B0%EB%A1%9C%EA%B7%B8%EC%9D%98_%EB%B0%91" TargetMode="External"/><Relationship Id="rId4" Type="http://schemas.openxmlformats.org/officeDocument/2006/relationships/hyperlink" Target="https://ko.wikipedia.org/w/index.php?title=%EB%8B%A4%ED%95%AD_%EB%A1%9C%EC%A7%80%EC%8A%A4%ED%8B%B1_%ED%9A%8C%EA%B7%80&amp;action=edit&amp;redlink=1" TargetMode="External"/><Relationship Id="rId9" Type="http://schemas.openxmlformats.org/officeDocument/2006/relationships/hyperlink" Target="https://ko.wikipedia.org/w/index.php?title=Arg_max&amp;action=edit&amp;redlink=1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bbox_to_anchor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를 사용하여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Matplotlib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의 플롯 외부에 범례를 배치 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bbox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는 범례를 수용하는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bounding box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를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&gt;&gt;&gt;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plt</a:t>
            </a:r>
            <a:r>
              <a:rPr lang="en-US" altLang="ko-KR" b="0" i="0" dirty="0" err="1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legend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bbox_to_anchor</a:t>
            </a:r>
            <a:r>
              <a:rPr lang="en-US" altLang="ko-KR" b="0" i="0" dirty="0">
                <a:solidFill>
                  <a:srgbClr val="A67F59"/>
                </a:solidFill>
                <a:effectLst/>
                <a:latin typeface="Lato" panose="020F0502020204030203" pitchFamily="34" charset="0"/>
              </a:rPr>
              <a:t>=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altLang="ko-KR" b="0" i="0" dirty="0">
                <a:solidFill>
                  <a:srgbClr val="990055"/>
                </a:solidFill>
                <a:effectLst/>
                <a:latin typeface="Lato" panose="020F0502020204030203" pitchFamily="34" charset="0"/>
              </a:rPr>
              <a:t>1.05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ko-KR" b="0" i="0" dirty="0">
                <a:solidFill>
                  <a:srgbClr val="990055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))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범례는 좌표축에서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(1.05, 1)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위치에 배치됩니다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 (0, 0)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은 왼쪽 아래 모서리이고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(1.0, 1.0)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은 좌표축 좌표의 오른쪽 위 모서리입니다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Pandas.read_csv</a:t>
            </a:r>
            <a:r>
              <a:rPr lang="ko-KR" altLang="en-US" dirty="0"/>
              <a:t>를 이용해서 </a:t>
            </a:r>
            <a:r>
              <a:rPr lang="en-US" altLang="ko-KR" dirty="0"/>
              <a:t>csv</a:t>
            </a:r>
            <a:r>
              <a:rPr lang="ko-KR" altLang="en-US" dirty="0"/>
              <a:t>를 데이터프레임으로 변환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Pie</a:t>
            </a:r>
            <a:r>
              <a:rPr lang="ko-KR" altLang="en-US" dirty="0"/>
              <a:t>를 이용해 원 그래프 작성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퍼센테이지를</a:t>
            </a:r>
            <a:r>
              <a:rPr lang="ko-KR" altLang="en-US" dirty="0"/>
              <a:t> </a:t>
            </a:r>
            <a:r>
              <a:rPr lang="ko-KR" altLang="en-US" dirty="0" err="1"/>
              <a:t>원래값으로</a:t>
            </a:r>
            <a:r>
              <a:rPr lang="ko-KR" altLang="en-US" dirty="0"/>
              <a:t> 변환하는 함수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Func</a:t>
            </a:r>
            <a:r>
              <a:rPr lang="ko-KR" altLang="en-US" dirty="0"/>
              <a:t>안에서는 </a:t>
            </a:r>
            <a:r>
              <a:rPr lang="ko-KR" altLang="en-US" dirty="0" err="1"/>
              <a:t>포맷팅과</a:t>
            </a:r>
            <a:r>
              <a:rPr lang="ko-KR" altLang="en-US" dirty="0"/>
              <a:t> </a:t>
            </a:r>
            <a:r>
              <a:rPr lang="en-US" altLang="ko-KR" dirty="0"/>
              <a:t>\n</a:t>
            </a:r>
            <a:r>
              <a:rPr lang="ko-KR" altLang="en-US" dirty="0"/>
              <a:t>으로 원그래프 위의 정보를 표현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matplotlib.pyplot.legend</a:t>
            </a:r>
            <a:r>
              <a:rPr lang="ko-KR" altLang="en-US" dirty="0"/>
              <a:t>로 옆의 범례 구현 </a:t>
            </a:r>
            <a:r>
              <a:rPr lang="en-US" altLang="ko-KR" dirty="0"/>
              <a:t>– enterprise</a:t>
            </a:r>
            <a:r>
              <a:rPr lang="ko-KR" altLang="en-US" dirty="0"/>
              <a:t>데이터 프레임에서 업종별 칼럼을 가져온다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matplotlib.pyplot.rc</a:t>
            </a:r>
            <a:r>
              <a:rPr lang="ko-KR" altLang="en-US" dirty="0"/>
              <a:t>를 이용해서 나눔고딕 글꼴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ReLU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(rectified linear unit)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특징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0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이하의 값은 다음 레이어에 전달하지 않습니다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이상의 값은 그대로 출력합니다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사용처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학습시킬 때 많이 사용됩니다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소프트맥스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함수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function)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로지스틱 함수"/>
              </a:rPr>
              <a:t>로지스틱 함수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다차원 일반화이다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4" tooltip="다항 로지스틱 회귀 (없는 문서)"/>
              </a:rPr>
              <a:t>다항 로지스틱 회귀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쓰이고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인공신경망"/>
              </a:rPr>
              <a:t>인공신경망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확률분포를 얻기 위한 마지막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활성함수"/>
              </a:rPr>
              <a:t>활성함수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 많이 사용된다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이름과 달리 최댓값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(max)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함수를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매끄러운 함수"/>
              </a:rPr>
              <a:t>매끄럽거나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부드럽게 한 것이 아니라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최댓값의 인수인 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8" tooltip="원핫 (없는 문서)"/>
              </a:rPr>
              <a:t>원핫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형태의 </a:t>
            </a:r>
            <a:r>
              <a:rPr lang="en-US" altLang="ko-KR" b="0" i="0" u="none" strike="noStrike" dirty="0" err="1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9" tooltip="Arg max (없는 문서)"/>
              </a:rPr>
              <a:t>arg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9" tooltip="Arg max (없는 문서)"/>
              </a:rPr>
              <a:t> max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함수를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매끄러운 함수"/>
              </a:rPr>
              <a:t>매끄럽게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한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 계산 방법은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입력값을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자연로그의 밑"/>
              </a:rPr>
              <a:t>자연로그의 밑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밑으로 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지수 함수"/>
              </a:rPr>
              <a:t>지수 함수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취한 뒤 그 지수함수의 합으로 나눠주는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첫번째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Units –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자연수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dimensionality of the output space(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출력 공간의 차원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1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CNN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에서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Convolution Layer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와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Pooling Layer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를 반복적으로 거치면서 주요 특징만 추출되는데 이 때 추출된 주요 특징은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2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차원 데이터로 이루어져 있지만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Dense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와 같이 분류를 위한 학습 레이어에서는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1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Nanum Gothic"/>
              </a:rPr>
              <a:t>차원 데이터로 바꾸어서 학습이 되어야 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Nanum Gothic"/>
              </a:rPr>
              <a:t>. 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Nanum Gothic"/>
              </a:rPr>
              <a:t>이때 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Nanum Gothic"/>
              </a:rPr>
              <a:t>Flatten Layer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Nanum Gothic"/>
              </a:rPr>
              <a:t>가 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Nanum Gothic"/>
              </a:rPr>
              <a:t>2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Nanum Gothic"/>
              </a:rPr>
              <a:t>차원 데이터를 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Nanum Gothic"/>
              </a:rPr>
              <a:t>1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Nanum Gothic"/>
              </a:rPr>
              <a:t>차원 데이터로 바꾸는 역할을 한다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Nanum Gothic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네트워크가 </a:t>
            </a:r>
            <a:r>
              <a:rPr lang="ko-KR" altLang="en-US" dirty="0" err="1"/>
              <a:t>과적합되는</a:t>
            </a:r>
            <a:r>
              <a:rPr lang="ko-KR" altLang="en-US" dirty="0"/>
              <a:t> 경우를 방지하기 위해서 만들어진 레이어로 학습 과정에서 무작위로 뉴런의 집합을 제거하는 것이 과적합을 막는다는 아이디어에서 나왔다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8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이전 계층의 모든 뉴런과 결합된 형태의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layer(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fully-connected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Dense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는 간단히 말해서 추출된 정보들을 하나의 레이어로 모으고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우리가 원하는 차원으로 축소시켜서 표현하기 위한 레이어입니다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보통 맨 마지막 레이어로 분류기의 경우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Demilight"/>
              </a:rPr>
              <a:t>softmax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를 사용하는데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Demilight"/>
              </a:rPr>
              <a:t>softmax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의 인풋으로 들어가는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Demilight"/>
              </a:rPr>
              <a:t>inputput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 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로 자주 사용됩니다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결과물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9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반복문을 이용한 선그래프 작성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matplotlib.pyplot.text</a:t>
            </a:r>
            <a:r>
              <a:rPr lang="ko-KR" altLang="en-US" dirty="0"/>
              <a:t>를 이용한 마커 위의 값 표현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matplotlib.pyplot.plot</a:t>
            </a:r>
            <a:r>
              <a:rPr lang="en-US" altLang="ko-KR" dirty="0"/>
              <a:t>(‘o-’)</a:t>
            </a:r>
            <a:r>
              <a:rPr lang="ko-KR" altLang="en-US" dirty="0"/>
              <a:t>를 이용한 마커가 있는 선 그래프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matplotlib.pyplot.legend</a:t>
            </a:r>
            <a:r>
              <a:rPr lang="ko-KR" altLang="en-US" dirty="0"/>
              <a:t>를 이용한 범례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2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7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production.iloc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sym typeface="Wingdings" panose="05000000000000000000" pitchFamily="2" charset="2"/>
              </a:rPr>
              <a:t>데이터 형식을 고려한 변수 생성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sym typeface="Wingdings" panose="05000000000000000000" pitchFamily="2" charset="2"/>
            </a:endParaRPr>
          </a:p>
          <a:p>
            <a:r>
              <a:rPr lang="en-US" altLang="ko-KR" dirty="0"/>
              <a:t>x, y(</a:t>
            </a:r>
            <a:r>
              <a:rPr lang="en-US" altLang="ko-KR" dirty="0" err="1"/>
              <a:t>np.array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matplotlib.pyplot.text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삼전도 위의 해당 데이터가 의미하는 것</a:t>
            </a:r>
            <a:endParaRPr lang="en-US" altLang="ko-KR" sz="1800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sz="1800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Reshape()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가 원하는 형태로 변환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().fit()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으로 회귀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model.intercept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로 회귀한 모델의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절편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y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절편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기울기 출력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u="sng" dirty="0">
                <a:solidFill>
                  <a:srgbClr val="000000"/>
                </a:solidFill>
                <a:effectLst/>
                <a:latin typeface="Nanum Gothic"/>
              </a:rPr>
              <a:t>Sequential API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레이어의 흐름이 순차적인 경우 사용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(layer-by-layer)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텐서가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 이전 레이어에서 다음 레이어로 바로 이어질 때에 사용 가능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6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6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Computes the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crossentropy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loss between the labels and predictions.(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레이블과 예측 간의 교차 엔트로피 손실을 계산합니다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.)</a:t>
            </a:r>
          </a:p>
          <a:p>
            <a:pPr algn="l"/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this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crossentropy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loss function when there are two or more label classes. We expect labels to be provided as integers.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크로스 엔트로피 손실</a:t>
            </a:r>
            <a:r>
              <a:rPr lang="en-US" altLang="ko-KR" dirty="0"/>
              <a:t>(Cross Entropy Loss)</a:t>
            </a:r>
            <a:r>
              <a:rPr lang="ko-KR" altLang="en-US" dirty="0"/>
              <a:t>은 머신 러닝의 분류 모델이 얼마나 잘 수행되는지 측정하기 위해 사용되는 지표입니다</a:t>
            </a:r>
            <a:r>
              <a:rPr lang="en-US" altLang="ko-KR" dirty="0"/>
              <a:t>. Loss(</a:t>
            </a:r>
            <a:r>
              <a:rPr lang="ko-KR" altLang="en-US" dirty="0"/>
              <a:t>또는 </a:t>
            </a:r>
            <a:r>
              <a:rPr lang="en-US" altLang="ko-KR" dirty="0"/>
              <a:t>Error)</a:t>
            </a:r>
            <a:r>
              <a:rPr lang="ko-KR" altLang="en-US" dirty="0"/>
              <a:t>는</a:t>
            </a:r>
            <a:r>
              <a:rPr lang="en-US" altLang="ko-KR" dirty="0"/>
              <a:t>0</a:t>
            </a:r>
            <a:r>
              <a:rPr lang="ko-KR" altLang="en-US" dirty="0"/>
              <a:t>은 완벽한 모델로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숫자로 측정됩니다</a:t>
            </a:r>
            <a:r>
              <a:rPr lang="en-US" altLang="ko-KR" dirty="0"/>
              <a:t>. </a:t>
            </a:r>
            <a:r>
              <a:rPr lang="ko-KR" altLang="en-US" dirty="0"/>
              <a:t>일반적인 목표는 모델을 가능한 </a:t>
            </a:r>
            <a:r>
              <a:rPr lang="en-US" altLang="ko-KR" dirty="0"/>
              <a:t>0</a:t>
            </a:r>
            <a:r>
              <a:rPr lang="ko-KR" altLang="en-US" dirty="0"/>
              <a:t>에 가깝게 만드는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 Entropy Loss</a:t>
            </a:r>
            <a:r>
              <a:rPr lang="ko-KR" altLang="en-US" dirty="0"/>
              <a:t>은 종종</a:t>
            </a:r>
            <a:r>
              <a:rPr lang="en-US" altLang="ko-KR" dirty="0"/>
              <a:t>Logistic loss (</a:t>
            </a:r>
            <a:r>
              <a:rPr lang="ko-KR" altLang="en-US" dirty="0"/>
              <a:t>또는</a:t>
            </a:r>
            <a:r>
              <a:rPr lang="en-US" altLang="ko-KR" dirty="0"/>
              <a:t>Log loss, </a:t>
            </a:r>
            <a:r>
              <a:rPr lang="ko-KR" altLang="en-US" dirty="0"/>
              <a:t>또는</a:t>
            </a:r>
            <a:r>
              <a:rPr lang="en-US" altLang="ko-KR" dirty="0"/>
              <a:t>Binary Cross Entropy Loss</a:t>
            </a:r>
            <a:r>
              <a:rPr lang="ko-KR" altLang="en-US" dirty="0"/>
              <a:t>라고도 함</a:t>
            </a:r>
            <a:r>
              <a:rPr lang="en-US" altLang="ko-KR" dirty="0"/>
              <a:t>)</a:t>
            </a:r>
            <a:r>
              <a:rPr lang="ko-KR" altLang="en-US" dirty="0"/>
              <a:t>과 교체 사용이 가능한 것으로 간주되지만 항상 올바른 것은 아닙니다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 Entropy Loss</a:t>
            </a:r>
            <a:r>
              <a:rPr lang="ko-KR" altLang="en-US" dirty="0"/>
              <a:t>은 머신 러닝 분류 모델의 발견된 확률 분포와 예측 분포 사이의 차이를 측정합니다</a:t>
            </a:r>
            <a:r>
              <a:rPr lang="en-US" altLang="ko-KR" dirty="0"/>
              <a:t>. </a:t>
            </a:r>
            <a:r>
              <a:rPr lang="ko-KR" altLang="en-US" dirty="0"/>
              <a:t>예측에 대해 가능한 모든 값이 저장되므로</a:t>
            </a:r>
            <a:r>
              <a:rPr lang="en-US" altLang="ko-KR" dirty="0"/>
              <a:t>,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동전 던지기에서 특정 값</a:t>
            </a:r>
            <a:r>
              <a:rPr lang="en-US" altLang="ko-KR" dirty="0"/>
              <a:t>(odd)</a:t>
            </a:r>
            <a:r>
              <a:rPr lang="ko-KR" altLang="en-US" dirty="0"/>
              <a:t>을 찾는 경우 해당 정보가 </a:t>
            </a:r>
            <a:r>
              <a:rPr lang="en-US" altLang="ko-KR" dirty="0"/>
              <a:t>0.5</a:t>
            </a:r>
            <a:r>
              <a:rPr lang="ko-KR" altLang="en-US" dirty="0"/>
              <a:t>와 </a:t>
            </a:r>
            <a:r>
              <a:rPr lang="en-US" altLang="ko-KR" dirty="0"/>
              <a:t>0.5(</a:t>
            </a:r>
            <a:r>
              <a:rPr lang="ko-KR" altLang="en-US" dirty="0"/>
              <a:t>앞면과 뒷면</a:t>
            </a:r>
            <a:r>
              <a:rPr lang="en-US" altLang="ko-KR" dirty="0"/>
              <a:t>)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이유로</a:t>
            </a:r>
            <a:r>
              <a:rPr lang="en-US" altLang="ko-KR" dirty="0"/>
              <a:t>Binary Cross Entropy Loss (</a:t>
            </a:r>
            <a:r>
              <a:rPr lang="ko-KR" altLang="en-US" dirty="0"/>
              <a:t>또는</a:t>
            </a:r>
            <a:r>
              <a:rPr lang="en-US" altLang="ko-KR" dirty="0"/>
              <a:t>Log loss)</a:t>
            </a:r>
            <a:r>
              <a:rPr lang="ko-KR" altLang="en-US" dirty="0"/>
              <a:t>은 결과값이 두 </a:t>
            </a:r>
            <a:r>
              <a:rPr lang="ko-KR" altLang="en-US" dirty="0" err="1"/>
              <a:t>개뿐인</a:t>
            </a:r>
            <a:r>
              <a:rPr lang="ko-KR" altLang="en-US" dirty="0"/>
              <a:t> 시나리오에서 사용되며</a:t>
            </a:r>
            <a:r>
              <a:rPr lang="en-US" altLang="ko-KR" dirty="0"/>
              <a:t>, </a:t>
            </a:r>
            <a:r>
              <a:rPr lang="ko-KR" altLang="en-US" dirty="0"/>
              <a:t>세 개 이상일 경우 즉시 실패하는 위치를 쉽게 알 수 있습니다</a:t>
            </a:r>
            <a:r>
              <a:rPr lang="en-US" altLang="ko-KR" dirty="0"/>
              <a:t>. </a:t>
            </a:r>
            <a:r>
              <a:rPr lang="ko-KR" altLang="en-US" dirty="0"/>
              <a:t>세 가지 이상의 분류 가능성이 있는 모델에서 </a:t>
            </a:r>
            <a:r>
              <a:rPr lang="en-US" altLang="ko-KR" dirty="0"/>
              <a:t>Cross Entropy Loss</a:t>
            </a:r>
            <a:r>
              <a:rPr lang="ko-KR" altLang="en-US" dirty="0"/>
              <a:t>가 자주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F3580-3244-49DD-9ABC-CBB987093EF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0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8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1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9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750D-A28E-479A-B5EE-B5BFF4718B5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049-48E7-4525-B998-ADC02F17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opy.tistory.com/9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eomko.tistory.com/3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mitsinx.tistory.com/36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ongminhee99.tistory.com/1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ongminhee99.tistory.com/12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ongminhee99.tistory.com/12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4AD4D-0040-4C44-208D-D71044BD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150"/>
            <a:ext cx="9144000" cy="2690813"/>
          </a:xfrm>
          <a:solidFill>
            <a:srgbClr val="3D3F41"/>
          </a:solidFill>
        </p:spPr>
        <p:txBody>
          <a:bodyPr>
            <a:noAutofit/>
          </a:bodyPr>
          <a:lstStyle/>
          <a:p>
            <a:r>
              <a:rPr lang="ko-KR" altLang="en-US" dirty="0"/>
              <a:t>로봇산업 동향 시각화</a:t>
            </a:r>
            <a:br>
              <a:rPr lang="en-US" altLang="ko-KR" dirty="0"/>
            </a:br>
            <a:r>
              <a:rPr lang="ko-KR" altLang="en-US" dirty="0"/>
              <a:t>및</a:t>
            </a:r>
            <a:br>
              <a:rPr lang="en-US" altLang="ko-KR" dirty="0"/>
            </a:br>
            <a:r>
              <a:rPr lang="en-US" altLang="ko-KR" dirty="0"/>
              <a:t>TensorFlow</a:t>
            </a:r>
            <a:r>
              <a:rPr lang="ko-KR" altLang="en-US" dirty="0"/>
              <a:t>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35E38-87F1-60D5-6EB7-2D35E78B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2B2B2B"/>
          </a:solidFill>
        </p:spPr>
        <p:txBody>
          <a:bodyPr/>
          <a:lstStyle/>
          <a:p>
            <a:r>
              <a:rPr lang="en-US" altLang="ko-KR" dirty="0">
                <a:highlight>
                  <a:srgbClr val="3D3F41"/>
                </a:highlight>
              </a:rPr>
              <a:t>22121</a:t>
            </a:r>
            <a:r>
              <a:rPr lang="ko-KR" altLang="en-US" dirty="0">
                <a:highlight>
                  <a:srgbClr val="3D3F41"/>
                </a:highlight>
              </a:rPr>
              <a:t> 안호성</a:t>
            </a:r>
          </a:p>
        </p:txBody>
      </p:sp>
    </p:spTree>
    <p:extLst>
      <p:ext uri="{BB962C8B-B14F-4D97-AF65-F5344CB8AC3E}">
        <p14:creationId xmlns:p14="http://schemas.microsoft.com/office/powerpoint/2010/main" val="222481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FB15E1-0A8B-866F-CA98-5404B21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수행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B7359-CCF1-A658-581C-7689241E9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2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DFAD86-EA99-26B7-82C3-6FEE177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3D3F41"/>
                </a:highlight>
              </a:rPr>
              <a:t>//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3D3F41"/>
                </a:highlight>
              </a:rPr>
              <a:t>TODO</a:t>
            </a:r>
            <a:r>
              <a:rPr lang="en-US" altLang="ko-KR" dirty="0">
                <a:highlight>
                  <a:srgbClr val="3D3F41"/>
                </a:highlight>
              </a:rPr>
              <a:t>:</a:t>
            </a:r>
            <a:endParaRPr lang="ko-KR" altLang="en-US" dirty="0">
              <a:highlight>
                <a:srgbClr val="3D3F41"/>
              </a:highlight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4319DDC-4B8A-2151-227E-E90603EC1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573675"/>
              </p:ext>
            </p:extLst>
          </p:nvPr>
        </p:nvGraphicFramePr>
        <p:xfrm>
          <a:off x="807522" y="1825625"/>
          <a:ext cx="105462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D5592B-DAA5-D702-9569-8729C1AF59B2}"/>
              </a:ext>
            </a:extLst>
          </p:cNvPr>
          <p:cNvSpPr txBox="1"/>
          <p:nvPr/>
        </p:nvSpPr>
        <p:spPr>
          <a:xfrm>
            <a:off x="807522" y="30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~11/21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63CB5-F48D-6499-39B1-322906DD1DB0}"/>
              </a:ext>
            </a:extLst>
          </p:cNvPr>
          <p:cNvSpPr txBox="1"/>
          <p:nvPr/>
        </p:nvSpPr>
        <p:spPr>
          <a:xfrm>
            <a:off x="3608119" y="30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~11/30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71FEC-DCEF-747B-E2D8-3C7C1F33D881}"/>
              </a:ext>
            </a:extLst>
          </p:cNvPr>
          <p:cNvSpPr txBox="1"/>
          <p:nvPr/>
        </p:nvSpPr>
        <p:spPr>
          <a:xfrm>
            <a:off x="6408716" y="30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~11/30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97F19-CAA9-0E89-13B7-867DF0F55FD0}"/>
              </a:ext>
            </a:extLst>
          </p:cNvPr>
          <p:cNvSpPr txBox="1"/>
          <p:nvPr/>
        </p:nvSpPr>
        <p:spPr>
          <a:xfrm>
            <a:off x="9209313" y="305352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~12/1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9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E6EC25E-2FFF-E336-B1F2-CC7C92D28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00C5D04-DE32-F3B9-49E6-7E8EEE43E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/>
                </a:solidFill>
              </a:rPr>
              <a:t>주제 선정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필요한 데이터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2737679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FB15E1-0A8B-866F-CA98-5404B21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핵심 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B7359-CCF1-A658-581C-7689241E9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7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DFAD86-EA99-26B7-82C3-6FEE177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원 그래프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368D7B1-2DB8-BBDC-B3E8-21576154C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7443" y="520511"/>
            <a:ext cx="8237858" cy="5816977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_20221130123620.csv'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_20221130123612.csv'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_20221130123628.csv'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production.iloc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endParaRPr lang="en-US" altLang="ko-KR" sz="12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allvals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100.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np.sum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allvals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"{:.1f}%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({: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wedges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autotexts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textprops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wedges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(1)'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bbox_to_anchor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NanumGothic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axes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unicode_minus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plt.setp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autotexts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 기업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5732A7-34B5-9DAA-F9CF-4C47A8E3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3" y="2252662"/>
            <a:ext cx="3543300" cy="2352675"/>
          </a:xfrm>
          <a:prstGeom prst="rect">
            <a:avLst/>
          </a:prstGeom>
          <a:solidFill>
            <a:srgbClr val="3D3F41"/>
          </a:solidFill>
        </p:spPr>
      </p:pic>
    </p:spTree>
    <p:extLst>
      <p:ext uri="{BB962C8B-B14F-4D97-AF65-F5344CB8AC3E}">
        <p14:creationId xmlns:p14="http://schemas.microsoft.com/office/powerpoint/2010/main" val="365288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DFAD86-EA99-26B7-82C3-6FEE177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원 그래프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368D7B1-2DB8-BBDC-B3E8-21576154C5B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830059" y="1196385"/>
            <a:ext cx="6095241" cy="4465231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_20221130123620.csv'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_20221130123612.csv'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_20221130123628.csv'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production.iloc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allvals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100.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allvals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"{:.1f}%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({: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wedges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autotexts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textprops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wedges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(1)'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bbox_to_anchor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NanumGothic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axes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unicode_minus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plt.setp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autotexts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 기업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5732A7-34B5-9DAA-F9CF-4C47A8E3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" y="1502569"/>
            <a:ext cx="5802692" cy="3852863"/>
          </a:xfrm>
          <a:prstGeom prst="rect">
            <a:avLst/>
          </a:prstGeom>
          <a:solidFill>
            <a:srgbClr val="3D3F41"/>
          </a:solidFill>
        </p:spPr>
      </p:pic>
    </p:spTree>
    <p:extLst>
      <p:ext uri="{BB962C8B-B14F-4D97-AF65-F5344CB8AC3E}">
        <p14:creationId xmlns:p14="http://schemas.microsoft.com/office/powerpoint/2010/main" val="51159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3B6C-A1A9-C123-50FC-2A264FC2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마커가 있는 직선 그래프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844C42-DF0E-FD24-659E-9654D5B2F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7343" y="58846"/>
            <a:ext cx="5304657" cy="6740307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legend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enterprise.columns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enterprise.columns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enterprise.loc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enterprise.loc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legend.append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enterprise.loc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horizontalalignment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verticalalignment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horizontalalignment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verticalalignment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NanumGothic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axes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unicode_minus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legend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로봇 산업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B16C9-90A9-A190-89B2-C7C53045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5819775" cy="4027897"/>
          </a:xfrm>
          <a:prstGeom prst="rect">
            <a:avLst/>
          </a:prstGeom>
          <a:solidFill>
            <a:srgbClr val="3D3F41"/>
          </a:solidFill>
        </p:spPr>
      </p:pic>
    </p:spTree>
    <p:extLst>
      <p:ext uri="{BB962C8B-B14F-4D97-AF65-F5344CB8AC3E}">
        <p14:creationId xmlns:p14="http://schemas.microsoft.com/office/powerpoint/2010/main" val="253633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F3EAE-319A-4068-365F-56420EDC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년도에 따른 </a:t>
            </a:r>
            <a:br>
              <a:rPr lang="en-US" altLang="ko-KR" dirty="0">
                <a:highlight>
                  <a:srgbClr val="3D3F41"/>
                </a:highlight>
              </a:rPr>
            </a:br>
            <a:r>
              <a:rPr lang="ko-KR" altLang="en-US" dirty="0">
                <a:highlight>
                  <a:srgbClr val="3D3F41"/>
                </a:highlight>
              </a:rPr>
              <a:t>산업 변화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EE4855-1572-A8FA-A1BE-400E044FF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588" y="72773"/>
            <a:ext cx="7248524" cy="6693404"/>
          </a:xfrm>
          <a:solidFill>
            <a:srgbClr val="3D3F4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80269-0907-04E9-A3BF-79288AB06771}"/>
              </a:ext>
            </a:extLst>
          </p:cNvPr>
          <p:cNvSpPr txBox="1"/>
          <p:nvPr/>
        </p:nvSpPr>
        <p:spPr>
          <a:xfrm>
            <a:off x="242889" y="2162175"/>
            <a:ext cx="4457700" cy="3693319"/>
          </a:xfrm>
          <a:prstGeom prst="rect">
            <a:avLst/>
          </a:prstGeom>
          <a:solidFill>
            <a:srgbClr val="3D3F4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그래프 </a:t>
            </a:r>
            <a:r>
              <a:rPr lang="en-US" altLang="ko-KR" dirty="0"/>
              <a:t>– </a:t>
            </a:r>
            <a:r>
              <a:rPr lang="ko-KR" altLang="en-US" dirty="0"/>
              <a:t>그래프 분할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matplotlib.pyplot.subplot</a:t>
            </a:r>
            <a:r>
              <a:rPr lang="en-US" altLang="ko-KR" dirty="0"/>
              <a:t>(3, 3, 1)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결과물 크기 조정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matplotlib.pyplot.figure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=(30, 30))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[:, 0] = “2019 </a:t>
            </a:r>
            <a:r>
              <a:rPr lang="ko-KR" altLang="en-US" dirty="0"/>
              <a:t>원그래프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[:, 1] = “2019-2020</a:t>
            </a:r>
            <a:r>
              <a:rPr lang="ko-KR" altLang="en-US" dirty="0"/>
              <a:t>간 변화 선 그래프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[:, 2] = “2020 </a:t>
            </a:r>
            <a:r>
              <a:rPr lang="ko-KR" altLang="en-US" dirty="0"/>
              <a:t>원그래프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[0, :] = “</a:t>
            </a:r>
            <a:r>
              <a:rPr lang="ko-KR" altLang="en-US" dirty="0"/>
              <a:t>기업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[0, :] = “</a:t>
            </a:r>
            <a:r>
              <a:rPr lang="ko-KR" altLang="en-US" dirty="0"/>
              <a:t>매출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[0, :] = “</a:t>
            </a:r>
            <a:r>
              <a:rPr lang="ko-KR" altLang="en-US" dirty="0"/>
              <a:t>생산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1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5C541A-35EA-7908-60FB-96B0AB3B8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E6BA11-2C91-90C6-8770-A6EFC6337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/>
                </a:solidFill>
              </a:rPr>
              <a:t>데이터 시각화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sz="2000" dirty="0" err="1">
                <a:solidFill>
                  <a:schemeClr val="tx1">
                    <a:lumMod val="75000"/>
                  </a:schemeClr>
                </a:solidFill>
              </a:rPr>
              <a:t>산점도</a:t>
            </a: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·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선형</a:t>
            </a: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·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회귀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sz="2000" dirty="0" err="1">
                <a:solidFill>
                  <a:schemeClr val="tx1">
                    <a:lumMod val="75000"/>
                  </a:schemeClr>
                </a:solidFill>
              </a:rPr>
              <a:t>머신러닝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4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200E3-6A64-BEC1-6000-61AE775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en-US" altLang="ko-KR" dirty="0"/>
              <a:t>(Scatter)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49D59-2E7D-9E0F-703B-8D5D94BB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2444352"/>
            <a:ext cx="4702982" cy="3171031"/>
          </a:xfrm>
          <a:prstGeom prst="rect">
            <a:avLst/>
          </a:prstGeom>
          <a:solidFill>
            <a:srgbClr val="3D3F41"/>
          </a:solidFill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884D113-2057-F3DE-CE37-CC8025E58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6743" y="1485555"/>
            <a:ext cx="6865257" cy="5447645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=(7, 7))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_20221130123620.csv'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_20221130123612.csv'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_20221130123628.csv'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dataframe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production.iloc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(1)'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horizontalalignment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verticalalignment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x.reshape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y.reshape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model.intercept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plt.scatter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model.predict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42BB-906A-0A81-BB35-78EEE715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00568-5F9A-A6E6-555B-ED73515E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ighlight>
                  <a:srgbClr val="3D3F41"/>
                </a:highlight>
              </a:rPr>
              <a:t>주제 선정</a:t>
            </a:r>
            <a:endParaRPr lang="en-US" altLang="ko-KR" dirty="0">
              <a:highlight>
                <a:srgbClr val="3D3F41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ighlight>
                  <a:srgbClr val="3D3F41"/>
                </a:highlight>
              </a:rPr>
              <a:t>필요한 데이터</a:t>
            </a:r>
            <a:endParaRPr lang="en-US" altLang="ko-KR" dirty="0">
              <a:highlight>
                <a:srgbClr val="3D3F41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ighlight>
                  <a:srgbClr val="3D3F41"/>
                </a:highlight>
              </a:rPr>
              <a:t>수행 계획</a:t>
            </a:r>
            <a:endParaRPr lang="en-US" altLang="ko-KR" dirty="0">
              <a:highlight>
                <a:srgbClr val="3D3F41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ighlight>
                  <a:srgbClr val="3D3F41"/>
                </a:highlight>
              </a:rPr>
              <a:t>핵심 코드</a:t>
            </a:r>
            <a:endParaRPr lang="en-US" altLang="ko-KR" dirty="0">
              <a:highlight>
                <a:srgbClr val="3D3F41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ighlight>
                  <a:srgbClr val="3D3F41"/>
                </a:highlight>
              </a:rPr>
              <a:t>고난과 역경 </a:t>
            </a:r>
            <a:r>
              <a:rPr lang="en-US" altLang="ko-KR" dirty="0">
                <a:highlight>
                  <a:srgbClr val="3D3F41"/>
                </a:highlight>
              </a:rPr>
              <a:t>&amp; </a:t>
            </a:r>
            <a:r>
              <a:rPr lang="ko-KR" altLang="en-US" dirty="0">
                <a:highlight>
                  <a:srgbClr val="3D3F41"/>
                </a:highlight>
              </a:rPr>
              <a:t>극복</a:t>
            </a:r>
          </a:p>
        </p:txBody>
      </p:sp>
    </p:spTree>
    <p:extLst>
      <p:ext uri="{BB962C8B-B14F-4D97-AF65-F5344CB8AC3E}">
        <p14:creationId xmlns:p14="http://schemas.microsoft.com/office/powerpoint/2010/main" val="113672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200E3-6A64-BEC1-6000-61AE775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en-US" altLang="ko-KR" dirty="0"/>
              <a:t>(Scatter)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49D59-2E7D-9E0F-703B-8D5D94BB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4" y="1728389"/>
            <a:ext cx="6457270" cy="4353877"/>
          </a:xfrm>
          <a:prstGeom prst="rect">
            <a:avLst/>
          </a:prstGeom>
          <a:solidFill>
            <a:srgbClr val="3D3F41"/>
          </a:solidFill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884D113-2057-F3DE-CE37-CC8025E58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65257" y="1485555"/>
            <a:ext cx="5326743" cy="4595931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plt.figure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figsize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=(7, 7))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_20221130123620.csv'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_20221130123612.csv'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로봇산업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_20221130123628.csv'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enterprise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dataframe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x.append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production.iloc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total_production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'2019'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업종별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(1)'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horizontalalignment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verticalalignment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rotation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x.reshape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y.reshape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model.intercept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plt.scatter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model.predict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5C541A-35EA-7908-60FB-96B0AB3B8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E6BA11-2C91-90C6-8770-A6EFC6337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데이터 시각화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b="1" dirty="0" err="1">
                <a:solidFill>
                  <a:schemeClr val="tx2"/>
                </a:solidFill>
              </a:rPr>
              <a:t>산점도</a:t>
            </a:r>
            <a:r>
              <a:rPr lang="en-US" altLang="ko-KR" b="1" dirty="0">
                <a:solidFill>
                  <a:schemeClr val="tx2"/>
                </a:solidFill>
              </a:rPr>
              <a:t>·</a:t>
            </a:r>
            <a:r>
              <a:rPr lang="ko-KR" altLang="en-US" b="1" dirty="0">
                <a:solidFill>
                  <a:schemeClr val="tx2"/>
                </a:solidFill>
              </a:rPr>
              <a:t>선형</a:t>
            </a:r>
            <a:r>
              <a:rPr lang="en-US" altLang="ko-KR" b="1" dirty="0">
                <a:solidFill>
                  <a:schemeClr val="tx2"/>
                </a:solidFill>
              </a:rPr>
              <a:t>·</a:t>
            </a:r>
            <a:r>
              <a:rPr lang="ko-KR" altLang="en-US" b="1" dirty="0">
                <a:solidFill>
                  <a:schemeClr val="tx2"/>
                </a:solidFill>
              </a:rPr>
              <a:t>회귀 </a:t>
            </a:r>
            <a:r>
              <a:rPr lang="en-US" altLang="ko-KR" dirty="0"/>
              <a:t>-&gt; </a:t>
            </a:r>
            <a:r>
              <a:rPr lang="ko-KR" altLang="en-US" sz="2000" dirty="0" err="1">
                <a:solidFill>
                  <a:schemeClr val="tx1">
                    <a:lumMod val="75000"/>
                  </a:schemeClr>
                </a:solidFill>
              </a:rPr>
              <a:t>머신러닝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4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AC19-D9FF-019B-80A4-62CEE69F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고난과 역경</a:t>
            </a:r>
            <a:r>
              <a:rPr lang="en-US" altLang="ko-KR" dirty="0"/>
              <a:t>, </a:t>
            </a:r>
            <a:r>
              <a:rPr lang="ko-KR" altLang="en-US" dirty="0"/>
              <a:t>산 넘어 산</a:t>
            </a:r>
            <a:r>
              <a:rPr lang="en-US" altLang="ko-KR" dirty="0"/>
              <a:t>, </a:t>
            </a:r>
            <a:r>
              <a:rPr lang="ko-KR" altLang="en-US" dirty="0" err="1"/>
              <a:t>부진</a:t>
            </a:r>
            <a:r>
              <a:rPr lang="ko-KR" altLang="en-US" b="1" dirty="0" err="1"/>
              <a:t>텐서</a:t>
            </a:r>
            <a:r>
              <a:rPr lang="ko-KR" altLang="en-US" dirty="0" err="1"/>
              <a:t>곤곤래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7092CD-7D37-C955-7FC7-597B738A8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25624"/>
            <a:ext cx="10101349" cy="3508653"/>
          </a:xfrm>
          <a:prstGeom prst="rect">
            <a:avLst/>
          </a:prstGeom>
          <a:solidFill>
            <a:srgbClr val="3D3F4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#include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stdio.h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goto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PyCharm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3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9CC73-83B3-6079-9C51-EF1B22E9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178AD9-320C-1A22-2DC3-3845A7249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7668" y="1816081"/>
            <a:ext cx="7956665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불러오기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#mnist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mnist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tf.keras.datasets.mnist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mnist.load_data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trina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/ 255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만들기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tf.keras.models.Sequential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tf.keras.layers.Flatten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input_shape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tf.keras.layers.Dense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tf.keras.layers.Dropout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tf.keras.layers.Dense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softmax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컴파일 만들기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sparse_categorical_crossentropy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model.summary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model.evaluate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만들기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plt.figure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figsize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history.history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upper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history.history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upper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EB00-6AA7-EC1B-7511-D91D32D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73F83-152A-F239-A546-994C03E8D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63" y="1825625"/>
            <a:ext cx="79240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7E4A-C0C8-F87F-B24F-FE346869EC3A}"/>
              </a:ext>
            </a:extLst>
          </p:cNvPr>
          <p:cNvSpPr txBox="1"/>
          <p:nvPr/>
        </p:nvSpPr>
        <p:spPr>
          <a:xfrm>
            <a:off x="9144693" y="6488668"/>
            <a:ext cx="304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https://gooopy.tistory.com/90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70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541FC-E3E4-E9ED-7EE2-2BD850A8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Loss(</a:t>
            </a:r>
            <a:r>
              <a:rPr lang="ko-KR" altLang="en-US" dirty="0"/>
              <a:t>손실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51658-58E3-0FAE-D07B-E628A17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SparseCategoricalCrossentropy</a:t>
            </a:r>
            <a:r>
              <a:rPr lang="en-US" altLang="ko-KR" dirty="0"/>
              <a:t>: Computes the </a:t>
            </a:r>
            <a:r>
              <a:rPr lang="en-US" altLang="ko-KR" dirty="0" err="1"/>
              <a:t>crossentropy</a:t>
            </a:r>
            <a:r>
              <a:rPr lang="en-US" altLang="ko-KR" dirty="0"/>
              <a:t> loss between the labels and predictions.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6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18A4E-88C6-7086-1397-A81235A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Activation(</a:t>
            </a:r>
            <a:r>
              <a:rPr lang="ko-KR" altLang="en-US" dirty="0"/>
              <a:t>활성화 함수</a:t>
            </a:r>
            <a:r>
              <a:rPr lang="en-US" altLang="ko-KR" dirty="0"/>
              <a:t>) - </a:t>
            </a:r>
            <a:r>
              <a:rPr lang="en-US" altLang="ko-KR" b="1" dirty="0" err="1"/>
              <a:t>ReLU</a:t>
            </a:r>
            <a:endParaRPr lang="ko-KR" altLang="en-US" b="1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F8A7E7B-BC5E-B341-5019-B60B641D6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93" y="1937438"/>
            <a:ext cx="6109014" cy="41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FECA8-7445-4B61-5C66-58EFDF8049D1}"/>
              </a:ext>
            </a:extLst>
          </p:cNvPr>
          <p:cNvSpPr txBox="1"/>
          <p:nvPr/>
        </p:nvSpPr>
        <p:spPr>
          <a:xfrm>
            <a:off x="9130838" y="6488668"/>
            <a:ext cx="306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https://yeomko.tistory.com/39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86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9B6A-9372-1F7E-C6C3-B2545283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Activation(</a:t>
            </a:r>
            <a:r>
              <a:rPr lang="ko-KR" altLang="en-US" dirty="0"/>
              <a:t>활성화 함수</a:t>
            </a:r>
            <a:r>
              <a:rPr lang="en-US" altLang="ko-KR" dirty="0"/>
              <a:t>) - </a:t>
            </a:r>
            <a:r>
              <a:rPr lang="en-US" altLang="ko-KR" b="1" dirty="0" err="1"/>
              <a:t>softmax</a:t>
            </a:r>
            <a:endParaRPr lang="ko-KR" altLang="en-US" b="1" dirty="0"/>
          </a:p>
        </p:txBody>
      </p:sp>
      <p:pic>
        <p:nvPicPr>
          <p:cNvPr id="8194" name="Picture 2" descr="코드로 이해하는 딥러닝 9] - Softmax Regression(multiple classification)">
            <a:extLst>
              <a:ext uri="{FF2B5EF4-FFF2-40B4-BE49-F238E27FC236}">
                <a16:creationId xmlns:a16="http://schemas.microsoft.com/office/drawing/2014/main" id="{AC74C984-CA15-1025-FA83-17CE17B9C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46" y="1825625"/>
            <a:ext cx="84629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68BA9-63A1-E9E8-0CB3-B50E57768444}"/>
              </a:ext>
            </a:extLst>
          </p:cNvPr>
          <p:cNvSpPr txBox="1"/>
          <p:nvPr/>
        </p:nvSpPr>
        <p:spPr>
          <a:xfrm>
            <a:off x="9062952" y="6488668"/>
            <a:ext cx="312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https://limitsinx.tistory.com/36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2100-D801-944F-7E3F-BAAAABC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matrics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C12D5-5B52-8EE9-6278-0AF37136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기준으로 모델의 학습에는 영향을 미치지 않으나</a:t>
            </a:r>
            <a:r>
              <a:rPr lang="en-US" altLang="ko-KR" dirty="0"/>
              <a:t>, </a:t>
            </a:r>
            <a:r>
              <a:rPr lang="ko-KR" altLang="en-US" dirty="0"/>
              <a:t>학습 중에 제대로 학습되고 있는지를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85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F2CC2-9DCD-6234-E9DC-BF1487A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tf.keras.layers.Flatten</a:t>
            </a:r>
            <a:endParaRPr lang="ko-KR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E1A77994-3E09-5232-AD67-0E3FB4F59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29619"/>
            <a:ext cx="82486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B3BD2-7F01-574A-366F-8DF6ACA8A900}"/>
              </a:ext>
            </a:extLst>
          </p:cNvPr>
          <p:cNvSpPr txBox="1"/>
          <p:nvPr/>
        </p:nvSpPr>
        <p:spPr>
          <a:xfrm>
            <a:off x="8307878" y="6488668"/>
            <a:ext cx="388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https://jeongminhee99.tistory.com/121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FB15E1-0A8B-866F-CA98-5404B21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주제 선정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B7359-CCF1-A658-581C-7689241E9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6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7316B-8B34-E24B-5633-F2E1250A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tf.keras.layers.Dropout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577755-ADEE-E9B8-D8EA-734BB65A01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839119"/>
            <a:ext cx="77438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3F739-8678-C66F-05AC-038D8C59B848}"/>
              </a:ext>
            </a:extLst>
          </p:cNvPr>
          <p:cNvSpPr txBox="1"/>
          <p:nvPr/>
        </p:nvSpPr>
        <p:spPr>
          <a:xfrm>
            <a:off x="8307878" y="6488668"/>
            <a:ext cx="388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https://jeongminhee99.tistory.com/121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82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D838-04AB-2272-24CE-23C56F05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tf.keras.layers.Dense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383863-8127-E0D2-0545-F48B30E22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798" y="1825625"/>
            <a:ext cx="66504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22DA0-763F-50EC-A692-32F312969A38}"/>
              </a:ext>
            </a:extLst>
          </p:cNvPr>
          <p:cNvSpPr txBox="1"/>
          <p:nvPr/>
        </p:nvSpPr>
        <p:spPr>
          <a:xfrm>
            <a:off x="8307878" y="6488668"/>
            <a:ext cx="388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https://jeongminhee99.tistory.com/121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19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5C541A-35EA-7908-60FB-96B0AB3B8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E6BA11-2C91-90C6-8770-A6EFC6337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데이터 시각화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sz="2000" dirty="0" err="1">
                <a:solidFill>
                  <a:schemeClr val="tx1">
                    <a:lumMod val="75000"/>
                  </a:schemeClr>
                </a:solidFill>
              </a:rPr>
              <a:t>산점도</a:t>
            </a: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·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선형</a:t>
            </a: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·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회귀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b="1" dirty="0" err="1">
                <a:solidFill>
                  <a:schemeClr val="tx2"/>
                </a:solidFill>
              </a:rPr>
              <a:t>머신러닝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26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3344-E26B-7826-0865-E67E090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고난과 역경 </a:t>
            </a:r>
            <a:r>
              <a:rPr lang="en-US" altLang="ko-KR" dirty="0">
                <a:highlight>
                  <a:srgbClr val="3D3F41"/>
                </a:highlight>
              </a:rPr>
              <a:t>&amp; </a:t>
            </a:r>
            <a:r>
              <a:rPr lang="ko-KR" altLang="en-US" dirty="0">
                <a:highlight>
                  <a:srgbClr val="3D3F41"/>
                </a:highlight>
              </a:rPr>
              <a:t>극복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0440D-AB1E-1D78-DD8F-EE6A47D69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Jetbrains</a:t>
            </a:r>
            <a:r>
              <a:rPr lang="en-US" altLang="ko-KR" dirty="0"/>
              <a:t>: “Keep Evolving”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04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DFAD86-EA99-26B7-82C3-6FEE177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3D3F41"/>
                </a:highlight>
              </a:rPr>
              <a:t>Shift + F9(Debug)</a:t>
            </a:r>
            <a:endParaRPr lang="ko-KR" altLang="en-US" dirty="0">
              <a:highlight>
                <a:srgbClr val="3D3F41"/>
              </a:highlight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1A05282-0296-9D15-959D-49515C2F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3D3F41"/>
                </a:highlight>
              </a:rPr>
              <a:t>TF</a:t>
            </a:r>
            <a:r>
              <a:rPr lang="ko-KR" altLang="en-US" dirty="0">
                <a:highlight>
                  <a:srgbClr val="3D3F41"/>
                </a:highlight>
              </a:rPr>
              <a:t> </a:t>
            </a:r>
            <a:r>
              <a:rPr lang="en-US" altLang="ko-KR" dirty="0">
                <a:highlight>
                  <a:srgbClr val="3D3F41"/>
                </a:highlight>
              </a:rPr>
              <a:t>-</a:t>
            </a:r>
            <a:r>
              <a:rPr lang="ko-KR" altLang="en-US" dirty="0">
                <a:highlight>
                  <a:srgbClr val="3D3F41"/>
                </a:highlight>
              </a:rPr>
              <a:t> 데이터셋의 부족 </a:t>
            </a:r>
            <a:r>
              <a:rPr lang="en-US" altLang="ko-KR" dirty="0">
                <a:highlight>
                  <a:srgbClr val="3D3F41"/>
                </a:highlight>
              </a:rPr>
              <a:t>+ error</a:t>
            </a:r>
          </a:p>
          <a:p>
            <a:pPr lvl="1"/>
            <a:r>
              <a:rPr lang="ko-KR" altLang="en-US" sz="2800" dirty="0">
                <a:highlight>
                  <a:srgbClr val="3D3F41"/>
                </a:highlight>
              </a:rPr>
              <a:t>해결 실패 </a:t>
            </a:r>
            <a:r>
              <a:rPr lang="en-US" altLang="ko-KR" sz="2800">
                <a:highlight>
                  <a:srgbClr val="3D3F41"/>
                </a:highlight>
                <a:sym typeface="Wingdings" panose="05000000000000000000" pitchFamily="2" charset="2"/>
              </a:rPr>
              <a:t> regression</a:t>
            </a:r>
            <a:r>
              <a:rPr lang="ko-KR" altLang="en-US" sz="2800">
                <a:highlight>
                  <a:srgbClr val="3D3F41"/>
                </a:highlight>
                <a:sym typeface="Wingdings" panose="05000000000000000000" pitchFamily="2" charset="2"/>
              </a:rPr>
              <a:t>으로 </a:t>
            </a:r>
            <a:endParaRPr lang="en-US" altLang="ko-KR" sz="2800" dirty="0">
              <a:highlight>
                <a:srgbClr val="3D3F41"/>
              </a:highlight>
            </a:endParaRPr>
          </a:p>
          <a:p>
            <a:r>
              <a:rPr lang="en-US" altLang="ko-KR" dirty="0">
                <a:highlight>
                  <a:srgbClr val="3D3F41"/>
                </a:highlight>
              </a:rPr>
              <a:t>scikit-learn Import error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3D3F41"/>
                </a:highlight>
              </a:rPr>
              <a:t>“””</a:t>
            </a:r>
          </a:p>
          <a:p>
            <a:pPr marL="457200" lvl="1" indent="0">
              <a:buNone/>
            </a:pPr>
            <a:r>
              <a:rPr lang="en-US" altLang="ko-KR" dirty="0" err="1">
                <a:highlight>
                  <a:srgbClr val="3D3F41"/>
                </a:highlight>
              </a:rPr>
              <a:t>conda</a:t>
            </a:r>
            <a:r>
              <a:rPr lang="en-US" altLang="ko-KR" dirty="0">
                <a:highlight>
                  <a:srgbClr val="3D3F41"/>
                </a:highlight>
              </a:rPr>
              <a:t> remove --force </a:t>
            </a:r>
            <a:r>
              <a:rPr lang="en-US" altLang="ko-KR" dirty="0" err="1">
                <a:highlight>
                  <a:srgbClr val="3D3F41"/>
                </a:highlight>
              </a:rPr>
              <a:t>numpy</a:t>
            </a:r>
            <a:r>
              <a:rPr lang="en-US" altLang="ko-KR" dirty="0">
                <a:highlight>
                  <a:srgbClr val="3D3F41"/>
                </a:highlight>
              </a:rPr>
              <a:t>, </a:t>
            </a:r>
            <a:r>
              <a:rPr lang="en-US" altLang="ko-KR" dirty="0" err="1">
                <a:highlight>
                  <a:srgbClr val="3D3F41"/>
                </a:highlight>
              </a:rPr>
              <a:t>scipy</a:t>
            </a:r>
            <a:endParaRPr lang="en-US" altLang="ko-KR" dirty="0">
              <a:highlight>
                <a:srgbClr val="3D3F41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3D3F41"/>
                </a:highlight>
              </a:rPr>
              <a:t>pip install </a:t>
            </a:r>
            <a:r>
              <a:rPr lang="en-US" altLang="ko-KR" dirty="0" err="1">
                <a:highlight>
                  <a:srgbClr val="3D3F41"/>
                </a:highlight>
              </a:rPr>
              <a:t>numpy</a:t>
            </a:r>
            <a:endParaRPr lang="en-US" altLang="ko-KR" dirty="0">
              <a:highlight>
                <a:srgbClr val="3D3F41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3D3F41"/>
                </a:highlight>
              </a:rPr>
              <a:t>pip install </a:t>
            </a:r>
            <a:r>
              <a:rPr lang="en-US" altLang="ko-KR" dirty="0" err="1">
                <a:highlight>
                  <a:srgbClr val="3D3F41"/>
                </a:highlight>
              </a:rPr>
              <a:t>scipy</a:t>
            </a:r>
            <a:endParaRPr lang="en-US" altLang="ko-KR" dirty="0">
              <a:highlight>
                <a:srgbClr val="3D3F41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3D3F41"/>
                </a:highlight>
              </a:rPr>
              <a:t>“””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2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2E466-1C23-B4D2-AD85-C1192BDD8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795BB21-2AD8-7CC1-068F-B03196593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char[10] = {‘T’, ‘h’, ‘a’, ‘n’, ‘k’, ‘ ‘, ‘Y’, ‘o’, ‘u’, ‘\0’}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92097-7A5E-6DB0-AD81-30CBA7C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선정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61C97-CA7A-03F8-3125-E0099930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진로</a:t>
            </a:r>
            <a:r>
              <a:rPr lang="en-US" altLang="ko-KR" dirty="0">
                <a:highlight>
                  <a:srgbClr val="3D3F41"/>
                </a:highlight>
              </a:rPr>
              <a:t>: </a:t>
            </a:r>
            <a:r>
              <a:rPr lang="ko-KR" altLang="en-US" dirty="0">
                <a:highlight>
                  <a:srgbClr val="3D3F41"/>
                </a:highlight>
              </a:rPr>
              <a:t>로봇 공학</a:t>
            </a:r>
            <a:endParaRPr lang="en-US" altLang="ko-KR" dirty="0">
              <a:highlight>
                <a:srgbClr val="3D3F41"/>
              </a:highlight>
            </a:endParaRPr>
          </a:p>
          <a:p>
            <a:r>
              <a:rPr lang="ko-KR" altLang="en-US" dirty="0">
                <a:highlight>
                  <a:srgbClr val="3D3F41"/>
                </a:highlight>
              </a:rPr>
              <a:t>통계청</a:t>
            </a:r>
            <a:endParaRPr lang="en-US" altLang="ko-KR" dirty="0">
              <a:highlight>
                <a:srgbClr val="3D3F41"/>
              </a:highlight>
            </a:endParaRPr>
          </a:p>
          <a:p>
            <a:r>
              <a:rPr lang="ko-KR" altLang="en-US" dirty="0">
                <a:highlight>
                  <a:srgbClr val="3D3F41"/>
                </a:highlight>
              </a:rPr>
              <a:t>동향</a:t>
            </a:r>
          </a:p>
        </p:txBody>
      </p:sp>
    </p:spTree>
    <p:extLst>
      <p:ext uri="{BB962C8B-B14F-4D97-AF65-F5344CB8AC3E}">
        <p14:creationId xmlns:p14="http://schemas.microsoft.com/office/powerpoint/2010/main" val="294708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FB15E1-0A8B-866F-CA98-5404B21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필요한 데이터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B7359-CCF1-A658-581C-7689241E9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8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748C2-FE01-0AFC-4BC4-D4B5444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데이터 구조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0BD30F-22D9-771A-BB1E-905C0AA5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002"/>
            <a:ext cx="10515600" cy="4351338"/>
          </a:xfrm>
        </p:spPr>
        <p:txBody>
          <a:bodyPr/>
          <a:lstStyle/>
          <a:p>
            <a:r>
              <a:rPr lang="en-US" altLang="ko-KR" dirty="0">
                <a:highlight>
                  <a:srgbClr val="3D3F41"/>
                </a:highlight>
              </a:rPr>
              <a:t>.csv</a:t>
            </a:r>
          </a:p>
          <a:p>
            <a:r>
              <a:rPr lang="en-US" altLang="ko-KR" dirty="0">
                <a:highlight>
                  <a:srgbClr val="3D3F41"/>
                </a:highlight>
              </a:rPr>
              <a:t>Pandas </a:t>
            </a:r>
            <a:r>
              <a:rPr lang="en-US" altLang="ko-KR" dirty="0" err="1">
                <a:highlight>
                  <a:srgbClr val="3D3F41"/>
                </a:highlight>
              </a:rPr>
              <a:t>DataFrame</a:t>
            </a:r>
            <a:endParaRPr lang="en-US" altLang="ko-KR" dirty="0">
              <a:highlight>
                <a:srgbClr val="3D3F41"/>
              </a:highlight>
            </a:endParaRPr>
          </a:p>
          <a:p>
            <a:r>
              <a:rPr lang="en-US" altLang="ko-KR" dirty="0">
                <a:highlight>
                  <a:srgbClr val="3D3F41"/>
                </a:highlight>
              </a:rPr>
              <a:t>Int64</a:t>
            </a:r>
          </a:p>
          <a:p>
            <a:r>
              <a:rPr lang="ko-KR" altLang="en-US" i="1" dirty="0">
                <a:highlight>
                  <a:srgbClr val="3D3F41"/>
                </a:highlight>
              </a:rPr>
              <a:t>정말 적음</a:t>
            </a:r>
            <a:endParaRPr lang="en-US" altLang="ko-KR" i="1" dirty="0">
              <a:highlight>
                <a:srgbClr val="3D3F41"/>
              </a:highlight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CAD2C4-098E-A11D-5FF7-076B73B7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7" y="0"/>
            <a:ext cx="5452498" cy="68580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8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E197-395E-48C9-4020-6F1ABF33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로봇산업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매출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현황</a:t>
            </a:r>
            <a:r>
              <a:rPr lang="en-US" altLang="ko-KR" dirty="0">
                <a:highlight>
                  <a:srgbClr val="3D3F41"/>
                </a:highlight>
              </a:rPr>
              <a:t>.csv</a:t>
            </a:r>
            <a:endParaRPr lang="ko-KR" altLang="en-US" dirty="0">
              <a:highlight>
                <a:srgbClr val="3D3F41"/>
              </a:highlight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D5A976-AAF5-0C7A-26D7-877DE648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994" y="1825625"/>
            <a:ext cx="6956012" cy="4351338"/>
          </a:xfrm>
        </p:spPr>
      </p:pic>
    </p:spTree>
    <p:extLst>
      <p:ext uri="{BB962C8B-B14F-4D97-AF65-F5344CB8AC3E}">
        <p14:creationId xmlns:p14="http://schemas.microsoft.com/office/powerpoint/2010/main" val="27521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E197-395E-48C9-4020-6F1ABF33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로봇산업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기업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현황</a:t>
            </a:r>
            <a:r>
              <a:rPr lang="en-US" altLang="ko-KR" dirty="0">
                <a:highlight>
                  <a:srgbClr val="3D3F41"/>
                </a:highlight>
              </a:rPr>
              <a:t>.csv</a:t>
            </a:r>
            <a:endParaRPr lang="ko-KR" altLang="en-US" dirty="0">
              <a:highlight>
                <a:srgbClr val="3D3F41"/>
              </a:highlight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C41166-F3F1-0463-A5F1-E975B410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994" y="1825625"/>
            <a:ext cx="6956012" cy="4351338"/>
          </a:xfrm>
        </p:spPr>
      </p:pic>
    </p:spTree>
    <p:extLst>
      <p:ext uri="{BB962C8B-B14F-4D97-AF65-F5344CB8AC3E}">
        <p14:creationId xmlns:p14="http://schemas.microsoft.com/office/powerpoint/2010/main" val="128483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E197-395E-48C9-4020-6F1ABF33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3D3F41"/>
                </a:highlight>
              </a:rPr>
              <a:t>로봇산업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생산</a:t>
            </a:r>
            <a:r>
              <a:rPr lang="en-US" altLang="ko-KR" dirty="0">
                <a:highlight>
                  <a:srgbClr val="3D3F41"/>
                </a:highlight>
              </a:rPr>
              <a:t>_</a:t>
            </a:r>
            <a:r>
              <a:rPr lang="ko-KR" altLang="en-US" dirty="0">
                <a:highlight>
                  <a:srgbClr val="3D3F41"/>
                </a:highlight>
              </a:rPr>
              <a:t>현황</a:t>
            </a:r>
            <a:r>
              <a:rPr lang="en-US" altLang="ko-KR" dirty="0">
                <a:highlight>
                  <a:srgbClr val="3D3F41"/>
                </a:highlight>
              </a:rPr>
              <a:t>.csv</a:t>
            </a:r>
            <a:endParaRPr lang="ko-KR" altLang="en-US" dirty="0">
              <a:highlight>
                <a:srgbClr val="3D3F41"/>
              </a:highlight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88C92E-CC57-3746-8875-24C955EF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994" y="1825625"/>
            <a:ext cx="6956012" cy="4351338"/>
          </a:xfrm>
        </p:spPr>
      </p:pic>
    </p:spTree>
    <p:extLst>
      <p:ext uri="{BB962C8B-B14F-4D97-AF65-F5344CB8AC3E}">
        <p14:creationId xmlns:p14="http://schemas.microsoft.com/office/powerpoint/2010/main" val="421503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racula">
      <a:dk1>
        <a:sysClr val="windowText" lastClr="000000"/>
      </a:dk1>
      <a:lt1>
        <a:srgbClr val="A9B7C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3246</Words>
  <Application>Microsoft Office PowerPoint</Application>
  <PresentationFormat>와이드스크린</PresentationFormat>
  <Paragraphs>162</Paragraphs>
  <Slides>35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Arial Unicode MS</vt:lpstr>
      <vt:lpstr>Nanum Gothic</vt:lpstr>
      <vt:lpstr>Noto Sans Demilight</vt:lpstr>
      <vt:lpstr>Noto Sans KR</vt:lpstr>
      <vt:lpstr>Spoqa Han Sans</vt:lpstr>
      <vt:lpstr>맑은 고딕</vt:lpstr>
      <vt:lpstr>Arial</vt:lpstr>
      <vt:lpstr>Calibri</vt:lpstr>
      <vt:lpstr>Calibri Light</vt:lpstr>
      <vt:lpstr>Lato</vt:lpstr>
      <vt:lpstr>Roboto</vt:lpstr>
      <vt:lpstr>Office Theme</vt:lpstr>
      <vt:lpstr>로봇산업 동향 시각화 및 TensorFlow 시각화</vt:lpstr>
      <vt:lpstr>목차</vt:lpstr>
      <vt:lpstr>주제 선정</vt:lpstr>
      <vt:lpstr>선정 과정</vt:lpstr>
      <vt:lpstr>필요한 데이터</vt:lpstr>
      <vt:lpstr>데이터 구조</vt:lpstr>
      <vt:lpstr>로봇산업_매출_현황.csv</vt:lpstr>
      <vt:lpstr>로봇산업_기업_현황.csv</vt:lpstr>
      <vt:lpstr>로봇산업_생산_현황.csv</vt:lpstr>
      <vt:lpstr>수행 계획</vt:lpstr>
      <vt:lpstr>//TODO:</vt:lpstr>
      <vt:lpstr>중간 Q&amp;A</vt:lpstr>
      <vt:lpstr>핵심 코드</vt:lpstr>
      <vt:lpstr>원 그래프</vt:lpstr>
      <vt:lpstr>원 그래프</vt:lpstr>
      <vt:lpstr>마커가 있는 직선 그래프</vt:lpstr>
      <vt:lpstr>년도에 따른  산업 변화</vt:lpstr>
      <vt:lpstr>중간 Q&amp;A</vt:lpstr>
      <vt:lpstr>산점도(Scatter) &amp;&amp; 회귀(Regression)</vt:lpstr>
      <vt:lpstr>산점도(Scatter) &amp;&amp; 회귀(Regression)</vt:lpstr>
      <vt:lpstr>중간 Q&amp;A</vt:lpstr>
      <vt:lpstr>고난과 역경, 산 넘어 산, 부진텐서곤곤래</vt:lpstr>
      <vt:lpstr>작성 코드</vt:lpstr>
      <vt:lpstr>Optimizer</vt:lpstr>
      <vt:lpstr>Loss(손실 함수)</vt:lpstr>
      <vt:lpstr>Activation(활성화 함수) - ReLU</vt:lpstr>
      <vt:lpstr>Activation(활성화 함수) - softmax</vt:lpstr>
      <vt:lpstr>matrics</vt:lpstr>
      <vt:lpstr>tf.keras.layers.Flatten</vt:lpstr>
      <vt:lpstr>tf.keras.layers.Dropout</vt:lpstr>
      <vt:lpstr>tf.keras.layers.Dense</vt:lpstr>
      <vt:lpstr>중간 Q&amp;A</vt:lpstr>
      <vt:lpstr>고난과 역경 &amp; 극복 </vt:lpstr>
      <vt:lpstr>Shift + F9(Debug)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호성 안</dc:creator>
  <cp:lastModifiedBy>호성 안</cp:lastModifiedBy>
  <cp:revision>1</cp:revision>
  <dcterms:created xsi:type="dcterms:W3CDTF">2022-12-01T18:05:21Z</dcterms:created>
  <dcterms:modified xsi:type="dcterms:W3CDTF">2022-12-02T14:46:09Z</dcterms:modified>
</cp:coreProperties>
</file>