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121" d="100"/>
          <a:sy n="121" d="100"/>
        </p:scale>
        <p:origin x="-146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Alibaba 2019</a:t>
            </a:r>
            <a:r>
              <a:rPr lang="en-US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Revenue Breakdown </a:t>
            </a: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670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1D-48C3-84C5-22874006CC41}"/>
              </c:ext>
            </c:extLst>
          </c:dPt>
          <c:dPt>
            <c:idx val="1"/>
            <c:bubble3D val="0"/>
            <c:spPr>
              <a:solidFill>
                <a:srgbClr val="FF6701">
                  <a:alpha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1D-48C3-84C5-22874006CC41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1D-48C3-84C5-22874006CC41}"/>
              </c:ext>
            </c:extLst>
          </c:dPt>
          <c:dPt>
            <c:idx val="3"/>
            <c:bubble3D val="0"/>
            <c:spPr>
              <a:solidFill>
                <a:schemeClr val="tx1">
                  <a:alpha val="74902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D1D-48C3-84C5-22874006CC41}"/>
              </c:ext>
            </c:extLst>
          </c:dPt>
          <c:dLbls>
            <c:dLbl>
              <c:idx val="0"/>
              <c:layout>
                <c:manualLayout>
                  <c:x val="0.19249035047089694"/>
                  <c:y val="-0.2628266273233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1D-48C3-84C5-22874006CC41}"/>
                </c:ext>
              </c:extLst>
            </c:dLbl>
            <c:dLbl>
              <c:idx val="1"/>
              <c:layout>
                <c:manualLayout>
                  <c:x val="-7.6901034429519885E-2"/>
                  <c:y val="-9.1087127347370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1D-48C3-84C5-22874006CC41}"/>
                </c:ext>
              </c:extLst>
            </c:dLbl>
            <c:dLbl>
              <c:idx val="2"/>
              <c:layout>
                <c:manualLayout>
                  <c:x val="-3.028171478565184E-2"/>
                  <c:y val="-0.115879211636223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D1D-48C3-84C5-22874006CC41}"/>
                </c:ext>
              </c:extLst>
            </c:dLbl>
            <c:dLbl>
              <c:idx val="3"/>
              <c:layout>
                <c:manualLayout>
                  <c:x val="5.2287581699346402E-3"/>
                  <c:y val="-0.130346232179226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D1D-48C3-84C5-22874006CC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Core Commerce</c:v>
                </c:pt>
                <c:pt idx="1">
                  <c:v>Cloud Computing</c:v>
                </c:pt>
                <c:pt idx="2">
                  <c:v>Digital media and entertainment</c:v>
                </c:pt>
                <c:pt idx="3">
                  <c:v>Innovation initiatives and others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0.86</c:v>
                </c:pt>
                <c:pt idx="1">
                  <c:v>7.0000000000000007E-2</c:v>
                </c:pt>
                <c:pt idx="2">
                  <c:v>0.06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1D-48C3-84C5-22874006C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17878647522"/>
          <c:y val="0.19546931378995144"/>
          <c:w val="0.31013493901497607"/>
          <c:h val="0.780405407572525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029E-6B51-41AC-8C6A-EC29FFCF7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16AC9-E38D-4D4E-84D2-8FA8584F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129B-3198-4943-9084-ECCB5B4B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5DDC-587D-4484-9245-53558B24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7E2D-2B75-475E-904A-0693A6E3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959F-A1BA-40B7-943D-50607A7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1855B-3791-4A43-B0BC-8B375639B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07C2-9014-47DA-8DFE-981C404C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1DB1-74FC-4C54-9AA1-5FE2DE8D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32E3-8AF8-4D4A-8C15-049AA762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C60EA-D13B-4F62-9DA9-F4AB60D85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75765-A377-46C7-8CDD-C4BC6A5C9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B33C-4613-48A1-A6C9-BDBF5DC2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A4DA-3BD4-48D7-9300-5F10EC39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0636-2A22-439E-A7DE-2A081C94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1742-975A-4F28-94F0-37C7D15E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692E-06D5-41FD-AA67-81B50514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304DE-20C7-4254-A86E-473CC22E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815C-BC0D-483D-9D31-FB721C36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B6-D741-4869-B252-91FAC80C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662A-830A-4135-92E5-DAF66F7C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0749-54AE-4786-9394-421FEA1B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FC54-6BB4-4428-8CB9-0A4005E0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C28B-DD17-43B4-BD18-755EA13A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9BD8E-CFEF-4D7A-B47F-FFB3DF09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E079-E686-48A1-859A-8A77DB49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3414-445E-41FA-B9D2-67571F14C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DF428-E7EF-4685-B7B2-C98B7E70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BF27-993E-44E5-B83B-079B3C2E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2D60-61FA-496C-9ABB-B1B81AF5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BDD1-8749-49C2-843E-3DCC871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388-FA13-4DC0-8E51-74B66017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CC22-9EC9-4C95-8926-C4568735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DCC6-0F1F-49A0-9BF6-51F7B788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57794-0506-499D-9F93-3E868A171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479E-F70D-4E11-94E7-6467D47AB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E453C-D245-447A-AF49-25F8A27E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DEC2C-8091-47F1-A7B1-659EC614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E6C33-D11E-4E3F-BA98-F9B82CB4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9DC0-4B7E-460F-BAC2-983E5984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0541F-2CEB-42F3-B94C-1DC69E4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5594A-1452-4EFA-B0E7-572DC444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1F00C-C43A-4E6C-B250-BE525AE9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6D1F2-E1D8-4FD2-A5A4-F975AE0F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485B-CE24-411D-8C3E-98CFF98F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8852A-68F1-4944-B032-A35BB62F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B232-0950-4FA7-AA01-2147DCD8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805D-1A36-4C5E-86EB-906A878A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A2FE7-C0A3-4AED-AE3D-04D9AB06B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E6ED-C48C-4B86-BC43-2874AADC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BC4E-C65D-41F8-948D-6A33CE44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FAF4E-178B-4152-B3F1-0E6B6E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DD07-7643-4025-A0D9-94124293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3696F-BB15-4D0F-BAB0-0F53D473F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E48FF-AED2-4377-9A53-E2B47DDCE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C406-022B-4274-96F4-820AC5BD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69E49-4BE1-459A-BEF4-F84DEE2D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5BDD-1EF2-4B2F-8653-ADCA229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3201F-970C-41E2-A4C2-55B22670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11EC-2715-4677-BE22-892A6C6D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7CEB-7302-4554-A7EF-CCBFDADBE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4C1D-34AB-4FDB-9F94-7BC8827989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C08B-7504-4071-84CF-49A303A74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B556-CDE3-4101-8C7C-730C4CFCE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3287-F564-4F19-B9F1-7F6A71F4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636B8A-6183-4D34-95B9-4FEDE3705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412752"/>
              </p:ext>
            </p:extLst>
          </p:nvPr>
        </p:nvGraphicFramePr>
        <p:xfrm>
          <a:off x="3667125" y="1870075"/>
          <a:ext cx="4857750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274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Lee</dc:creator>
  <cp:lastModifiedBy>Johnson Lee</cp:lastModifiedBy>
  <cp:revision>3</cp:revision>
  <dcterms:created xsi:type="dcterms:W3CDTF">2020-05-26T01:12:56Z</dcterms:created>
  <dcterms:modified xsi:type="dcterms:W3CDTF">2020-05-26T01:35:23Z</dcterms:modified>
</cp:coreProperties>
</file>