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  <p:sldId id="262" r:id="rId4"/>
    <p:sldId id="260" r:id="rId5"/>
    <p:sldId id="261" r:id="rId6"/>
    <p:sldId id="263" r:id="rId7"/>
    <p:sldId id="264" r:id="rId8"/>
    <p:sldId id="294" r:id="rId9"/>
    <p:sldId id="295" r:id="rId10"/>
    <p:sldId id="266" r:id="rId11"/>
    <p:sldId id="268" r:id="rId12"/>
    <p:sldId id="269" r:id="rId13"/>
    <p:sldId id="270" r:id="rId14"/>
    <p:sldId id="274" r:id="rId15"/>
    <p:sldId id="276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6" r:id="rId26"/>
    <p:sldId id="290" r:id="rId27"/>
    <p:sldId id="288" r:id="rId28"/>
    <p:sldId id="291" r:id="rId29"/>
    <p:sldId id="292" r:id="rId30"/>
    <p:sldId id="29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3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4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43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4053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17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33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18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52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7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7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5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9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7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0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8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73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 Reservation </a:t>
            </a:r>
            <a:r>
              <a:rPr lang="en-US" dirty="0"/>
              <a:t>S</a:t>
            </a:r>
            <a:r>
              <a:rPr lang="en-US" dirty="0" smtClean="0"/>
              <a:t>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  <a:br>
              <a:rPr lang="en-US" dirty="0"/>
            </a:br>
            <a:r>
              <a:rPr lang="en-US" sz="3200" dirty="0"/>
              <a:t>		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Login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  <a:br>
              <a:rPr lang="en-US" dirty="0"/>
            </a:br>
            <a:r>
              <a:rPr lang="en-US" sz="3200" dirty="0"/>
              <a:t>		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Login						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Summary</a:t>
            </a:r>
            <a:r>
              <a:rPr lang="en-US" dirty="0">
                <a:sym typeface="Wingdings" panose="05000000000000000000" pitchFamily="2" charset="2"/>
              </a:rPr>
              <a:t>				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Bus							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  <a:br>
              <a:rPr lang="en-US" dirty="0"/>
            </a:br>
            <a:r>
              <a:rPr lang="en-US" sz="3200" dirty="0"/>
              <a:t>		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Login						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Summary</a:t>
            </a:r>
            <a:r>
              <a:rPr lang="en-US" dirty="0">
                <a:sym typeface="Wingdings" panose="05000000000000000000" pitchFamily="2" charset="2"/>
              </a:rPr>
              <a:t>				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Bus				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View Routes							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7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  <a:br>
              <a:rPr lang="en-US" dirty="0"/>
            </a:br>
            <a:r>
              <a:rPr lang="en-US" sz="3200" dirty="0"/>
              <a:t>		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Login						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Summary</a:t>
            </a:r>
            <a:r>
              <a:rPr lang="en-US" dirty="0">
                <a:sym typeface="Wingdings" panose="05000000000000000000" pitchFamily="2" charset="2"/>
              </a:rPr>
              <a:t>				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Bus				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View Routes			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r>
              <a:rPr lang="en-US" dirty="0" smtClean="0">
                <a:sym typeface="Wingdings" panose="05000000000000000000" pitchFamily="2" charset="2"/>
              </a:rPr>
              <a:t>							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Drivers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  <a:br>
              <a:rPr lang="en-US" dirty="0"/>
            </a:br>
            <a:r>
              <a:rPr lang="en-US" sz="3200" dirty="0"/>
              <a:t>		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Login						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Summary</a:t>
            </a:r>
            <a:r>
              <a:rPr lang="en-US" dirty="0">
                <a:sym typeface="Wingdings" panose="05000000000000000000" pitchFamily="2" charset="2"/>
              </a:rPr>
              <a:t>				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Bus				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View Routes			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r>
              <a:rPr lang="en-US" dirty="0" smtClean="0">
                <a:sym typeface="Wingdings" panose="05000000000000000000" pitchFamily="2" charset="2"/>
              </a:rPr>
              <a:t>							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Drivers				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r>
              <a:rPr lang="en-US" dirty="0">
                <a:sym typeface="Wingdings" panose="05000000000000000000" pitchFamily="2" charset="2"/>
              </a:rPr>
              <a:t>							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Add/Remove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Bus						</a:t>
            </a:r>
            <a:r>
              <a:rPr lang="en-US" dirty="0">
                <a:sym typeface="Wingdings" panose="05000000000000000000" pitchFamily="2" charset="2"/>
              </a:rPr>
              <a:t>							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  <a:br>
              <a:rPr lang="en-US" dirty="0"/>
            </a:br>
            <a:r>
              <a:rPr lang="en-US" sz="3200" dirty="0"/>
              <a:t>		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Login						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Summary</a:t>
            </a:r>
            <a:r>
              <a:rPr lang="en-US" dirty="0">
                <a:sym typeface="Wingdings" panose="05000000000000000000" pitchFamily="2" charset="2"/>
              </a:rPr>
              <a:t>				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Bus				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View Routes			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r>
              <a:rPr lang="en-US" dirty="0" smtClean="0">
                <a:sym typeface="Wingdings" panose="05000000000000000000" pitchFamily="2" charset="2"/>
              </a:rPr>
              <a:t>							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Drivers				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r>
              <a:rPr lang="en-US" dirty="0">
                <a:sym typeface="Wingdings" panose="05000000000000000000" pitchFamily="2" charset="2"/>
              </a:rPr>
              <a:t>							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Add/Remove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Bus					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r>
              <a:rPr lang="en-US" dirty="0">
                <a:sym typeface="Wingdings" panose="05000000000000000000" pitchFamily="2" charset="2"/>
              </a:rPr>
              <a:t>							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Route</a:t>
            </a:r>
            <a:r>
              <a:rPr lang="en-US" dirty="0">
                <a:sym typeface="Wingdings" panose="05000000000000000000" pitchFamily="2" charset="2"/>
              </a:rPr>
              <a:t>				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  <a:br>
              <a:rPr lang="en-US" dirty="0"/>
            </a:br>
            <a:r>
              <a:rPr lang="en-US" sz="3200" dirty="0"/>
              <a:t>		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Login						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Summary</a:t>
            </a:r>
            <a:r>
              <a:rPr lang="en-US" dirty="0">
                <a:sym typeface="Wingdings" panose="05000000000000000000" pitchFamily="2" charset="2"/>
              </a:rPr>
              <a:t>				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Bus				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View Routes			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r>
              <a:rPr lang="en-US" dirty="0" smtClean="0">
                <a:sym typeface="Wingdings" panose="05000000000000000000" pitchFamily="2" charset="2"/>
              </a:rPr>
              <a:t>							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Drivers				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r>
              <a:rPr lang="en-US" dirty="0">
                <a:sym typeface="Wingdings" panose="05000000000000000000" pitchFamily="2" charset="2"/>
              </a:rPr>
              <a:t>							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Add/Remove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Bus					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r>
              <a:rPr lang="en-US" dirty="0">
                <a:sym typeface="Wingdings" panose="05000000000000000000" pitchFamily="2" charset="2"/>
              </a:rPr>
              <a:t>							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Route</a:t>
            </a: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Driver</a:t>
            </a:r>
            <a:r>
              <a:rPr lang="en-US" dirty="0">
                <a:sym typeface="Wingdings" panose="05000000000000000000" pitchFamily="2" charset="2"/>
              </a:rPr>
              <a:t>				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4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  <a:br>
              <a:rPr lang="en-US" dirty="0"/>
            </a:br>
            <a:r>
              <a:rPr lang="en-US" sz="3200" dirty="0"/>
              <a:t>		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Login						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Summary</a:t>
            </a:r>
            <a:r>
              <a:rPr lang="en-US" dirty="0">
                <a:sym typeface="Wingdings" panose="05000000000000000000" pitchFamily="2" charset="2"/>
              </a:rPr>
              <a:t>				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Bus				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View Routes			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r>
              <a:rPr lang="en-US" dirty="0" smtClean="0">
                <a:sym typeface="Wingdings" panose="05000000000000000000" pitchFamily="2" charset="2"/>
              </a:rPr>
              <a:t>							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Drivers				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r>
              <a:rPr lang="en-US" dirty="0">
                <a:sym typeface="Wingdings" panose="05000000000000000000" pitchFamily="2" charset="2"/>
              </a:rPr>
              <a:t>							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Add/Remove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Bus					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r>
              <a:rPr lang="en-US" dirty="0">
                <a:sym typeface="Wingdings" panose="05000000000000000000" pitchFamily="2" charset="2"/>
              </a:rPr>
              <a:t>							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Route</a:t>
            </a: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Driver</a:t>
            </a:r>
            <a:r>
              <a:rPr lang="en-US" dirty="0">
                <a:sym typeface="Wingdings" panose="05000000000000000000" pitchFamily="2" charset="2"/>
              </a:rPr>
              <a:t>				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8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  <a:br>
              <a:rPr lang="en-US" dirty="0"/>
            </a:br>
            <a:r>
              <a:rPr lang="en-US" sz="3200" dirty="0"/>
              <a:t>		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988395" cy="4195481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Login						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Summary</a:t>
            </a:r>
            <a:r>
              <a:rPr lang="en-US" dirty="0">
                <a:sym typeface="Wingdings" panose="05000000000000000000" pitchFamily="2" charset="2"/>
              </a:rPr>
              <a:t>				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Bus				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View Routes			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r>
              <a:rPr lang="en-US" dirty="0" smtClean="0">
                <a:sym typeface="Wingdings" panose="05000000000000000000" pitchFamily="2" charset="2"/>
              </a:rPr>
              <a:t>		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Drivers				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r>
              <a:rPr lang="en-US" dirty="0">
                <a:sym typeface="Wingdings" panose="05000000000000000000" pitchFamily="2" charset="2"/>
              </a:rPr>
              <a:t>		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Add/Remove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Bus					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r>
              <a:rPr lang="en-US" dirty="0">
                <a:sym typeface="Wingdings" panose="05000000000000000000" pitchFamily="2" charset="2"/>
              </a:rPr>
              <a:t>		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Route</a:t>
            </a: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Driver</a:t>
            </a:r>
            <a:r>
              <a:rPr lang="en-US" dirty="0">
                <a:sym typeface="Wingdings" panose="05000000000000000000" pitchFamily="2" charset="2"/>
              </a:rPr>
              <a:t>				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3622" y="2052917"/>
            <a:ext cx="498839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>
                <a:sym typeface="Wingdings" panose="05000000000000000000" pitchFamily="2" charset="2"/>
              </a:rPr>
              <a:t>View Schedule					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0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  <a:br>
              <a:rPr lang="en-US" dirty="0"/>
            </a:br>
            <a:r>
              <a:rPr lang="en-US" sz="3200" dirty="0"/>
              <a:t>		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988395" cy="4195481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Login						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Summary</a:t>
            </a:r>
            <a:r>
              <a:rPr lang="en-US" dirty="0">
                <a:sym typeface="Wingdings" panose="05000000000000000000" pitchFamily="2" charset="2"/>
              </a:rPr>
              <a:t>				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Bus				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View Routes			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r>
              <a:rPr lang="en-US" dirty="0" smtClean="0">
                <a:sym typeface="Wingdings" panose="05000000000000000000" pitchFamily="2" charset="2"/>
              </a:rPr>
              <a:t>		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Drivers				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r>
              <a:rPr lang="en-US" dirty="0">
                <a:sym typeface="Wingdings" panose="05000000000000000000" pitchFamily="2" charset="2"/>
              </a:rPr>
              <a:t>		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Add/Remove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Bus					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r>
              <a:rPr lang="en-US" dirty="0">
                <a:sym typeface="Wingdings" panose="05000000000000000000" pitchFamily="2" charset="2"/>
              </a:rPr>
              <a:t>		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Route</a:t>
            </a: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Driver</a:t>
            </a:r>
            <a:r>
              <a:rPr lang="en-US" dirty="0">
                <a:sym typeface="Wingdings" panose="05000000000000000000" pitchFamily="2" charset="2"/>
              </a:rPr>
              <a:t>				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3622" y="2052917"/>
            <a:ext cx="498839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>
                <a:sym typeface="Wingdings" panose="05000000000000000000" pitchFamily="2" charset="2"/>
              </a:rPr>
              <a:t>View Schedule					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Manage Assignment			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hustle</a:t>
            </a:r>
          </a:p>
          <a:p>
            <a:r>
              <a:rPr lang="en-US" dirty="0" smtClean="0"/>
              <a:t>Saves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Reliable</a:t>
            </a:r>
            <a:endParaRPr lang="en-US" dirty="0" smtClean="0"/>
          </a:p>
          <a:p>
            <a:r>
              <a:rPr lang="en-US" dirty="0" smtClean="0"/>
              <a:t>Less Error Prone</a:t>
            </a:r>
            <a:endParaRPr lang="en-US" dirty="0" smtClean="0"/>
          </a:p>
          <a:p>
            <a:r>
              <a:rPr lang="en-US" dirty="0" smtClean="0"/>
              <a:t>Easier </a:t>
            </a:r>
            <a:r>
              <a:rPr lang="en-US" dirty="0"/>
              <a:t>to manage company resource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7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  <a:br>
              <a:rPr lang="en-US" dirty="0"/>
            </a:br>
            <a:r>
              <a:rPr lang="en-US" sz="3200" dirty="0"/>
              <a:t>		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988395" cy="4195481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Login						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View Summary</a:t>
            </a:r>
            <a:r>
              <a:rPr lang="en-US" dirty="0">
                <a:sym typeface="Wingdings" panose="05000000000000000000" pitchFamily="2" charset="2"/>
              </a:rPr>
              <a:t>				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View Bus					</a:t>
            </a:r>
            <a:r>
              <a:rPr lang="en-US" dirty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Routes						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Drivers					</a:t>
            </a:r>
            <a:r>
              <a:rPr lang="en-US" dirty="0">
                <a:sym typeface="Wingdings" panose="05000000000000000000" pitchFamily="2" charset="2"/>
              </a:rPr>
              <a:t>		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Add/Remove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Bus						</a:t>
            </a:r>
            <a:r>
              <a:rPr lang="en-US" dirty="0">
                <a:sym typeface="Wingdings" panose="05000000000000000000" pitchFamily="2" charset="2"/>
              </a:rPr>
              <a:t>		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Route</a:t>
            </a: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Driver</a:t>
            </a:r>
            <a:r>
              <a:rPr lang="en-US" dirty="0">
                <a:sym typeface="Wingdings" panose="05000000000000000000" pitchFamily="2" charset="2"/>
              </a:rPr>
              <a:t>				</a:t>
            </a:r>
            <a:r>
              <a:rPr lang="en-US" dirty="0" smtClean="0">
                <a:sym typeface="Wingdings" panose="05000000000000000000" pitchFamily="2" charset="2"/>
              </a:rPr>
              <a:t>	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3622" y="2052917"/>
            <a:ext cx="498839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>
                <a:sym typeface="Wingdings" panose="05000000000000000000" pitchFamily="2" charset="2"/>
              </a:rPr>
              <a:t>View Schedule					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Manage Assignment			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Assign						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  <a:br>
              <a:rPr lang="en-US" dirty="0"/>
            </a:br>
            <a:r>
              <a:rPr lang="en-US" sz="3200" dirty="0"/>
              <a:t>		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988395" cy="4195481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Login						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View Summary</a:t>
            </a:r>
            <a:r>
              <a:rPr lang="en-US" dirty="0">
                <a:sym typeface="Wingdings" panose="05000000000000000000" pitchFamily="2" charset="2"/>
              </a:rPr>
              <a:t>				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View Bus					</a:t>
            </a:r>
            <a:r>
              <a:rPr lang="en-US" dirty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Routes						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Drivers					</a:t>
            </a:r>
            <a:r>
              <a:rPr lang="en-US" dirty="0">
                <a:sym typeface="Wingdings" panose="05000000000000000000" pitchFamily="2" charset="2"/>
              </a:rPr>
              <a:t>		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Add/Remove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Bus						</a:t>
            </a:r>
            <a:r>
              <a:rPr lang="en-US" dirty="0">
                <a:sym typeface="Wingdings" panose="05000000000000000000" pitchFamily="2" charset="2"/>
              </a:rPr>
              <a:t>		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Route</a:t>
            </a: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Driver</a:t>
            </a:r>
            <a:r>
              <a:rPr lang="en-US" dirty="0">
                <a:sym typeface="Wingdings" panose="05000000000000000000" pitchFamily="2" charset="2"/>
              </a:rPr>
              <a:t>				</a:t>
            </a:r>
            <a:r>
              <a:rPr lang="en-US" dirty="0" smtClean="0">
                <a:sym typeface="Wingdings" panose="05000000000000000000" pitchFamily="2" charset="2"/>
              </a:rPr>
              <a:t>	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3622" y="2052917"/>
            <a:ext cx="498839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>
                <a:sym typeface="Wingdings" panose="05000000000000000000" pitchFamily="2" charset="2"/>
              </a:rPr>
              <a:t>View Schedule					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Manage Assignment			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Assign						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Remove Assignment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5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  <a:br>
              <a:rPr lang="en-US" dirty="0"/>
            </a:br>
            <a:r>
              <a:rPr lang="en-US" sz="3200" dirty="0"/>
              <a:t>		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988395" cy="4195481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Login						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View Summary</a:t>
            </a:r>
            <a:r>
              <a:rPr lang="en-US" dirty="0">
                <a:sym typeface="Wingdings" panose="05000000000000000000" pitchFamily="2" charset="2"/>
              </a:rPr>
              <a:t>				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View Bus					</a:t>
            </a:r>
            <a:r>
              <a:rPr lang="en-US" dirty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Routes						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Drivers					</a:t>
            </a:r>
            <a:r>
              <a:rPr lang="en-US" dirty="0">
                <a:sym typeface="Wingdings" panose="05000000000000000000" pitchFamily="2" charset="2"/>
              </a:rPr>
              <a:t>		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Add/Remove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Bus						</a:t>
            </a:r>
            <a:r>
              <a:rPr lang="en-US" dirty="0">
                <a:sym typeface="Wingdings" panose="05000000000000000000" pitchFamily="2" charset="2"/>
              </a:rPr>
              <a:t>		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Route</a:t>
            </a: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Driver</a:t>
            </a:r>
            <a:r>
              <a:rPr lang="en-US" dirty="0">
                <a:sym typeface="Wingdings" panose="05000000000000000000" pitchFamily="2" charset="2"/>
              </a:rPr>
              <a:t>				</a:t>
            </a:r>
            <a:r>
              <a:rPr lang="en-US" dirty="0" smtClean="0">
                <a:sym typeface="Wingdings" panose="05000000000000000000" pitchFamily="2" charset="2"/>
              </a:rPr>
              <a:t>	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3622" y="2052917"/>
            <a:ext cx="498839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>
                <a:sym typeface="Wingdings" panose="05000000000000000000" pitchFamily="2" charset="2"/>
              </a:rPr>
              <a:t>View Schedule					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Manage Assignment			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Assign						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Remove Assignment			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Edit Profile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1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  <a:br>
              <a:rPr lang="en-US" dirty="0"/>
            </a:br>
            <a:r>
              <a:rPr lang="en-US" sz="3200" dirty="0"/>
              <a:t>		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988395" cy="4195481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Login						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View Summary</a:t>
            </a:r>
            <a:r>
              <a:rPr lang="en-US" dirty="0">
                <a:sym typeface="Wingdings" panose="05000000000000000000" pitchFamily="2" charset="2"/>
              </a:rPr>
              <a:t>				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View Bus					</a:t>
            </a:r>
            <a:r>
              <a:rPr lang="en-US" dirty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Routes						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 Drivers					</a:t>
            </a:r>
            <a:r>
              <a:rPr lang="en-US" dirty="0">
                <a:sym typeface="Wingdings" panose="05000000000000000000" pitchFamily="2" charset="2"/>
              </a:rPr>
              <a:t>		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Add/Remove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Bus						</a:t>
            </a:r>
            <a:r>
              <a:rPr lang="en-US" dirty="0">
                <a:sym typeface="Wingdings" panose="05000000000000000000" pitchFamily="2" charset="2"/>
              </a:rPr>
              <a:t>		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Route</a:t>
            </a: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Driver</a:t>
            </a:r>
            <a:r>
              <a:rPr lang="en-US" dirty="0">
                <a:sym typeface="Wingdings" panose="05000000000000000000" pitchFamily="2" charset="2"/>
              </a:rPr>
              <a:t>				</a:t>
            </a:r>
            <a:r>
              <a:rPr lang="en-US" dirty="0" smtClean="0">
                <a:sym typeface="Wingdings" panose="05000000000000000000" pitchFamily="2" charset="2"/>
              </a:rPr>
              <a:t>	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3622" y="2052917"/>
            <a:ext cx="498839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>
                <a:sym typeface="Wingdings" panose="05000000000000000000" pitchFamily="2" charset="2"/>
              </a:rPr>
              <a:t>View Schedule					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Manage Assignment			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Assign						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Remove Assignment			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Edit Profile						</a:t>
            </a:r>
            <a:r>
              <a:rPr lang="en-US" dirty="0">
                <a:sym typeface="Wingdings" panose="05000000000000000000" pitchFamily="2" charset="2"/>
              </a:rPr>
              <a:t> 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2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200" dirty="0" smtClean="0"/>
              <a:t>Concept Design </a:t>
            </a:r>
            <a:br>
              <a:rPr lang="en-US" sz="4200" dirty="0" smtClean="0"/>
            </a:br>
            <a:r>
              <a:rPr lang="en-US" sz="4200" dirty="0" smtClean="0"/>
              <a:t>							</a:t>
            </a:r>
            <a:r>
              <a:rPr lang="en-US" sz="3200" dirty="0" smtClean="0"/>
              <a:t>	Vs </a:t>
            </a:r>
            <a:r>
              <a:rPr lang="en-US" sz="4200" dirty="0" smtClean="0"/>
              <a:t/>
            </a:r>
            <a:br>
              <a:rPr lang="en-US" sz="4200" dirty="0" smtClean="0"/>
            </a:br>
            <a:r>
              <a:rPr lang="en-US" sz="4200" dirty="0" smtClean="0"/>
              <a:t>									Implementation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38411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60661"/>
            <a:ext cx="11035027" cy="5230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18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Removed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60661"/>
            <a:ext cx="11035027" cy="5230291"/>
          </a:xfrm>
        </p:spPr>
      </p:pic>
      <p:sp>
        <p:nvSpPr>
          <p:cNvPr id="3" name="Oval 2"/>
          <p:cNvSpPr/>
          <p:nvPr/>
        </p:nvSpPr>
        <p:spPr>
          <a:xfrm>
            <a:off x="646111" y="3721995"/>
            <a:ext cx="1350114" cy="12750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" name="Oval 4"/>
          <p:cNvSpPr/>
          <p:nvPr/>
        </p:nvSpPr>
        <p:spPr>
          <a:xfrm>
            <a:off x="9169757" y="3541692"/>
            <a:ext cx="2730321" cy="24212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Oval 5"/>
          <p:cNvSpPr/>
          <p:nvPr/>
        </p:nvSpPr>
        <p:spPr>
          <a:xfrm>
            <a:off x="581717" y="5088465"/>
            <a:ext cx="2962141" cy="14024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8335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Removed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60661"/>
            <a:ext cx="11035027" cy="5230291"/>
          </a:xfrm>
        </p:spPr>
      </p:pic>
      <p:sp>
        <p:nvSpPr>
          <p:cNvPr id="3" name="Oval 2"/>
          <p:cNvSpPr/>
          <p:nvPr/>
        </p:nvSpPr>
        <p:spPr>
          <a:xfrm>
            <a:off x="646111" y="3721995"/>
            <a:ext cx="1350114" cy="12750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021983" y="3168203"/>
            <a:ext cx="1700011" cy="10947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" t="51306" r="87644" b="33182"/>
          <a:stretch/>
        </p:blipFill>
        <p:spPr>
          <a:xfrm>
            <a:off x="3721994" y="2330940"/>
            <a:ext cx="3683359" cy="278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3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Removed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60661"/>
            <a:ext cx="11035027" cy="5230291"/>
          </a:xfrm>
        </p:spPr>
      </p:pic>
      <p:sp>
        <p:nvSpPr>
          <p:cNvPr id="3" name="Oval 2"/>
          <p:cNvSpPr/>
          <p:nvPr/>
        </p:nvSpPr>
        <p:spPr>
          <a:xfrm>
            <a:off x="646109" y="5215944"/>
            <a:ext cx="2882702" cy="12750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828800" y="3875806"/>
            <a:ext cx="1700011" cy="13401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t="76464" r="75678" b="1690"/>
          <a:stretch/>
        </p:blipFill>
        <p:spPr>
          <a:xfrm>
            <a:off x="3528811" y="1893194"/>
            <a:ext cx="6924971" cy="36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2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Removed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60661"/>
            <a:ext cx="11035027" cy="5230291"/>
          </a:xfrm>
        </p:spPr>
      </p:pic>
      <p:sp>
        <p:nvSpPr>
          <p:cNvPr id="3" name="Oval 2"/>
          <p:cNvSpPr/>
          <p:nvPr/>
        </p:nvSpPr>
        <p:spPr>
          <a:xfrm>
            <a:off x="9221273" y="3657601"/>
            <a:ext cx="2459866" cy="19318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" name="Straight Arrow Connector 5"/>
          <p:cNvCxnSpPr>
            <a:stCxn id="3" idx="2"/>
          </p:cNvCxnSpPr>
          <p:nvPr/>
        </p:nvCxnSpPr>
        <p:spPr>
          <a:xfrm flipH="1" flipV="1">
            <a:off x="7662930" y="3490175"/>
            <a:ext cx="1558343" cy="11333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99" t="47626" r="-250" b="17419"/>
          <a:stretch/>
        </p:blipFill>
        <p:spPr>
          <a:xfrm>
            <a:off x="3039412" y="1519559"/>
            <a:ext cx="4623517" cy="427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3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  <a:br>
              <a:rPr lang="en-US" dirty="0"/>
            </a:br>
            <a:r>
              <a:rPr lang="en-US" sz="3200" dirty="0"/>
              <a:t>		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70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In Different Languages Images – Browse 1,978 Stock Photos,  Vectors, and Video | Adobe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783" y="663262"/>
            <a:ext cx="12189991" cy="57439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73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  <a:br>
              <a:rPr lang="en-US" dirty="0"/>
            </a:br>
            <a:r>
              <a:rPr lang="en-US" sz="3200" dirty="0"/>
              <a:t>		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			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  <a:br>
              <a:rPr lang="en-US" dirty="0"/>
            </a:br>
            <a:r>
              <a:rPr lang="en-US" sz="3200" dirty="0"/>
              <a:t>		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			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Login				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Search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2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  <a:br>
              <a:rPr lang="en-US" dirty="0"/>
            </a:br>
            <a:r>
              <a:rPr lang="en-US" sz="3200" dirty="0"/>
              <a:t>		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			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Login				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Search</a:t>
            </a:r>
            <a:r>
              <a:rPr lang="en-US" dirty="0">
                <a:sym typeface="Wingdings" panose="05000000000000000000" pitchFamily="2" charset="2"/>
              </a:rPr>
              <a:t>				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Reserve Seat		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9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  <a:br>
              <a:rPr lang="en-US" dirty="0"/>
            </a:br>
            <a:r>
              <a:rPr lang="en-US" sz="3200" dirty="0"/>
              <a:t>		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			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Login				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Search</a:t>
            </a:r>
            <a:r>
              <a:rPr lang="en-US" dirty="0">
                <a:sym typeface="Wingdings" panose="05000000000000000000" pitchFamily="2" charset="2"/>
              </a:rPr>
              <a:t>				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Reserve Seat		</a:t>
            </a:r>
            <a:r>
              <a:rPr lang="en-US" dirty="0">
                <a:sym typeface="Wingdings" panose="05000000000000000000" pitchFamily="2" charset="2"/>
              </a:rPr>
              <a:t>  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Cancel 					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4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  <a:br>
              <a:rPr lang="en-US" dirty="0"/>
            </a:br>
            <a:r>
              <a:rPr lang="en-US" sz="3200" dirty="0"/>
              <a:t>		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			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Login				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Search</a:t>
            </a:r>
            <a:r>
              <a:rPr lang="en-US" dirty="0">
                <a:sym typeface="Wingdings" panose="05000000000000000000" pitchFamily="2" charset="2"/>
              </a:rPr>
              <a:t>				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Reserve Seat		</a:t>
            </a:r>
            <a:r>
              <a:rPr lang="en-US" dirty="0">
                <a:sym typeface="Wingdings" panose="05000000000000000000" pitchFamily="2" charset="2"/>
              </a:rPr>
              <a:t>  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Cancel 			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Edit Profile	</a:t>
            </a:r>
            <a:r>
              <a:rPr lang="en-US" dirty="0">
                <a:sym typeface="Wingdings" panose="05000000000000000000" pitchFamily="2" charset="2"/>
              </a:rPr>
              <a:t>		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  <a:br>
              <a:rPr lang="en-US" dirty="0"/>
            </a:br>
            <a:r>
              <a:rPr lang="en-US" sz="3200" dirty="0"/>
              <a:t>		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			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Login				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Search</a:t>
            </a:r>
            <a:r>
              <a:rPr lang="en-US" dirty="0">
                <a:sym typeface="Wingdings" panose="05000000000000000000" pitchFamily="2" charset="2"/>
              </a:rPr>
              <a:t>				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Reserve Seat		</a:t>
            </a:r>
            <a:r>
              <a:rPr lang="en-US" dirty="0">
                <a:sym typeface="Wingdings" panose="05000000000000000000" pitchFamily="2" charset="2"/>
              </a:rPr>
              <a:t>  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Cancel 				</a:t>
            </a:r>
            <a:r>
              <a:rPr lang="en-US" dirty="0" smtClean="0">
                <a:sym typeface="Wingdings" panose="05000000000000000000" pitchFamily="2" charset="2"/>
              </a:rPr>
              <a:t> 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Edit Profile	</a:t>
            </a:r>
            <a:r>
              <a:rPr lang="en-US" dirty="0">
                <a:sym typeface="Wingdings" panose="05000000000000000000" pitchFamily="2" charset="2"/>
              </a:rPr>
              <a:t>		 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0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338</TotalTime>
  <Words>107</Words>
  <Application>Microsoft Office PowerPoint</Application>
  <PresentationFormat>Widescreen</PresentationFormat>
  <Paragraphs>225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Century Gothic</vt:lpstr>
      <vt:lpstr>Wingdings</vt:lpstr>
      <vt:lpstr>Wingdings 3</vt:lpstr>
      <vt:lpstr>Ion</vt:lpstr>
      <vt:lpstr>Bus Reservation System</vt:lpstr>
      <vt:lpstr>Why?</vt:lpstr>
      <vt:lpstr>Functional Requirement   Customer</vt:lpstr>
      <vt:lpstr>Functional Requirement   Customer</vt:lpstr>
      <vt:lpstr>Functional Requirement   Customer</vt:lpstr>
      <vt:lpstr>Functional Requirement   Customer</vt:lpstr>
      <vt:lpstr>Functional Requirement   Customer</vt:lpstr>
      <vt:lpstr>Functional Requirement   Customer</vt:lpstr>
      <vt:lpstr>Functional Requirement   Customer</vt:lpstr>
      <vt:lpstr>Functional Requirement    Administrator</vt:lpstr>
      <vt:lpstr>Functional Requirement    Administrator</vt:lpstr>
      <vt:lpstr>Functional Requirement    Administrator</vt:lpstr>
      <vt:lpstr>Functional Requirement    Administrator</vt:lpstr>
      <vt:lpstr>Functional Requirement    Administrator</vt:lpstr>
      <vt:lpstr>Functional Requirement    Administrator</vt:lpstr>
      <vt:lpstr>Functional Requirement    Administrator</vt:lpstr>
      <vt:lpstr>Functional Requirement    Administrator</vt:lpstr>
      <vt:lpstr>Functional Requirement    Administrator</vt:lpstr>
      <vt:lpstr>Functional Requirement    Administrator</vt:lpstr>
      <vt:lpstr>Functional Requirement    Administrator</vt:lpstr>
      <vt:lpstr>Functional Requirement    Administrator</vt:lpstr>
      <vt:lpstr>Functional Requirement    Administrator</vt:lpstr>
      <vt:lpstr>Functional Requirement    Administrator</vt:lpstr>
      <vt:lpstr>Concept Design          Vs           Implementation</vt:lpstr>
      <vt:lpstr>Initial Design</vt:lpstr>
      <vt:lpstr>Removed Classes</vt:lpstr>
      <vt:lpstr>Removed Classes</vt:lpstr>
      <vt:lpstr>Removed Classes</vt:lpstr>
      <vt:lpstr>Removed Classes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31</cp:revision>
  <dcterms:created xsi:type="dcterms:W3CDTF">2022-08-11T11:15:05Z</dcterms:created>
  <dcterms:modified xsi:type="dcterms:W3CDTF">2022-08-11T20:10:37Z</dcterms:modified>
</cp:coreProperties>
</file>