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ulo ver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A3E56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idx="2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nsagem amarel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1pPr>
            <a:lvl2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2pPr>
            <a:lvl3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3pPr>
            <a:lvl4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4pPr>
            <a:lvl5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5pPr>
            <a:lvl6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6pPr>
            <a:lvl7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7pPr>
            <a:lvl8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8pPr>
            <a:lvl9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58" name="Shape 5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8D66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nsagem amarela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BABD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578CB6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nsagem cinza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7CC142"/>
              </a:buClr>
              <a:buSzPct val="100000"/>
              <a:defRPr b="0" sz="4800">
                <a:solidFill>
                  <a:srgbClr val="7CC142"/>
                </a:solidFill>
              </a:defRPr>
            </a:lvl1pPr>
            <a:lvl2pPr rtl="0" algn="ctr">
              <a:spcBef>
                <a:spcPts val="0"/>
              </a:spcBef>
              <a:buClr>
                <a:srgbClr val="7CC142"/>
              </a:buClr>
              <a:buSzPct val="100000"/>
              <a:defRPr b="0" sz="4800">
                <a:solidFill>
                  <a:srgbClr val="7CC142"/>
                </a:solidFill>
              </a:defRPr>
            </a:lvl2pPr>
            <a:lvl3pPr rtl="0" algn="ctr">
              <a:spcBef>
                <a:spcPts val="0"/>
              </a:spcBef>
              <a:buClr>
                <a:srgbClr val="7CC142"/>
              </a:buClr>
              <a:buSzPct val="100000"/>
              <a:defRPr b="0" sz="4800">
                <a:solidFill>
                  <a:srgbClr val="7CC142"/>
                </a:solidFill>
              </a:defRPr>
            </a:lvl3pPr>
            <a:lvl4pPr rtl="0" algn="ctr">
              <a:spcBef>
                <a:spcPts val="0"/>
              </a:spcBef>
              <a:buClr>
                <a:srgbClr val="7CC142"/>
              </a:buClr>
              <a:buSzPct val="100000"/>
              <a:defRPr b="0" sz="4800">
                <a:solidFill>
                  <a:srgbClr val="7CC142"/>
                </a:solidFill>
              </a:defRPr>
            </a:lvl4pPr>
            <a:lvl5pPr rtl="0" algn="ctr">
              <a:spcBef>
                <a:spcPts val="0"/>
              </a:spcBef>
              <a:buClr>
                <a:srgbClr val="7CC142"/>
              </a:buClr>
              <a:buSzPct val="100000"/>
              <a:defRPr b="0" sz="4800">
                <a:solidFill>
                  <a:srgbClr val="7CC142"/>
                </a:solidFill>
              </a:defRPr>
            </a:lvl5pPr>
            <a:lvl6pPr rtl="0" algn="ctr">
              <a:spcBef>
                <a:spcPts val="0"/>
              </a:spcBef>
              <a:buClr>
                <a:srgbClr val="7CC142"/>
              </a:buClr>
              <a:buSzPct val="100000"/>
              <a:defRPr b="0" sz="4800">
                <a:solidFill>
                  <a:srgbClr val="7CC142"/>
                </a:solidFill>
              </a:defRPr>
            </a:lvl6pPr>
            <a:lvl7pPr rtl="0" algn="ctr">
              <a:spcBef>
                <a:spcPts val="0"/>
              </a:spcBef>
              <a:buClr>
                <a:srgbClr val="7CC142"/>
              </a:buClr>
              <a:buSzPct val="100000"/>
              <a:defRPr b="0" sz="4800">
                <a:solidFill>
                  <a:srgbClr val="7CC142"/>
                </a:solidFill>
              </a:defRPr>
            </a:lvl7pPr>
            <a:lvl8pPr rtl="0" algn="ctr">
              <a:spcBef>
                <a:spcPts val="0"/>
              </a:spcBef>
              <a:buClr>
                <a:srgbClr val="7CC142"/>
              </a:buClr>
              <a:buSzPct val="100000"/>
              <a:defRPr b="0" sz="4800">
                <a:solidFill>
                  <a:srgbClr val="7CC142"/>
                </a:solidFill>
              </a:defRPr>
            </a:lvl8pPr>
            <a:lvl9pPr rtl="0" algn="ctr">
              <a:spcBef>
                <a:spcPts val="0"/>
              </a:spcBef>
              <a:buClr>
                <a:srgbClr val="7CC142"/>
              </a:buClr>
              <a:buSzPct val="100000"/>
              <a:defRPr b="0" sz="4800">
                <a:solidFill>
                  <a:srgbClr val="7CC142"/>
                </a:solidFill>
              </a:defRPr>
            </a:lvl9pPr>
          </a:lstStyle>
          <a:p/>
        </p:txBody>
      </p:sp>
      <p:sp>
        <p:nvSpPr>
          <p:cNvPr id="68" name="Shape 6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46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odape laranja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b="0" sz="2400"/>
            </a:lvl1pPr>
            <a:lvl2pPr rtl="0" algn="ctr">
              <a:spcBef>
                <a:spcPts val="0"/>
              </a:spcBef>
              <a:buSzPct val="100000"/>
              <a:defRPr b="0" sz="2400"/>
            </a:lvl2pPr>
            <a:lvl3pPr rtl="0" algn="ctr">
              <a:spcBef>
                <a:spcPts val="0"/>
              </a:spcBef>
              <a:buSzPct val="100000"/>
              <a:defRPr b="0" sz="2400"/>
            </a:lvl3pPr>
            <a:lvl4pPr rtl="0" algn="ctr">
              <a:spcBef>
                <a:spcPts val="0"/>
              </a:spcBef>
              <a:buSzPct val="100000"/>
              <a:defRPr b="0" sz="2400"/>
            </a:lvl4pPr>
            <a:lvl5pPr rtl="0" algn="ctr">
              <a:spcBef>
                <a:spcPts val="0"/>
              </a:spcBef>
              <a:buSzPct val="100000"/>
              <a:defRPr b="0" sz="2400"/>
            </a:lvl5pPr>
            <a:lvl6pPr rtl="0" algn="ctr">
              <a:spcBef>
                <a:spcPts val="0"/>
              </a:spcBef>
              <a:buSzPct val="100000"/>
              <a:defRPr b="0" sz="2400"/>
            </a:lvl6pPr>
            <a:lvl7pPr rtl="0" algn="ctr">
              <a:spcBef>
                <a:spcPts val="0"/>
              </a:spcBef>
              <a:buSzPct val="100000"/>
              <a:defRPr b="0" sz="2400"/>
            </a:lvl7pPr>
            <a:lvl8pPr rtl="0" algn="ctr">
              <a:spcBef>
                <a:spcPts val="0"/>
              </a:spcBef>
              <a:buSzPct val="100000"/>
              <a:defRPr b="0" sz="2400"/>
            </a:lvl8pPr>
            <a:lvl9pPr rtl="0" algn="ctr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73" name="Shape 7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F8D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odape ver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b="0" sz="2400"/>
            </a:lvl1pPr>
            <a:lvl2pPr rtl="0" algn="ctr">
              <a:spcBef>
                <a:spcPts val="0"/>
              </a:spcBef>
              <a:buSzPct val="100000"/>
              <a:defRPr b="0" sz="2400"/>
            </a:lvl2pPr>
            <a:lvl3pPr rtl="0" algn="ctr">
              <a:spcBef>
                <a:spcPts val="0"/>
              </a:spcBef>
              <a:buSzPct val="100000"/>
              <a:defRPr b="0" sz="2400"/>
            </a:lvl3pPr>
            <a:lvl4pPr rtl="0" algn="ctr">
              <a:spcBef>
                <a:spcPts val="0"/>
              </a:spcBef>
              <a:buSzPct val="100000"/>
              <a:defRPr b="0" sz="2400"/>
            </a:lvl4pPr>
            <a:lvl5pPr rtl="0" algn="ctr">
              <a:spcBef>
                <a:spcPts val="0"/>
              </a:spcBef>
              <a:buSzPct val="100000"/>
              <a:defRPr b="0" sz="2400"/>
            </a:lvl5pPr>
            <a:lvl6pPr rtl="0" algn="ctr">
              <a:spcBef>
                <a:spcPts val="0"/>
              </a:spcBef>
              <a:buSzPct val="100000"/>
              <a:defRPr b="0" sz="2400"/>
            </a:lvl6pPr>
            <a:lvl7pPr rtl="0" algn="ctr">
              <a:spcBef>
                <a:spcPts val="0"/>
              </a:spcBef>
              <a:buSzPct val="100000"/>
              <a:defRPr b="0" sz="2400"/>
            </a:lvl7pPr>
            <a:lvl8pPr rtl="0" algn="ctr">
              <a:spcBef>
                <a:spcPts val="0"/>
              </a:spcBef>
              <a:buSzPct val="100000"/>
              <a:defRPr b="0" sz="2400"/>
            </a:lvl8pPr>
            <a:lvl9pPr rtl="0" algn="ctr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78" name="Shape 7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A3E56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odape verde 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b="0" sz="2400"/>
            </a:lvl1pPr>
            <a:lvl2pPr rtl="0" algn="ctr">
              <a:spcBef>
                <a:spcPts val="0"/>
              </a:spcBef>
              <a:buSzPct val="100000"/>
              <a:defRPr b="0" sz="2400"/>
            </a:lvl2pPr>
            <a:lvl3pPr rtl="0" algn="ctr">
              <a:spcBef>
                <a:spcPts val="0"/>
              </a:spcBef>
              <a:buSzPct val="100000"/>
              <a:defRPr b="0" sz="2400"/>
            </a:lvl3pPr>
            <a:lvl4pPr rtl="0" algn="ctr">
              <a:spcBef>
                <a:spcPts val="0"/>
              </a:spcBef>
              <a:buSzPct val="100000"/>
              <a:defRPr b="0" sz="2400"/>
            </a:lvl4pPr>
            <a:lvl5pPr rtl="0" algn="ctr">
              <a:spcBef>
                <a:spcPts val="0"/>
              </a:spcBef>
              <a:buSzPct val="100000"/>
              <a:defRPr b="0" sz="2400"/>
            </a:lvl5pPr>
            <a:lvl6pPr rtl="0" algn="ctr">
              <a:spcBef>
                <a:spcPts val="0"/>
              </a:spcBef>
              <a:buSzPct val="100000"/>
              <a:defRPr b="0" sz="2400"/>
            </a:lvl6pPr>
            <a:lvl7pPr rtl="0" algn="ctr">
              <a:spcBef>
                <a:spcPts val="0"/>
              </a:spcBef>
              <a:buSzPct val="100000"/>
              <a:defRPr b="0" sz="2400"/>
            </a:lvl7pPr>
            <a:lvl8pPr rtl="0" algn="ctr">
              <a:spcBef>
                <a:spcPts val="0"/>
              </a:spcBef>
              <a:buSzPct val="100000"/>
              <a:defRPr b="0" sz="2400"/>
            </a:lvl8pPr>
            <a:lvl9pPr rtl="0" algn="ctr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83" name="Shape 8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6D38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odape amare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b="0" sz="2400"/>
            </a:lvl1pPr>
            <a:lvl2pPr rtl="0" algn="ctr">
              <a:spcBef>
                <a:spcPts val="0"/>
              </a:spcBef>
              <a:buSzPct val="100000"/>
              <a:defRPr b="0" sz="2400"/>
            </a:lvl2pPr>
            <a:lvl3pPr rtl="0" algn="ctr">
              <a:spcBef>
                <a:spcPts val="0"/>
              </a:spcBef>
              <a:buSzPct val="100000"/>
              <a:defRPr b="0" sz="2400"/>
            </a:lvl3pPr>
            <a:lvl4pPr rtl="0" algn="ctr">
              <a:spcBef>
                <a:spcPts val="0"/>
              </a:spcBef>
              <a:buSzPct val="100000"/>
              <a:defRPr b="0" sz="2400"/>
            </a:lvl4pPr>
            <a:lvl5pPr rtl="0" algn="ctr">
              <a:spcBef>
                <a:spcPts val="0"/>
              </a:spcBef>
              <a:buSzPct val="100000"/>
              <a:defRPr b="0" sz="2400"/>
            </a:lvl5pPr>
            <a:lvl6pPr rtl="0" algn="ctr">
              <a:spcBef>
                <a:spcPts val="0"/>
              </a:spcBef>
              <a:buSzPct val="100000"/>
              <a:defRPr b="0" sz="2400"/>
            </a:lvl6pPr>
            <a:lvl7pPr rtl="0" algn="ctr">
              <a:spcBef>
                <a:spcPts val="0"/>
              </a:spcBef>
              <a:buSzPct val="100000"/>
              <a:defRPr b="0" sz="2400"/>
            </a:lvl7pPr>
            <a:lvl8pPr rtl="0" algn="ctr">
              <a:spcBef>
                <a:spcPts val="0"/>
              </a:spcBef>
              <a:buSzPct val="100000"/>
              <a:defRPr b="0" sz="2400"/>
            </a:lvl8pPr>
            <a:lvl9pPr rtl="0" algn="ctr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88" name="Shape 8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8D66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odape amarelo 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b="0" sz="2400"/>
            </a:lvl1pPr>
            <a:lvl2pPr rtl="0" algn="ctr">
              <a:spcBef>
                <a:spcPts val="0"/>
              </a:spcBef>
              <a:buSzPct val="100000"/>
              <a:defRPr b="0" sz="2400"/>
            </a:lvl2pPr>
            <a:lvl3pPr rtl="0" algn="ctr">
              <a:spcBef>
                <a:spcPts val="0"/>
              </a:spcBef>
              <a:buSzPct val="100000"/>
              <a:defRPr b="0" sz="2400"/>
            </a:lvl3pPr>
            <a:lvl4pPr rtl="0" algn="ctr">
              <a:spcBef>
                <a:spcPts val="0"/>
              </a:spcBef>
              <a:buSzPct val="100000"/>
              <a:defRPr b="0" sz="2400"/>
            </a:lvl4pPr>
            <a:lvl5pPr rtl="0" algn="ctr">
              <a:spcBef>
                <a:spcPts val="0"/>
              </a:spcBef>
              <a:buSzPct val="100000"/>
              <a:defRPr b="0" sz="2400"/>
            </a:lvl5pPr>
            <a:lvl6pPr rtl="0" algn="ctr">
              <a:spcBef>
                <a:spcPts val="0"/>
              </a:spcBef>
              <a:buSzPct val="100000"/>
              <a:defRPr b="0" sz="2400"/>
            </a:lvl6pPr>
            <a:lvl7pPr rtl="0" algn="ctr">
              <a:spcBef>
                <a:spcPts val="0"/>
              </a:spcBef>
              <a:buSzPct val="100000"/>
              <a:defRPr b="0" sz="2400"/>
            </a:lvl7pPr>
            <a:lvl8pPr rtl="0" algn="ctr">
              <a:spcBef>
                <a:spcPts val="0"/>
              </a:spcBef>
              <a:buSzPct val="100000"/>
              <a:defRPr b="0" sz="2400"/>
            </a:lvl8pPr>
            <a:lvl9pPr rtl="0" algn="ctr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93" name="Shape 9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BABD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578CB6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odape cinz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b="0" sz="2400"/>
            </a:lvl1pPr>
            <a:lvl2pPr rtl="0" algn="ctr">
              <a:spcBef>
                <a:spcPts val="0"/>
              </a:spcBef>
              <a:buSzPct val="100000"/>
              <a:defRPr b="0" sz="2400"/>
            </a:lvl2pPr>
            <a:lvl3pPr rtl="0" algn="ctr">
              <a:spcBef>
                <a:spcPts val="0"/>
              </a:spcBef>
              <a:buSzPct val="100000"/>
              <a:defRPr b="0" sz="2400"/>
            </a:lvl3pPr>
            <a:lvl4pPr rtl="0" algn="ctr">
              <a:spcBef>
                <a:spcPts val="0"/>
              </a:spcBef>
              <a:buSzPct val="100000"/>
              <a:defRPr b="0" sz="2400"/>
            </a:lvl4pPr>
            <a:lvl5pPr rtl="0" algn="ctr">
              <a:spcBef>
                <a:spcPts val="0"/>
              </a:spcBef>
              <a:buSzPct val="100000"/>
              <a:defRPr b="0" sz="2400"/>
            </a:lvl5pPr>
            <a:lvl6pPr rtl="0" algn="ctr">
              <a:spcBef>
                <a:spcPts val="0"/>
              </a:spcBef>
              <a:buSzPct val="100000"/>
              <a:defRPr b="0" sz="2400"/>
            </a:lvl6pPr>
            <a:lvl7pPr rtl="0" algn="ctr">
              <a:spcBef>
                <a:spcPts val="0"/>
              </a:spcBef>
              <a:buSzPct val="100000"/>
              <a:defRPr b="0" sz="2400"/>
            </a:lvl7pPr>
            <a:lvl8pPr rtl="0" algn="ctr">
              <a:spcBef>
                <a:spcPts val="0"/>
              </a:spcBef>
              <a:buSzPct val="100000"/>
              <a:defRPr b="0" sz="2400"/>
            </a:lvl8pPr>
            <a:lvl9pPr rtl="0" algn="ctr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98" name="Shape 9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46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odape cinza 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367125" y="406013"/>
            <a:ext cx="6843599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1pPr>
            <a:lvl2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2pPr>
            <a:lvl3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3pPr>
            <a:lvl4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4pPr>
            <a:lvl5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5pPr>
            <a:lvl6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6pPr>
            <a:lvl7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7pPr>
            <a:lvl8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8pPr>
            <a:lvl9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9pPr>
          </a:lstStyle>
          <a:p/>
        </p:txBody>
      </p:sp>
      <p:sp>
        <p:nvSpPr>
          <p:cNvPr id="103" name="Shape 10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8D66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ctrTitle"/>
          </p:nvPr>
        </p:nvSpPr>
        <p:spPr>
          <a:xfrm>
            <a:off x="3367125" y="684632"/>
            <a:ext cx="6843599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1pPr>
            <a:lvl2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2pPr>
            <a:lvl3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3pPr>
            <a:lvl4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4pPr>
            <a:lvl5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5pPr>
            <a:lvl6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6pPr>
            <a:lvl7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7pPr>
            <a:lvl8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8pPr>
            <a:lvl9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ctrTitle"/>
          </p:nvPr>
        </p:nvSpPr>
        <p:spPr>
          <a:xfrm>
            <a:off x="3367125" y="1336846"/>
            <a:ext cx="6843599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1pPr>
            <a:lvl2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2pPr>
            <a:lvl3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3pPr>
            <a:lvl4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4pPr>
            <a:lvl5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5pPr>
            <a:lvl6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6pPr>
            <a:lvl7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7pPr>
            <a:lvl8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8pPr>
            <a:lvl9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ctrTitle"/>
          </p:nvPr>
        </p:nvSpPr>
        <p:spPr>
          <a:xfrm>
            <a:off x="3367125" y="1615465"/>
            <a:ext cx="6843599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1pPr>
            <a:lvl2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2pPr>
            <a:lvl3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3pPr>
            <a:lvl4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4pPr>
            <a:lvl5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5pPr>
            <a:lvl6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6pPr>
            <a:lvl7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7pPr>
            <a:lvl8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8pPr>
            <a:lvl9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5" type="ctrTitle"/>
          </p:nvPr>
        </p:nvSpPr>
        <p:spPr>
          <a:xfrm>
            <a:off x="3367125" y="2267678"/>
            <a:ext cx="6843599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1pPr>
            <a:lvl2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2pPr>
            <a:lvl3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3pPr>
            <a:lvl4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4pPr>
            <a:lvl5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5pPr>
            <a:lvl6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6pPr>
            <a:lvl7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7pPr>
            <a:lvl8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8pPr>
            <a:lvl9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6" type="ctrTitle"/>
          </p:nvPr>
        </p:nvSpPr>
        <p:spPr>
          <a:xfrm>
            <a:off x="3367125" y="2546297"/>
            <a:ext cx="6843599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1pPr>
            <a:lvl2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2pPr>
            <a:lvl3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3pPr>
            <a:lvl4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4pPr>
            <a:lvl5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5pPr>
            <a:lvl6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6pPr>
            <a:lvl7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7pPr>
            <a:lvl8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8pPr>
            <a:lvl9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7" type="ctrTitle"/>
          </p:nvPr>
        </p:nvSpPr>
        <p:spPr>
          <a:xfrm>
            <a:off x="3367125" y="3209723"/>
            <a:ext cx="6843599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1pPr>
            <a:lvl2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2pPr>
            <a:lvl3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3pPr>
            <a:lvl4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4pPr>
            <a:lvl5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5pPr>
            <a:lvl6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6pPr>
            <a:lvl7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7pPr>
            <a:lvl8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8pPr>
            <a:lvl9pPr rtl="0">
              <a:spcBef>
                <a:spcPts val="0"/>
              </a:spcBef>
              <a:buClr>
                <a:srgbClr val="F88A4F"/>
              </a:buClr>
              <a:buSzPct val="100000"/>
              <a:defRPr b="0" sz="2600">
                <a:solidFill>
                  <a:srgbClr val="F88A4F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8" type="ctrTitle"/>
          </p:nvPr>
        </p:nvSpPr>
        <p:spPr>
          <a:xfrm>
            <a:off x="3367125" y="3488342"/>
            <a:ext cx="6843599" cy="59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1pPr>
            <a:lvl2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2pPr>
            <a:lvl3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3pPr>
            <a:lvl4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4pPr>
            <a:lvl5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5pPr>
            <a:lvl6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6pPr>
            <a:lvl7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7pPr>
            <a:lvl8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8pPr>
            <a:lvl9pPr rtl="0">
              <a:spcBef>
                <a:spcPts val="0"/>
              </a:spcBef>
              <a:buClr>
                <a:srgbClr val="999999"/>
              </a:buClr>
              <a:buSzPct val="100000"/>
              <a:defRPr b="0" sz="2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ulo verde 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rgbClr val="3F4752"/>
              </a:buClr>
              <a:buNone/>
              <a:defRPr>
                <a:solidFill>
                  <a:srgbClr val="3F4752"/>
                </a:solidFill>
              </a:defRPr>
            </a:lvl1pPr>
            <a:lvl2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2pPr>
            <a:lvl3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3pPr>
            <a:lvl4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4pPr>
            <a:lvl5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5pPr>
            <a:lvl6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6pPr>
            <a:lvl7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7pPr>
            <a:lvl8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8pPr>
            <a:lvl9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6D38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2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a 3 amarelo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8pPr>
            <a:lvl9pPr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title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3" type="title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8D66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a 3 Ver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title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title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124" name="Shape 124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A3E56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a 3 Verde 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title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3" type="title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Shape 131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6D38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a 3 Verde 1 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title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title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Shape 13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BABD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578CB6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a 3 Laranja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2" type="title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3" type="title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Shape 145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F8D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a 3 Cinza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2" type="title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3" type="title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b="0" sz="2400">
                <a:solidFill>
                  <a:srgbClr val="7CC142"/>
                </a:solidFill>
              </a:defRPr>
            </a:lvl9pPr>
          </a:lstStyle>
          <a:p/>
        </p:txBody>
      </p:sp>
      <p:sp>
        <p:nvSpPr>
          <p:cNvPr id="152" name="Shape 152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46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a 3 Cinza 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566826" y="1036000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2" type="title"/>
          </p:nvPr>
        </p:nvSpPr>
        <p:spPr>
          <a:xfrm>
            <a:off x="1566826" y="1665400"/>
            <a:ext cx="5930399" cy="62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6D38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a 3 Cinza 1 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566826" y="1036000"/>
            <a:ext cx="5930399" cy="629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b="0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2" type="title"/>
          </p:nvPr>
        </p:nvSpPr>
        <p:spPr>
          <a:xfrm>
            <a:off x="1566826" y="1665400"/>
            <a:ext cx="5930399" cy="62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b="0" sz="28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164" name="Shape 164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F8D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ulo laranj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1pPr>
            <a:lvl2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2pPr>
            <a:lvl3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3pPr>
            <a:lvl4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4pPr>
            <a:lvl5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5pPr>
            <a:lvl6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6pPr>
            <a:lvl7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7pPr>
            <a:lvl8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8pPr>
            <a:lvl9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F8D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idx="2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ulo amarel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1pPr>
            <a:lvl2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2pPr>
            <a:lvl3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3pPr>
            <a:lvl4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4pPr>
            <a:lvl5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5pPr>
            <a:lvl6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6pPr>
            <a:lvl7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7pPr>
            <a:lvl8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8pPr>
            <a:lvl9pPr rtl="0" algn="ctr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rgbClr val="3F4752"/>
              </a:buClr>
              <a:buNone/>
              <a:defRPr>
                <a:solidFill>
                  <a:srgbClr val="3F4752"/>
                </a:solidFill>
              </a:defRPr>
            </a:lvl1pPr>
            <a:lvl2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2pPr>
            <a:lvl3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3pPr>
            <a:lvl4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4pPr>
            <a:lvl5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5pPr>
            <a:lvl6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6pPr>
            <a:lvl7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7pPr>
            <a:lvl8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8pPr>
            <a:lvl9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8D66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2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ulo amarelo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rgbClr val="3F4752"/>
              </a:buClr>
              <a:buNone/>
              <a:defRPr>
                <a:solidFill>
                  <a:srgbClr val="3F4752"/>
                </a:solidFill>
              </a:defRPr>
            </a:lvl1pPr>
            <a:lvl2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2pPr>
            <a:lvl3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3pPr>
            <a:lvl4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4pPr>
            <a:lvl5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5pPr>
            <a:lvl6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6pPr>
            <a:lvl7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7pPr>
            <a:lvl8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8pPr>
            <a:lvl9pPr rtl="0" algn="ctr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35" name="Shape 35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BABD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idx="2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578CB6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ulo cinza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1pPr>
            <a:lvl2pPr rtl="0" algn="ctr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2pPr>
            <a:lvl3pPr rtl="0" algn="ctr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3pPr>
            <a:lvl4pPr rtl="0" algn="ctr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4pPr>
            <a:lvl5pPr rtl="0" algn="ctr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5pPr>
            <a:lvl6pPr rtl="0" algn="ctr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6pPr>
            <a:lvl7pPr rtl="0" algn="ctr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7pPr>
            <a:lvl8pPr rtl="0" algn="ctr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8pPr>
            <a:lvl9pPr rtl="0" algn="ctr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None/>
              <a:defRPr/>
            </a:lvl1pPr>
            <a:lvl2pPr rtl="0" algn="ctr">
              <a:spcBef>
                <a:spcPts val="0"/>
              </a:spcBef>
              <a:buSzPct val="100000"/>
              <a:buNone/>
              <a:defRPr sz="3000"/>
            </a:lvl2pPr>
            <a:lvl3pPr rtl="0" algn="ctr">
              <a:spcBef>
                <a:spcPts val="0"/>
              </a:spcBef>
              <a:buSzPct val="100000"/>
              <a:buNone/>
              <a:defRPr sz="3000"/>
            </a:lvl3pPr>
            <a:lvl4pPr rtl="0" algn="ctr">
              <a:spcBef>
                <a:spcPts val="0"/>
              </a:spcBef>
              <a:buSzPct val="100000"/>
              <a:buNone/>
              <a:defRPr sz="3000"/>
            </a:lvl4pPr>
            <a:lvl5pPr rtl="0" algn="ctr">
              <a:spcBef>
                <a:spcPts val="0"/>
              </a:spcBef>
              <a:buSzPct val="100000"/>
              <a:buNone/>
              <a:defRPr sz="3000"/>
            </a:lvl5pPr>
            <a:lvl6pPr rtl="0" algn="ctr">
              <a:spcBef>
                <a:spcPts val="0"/>
              </a:spcBef>
              <a:buSzPct val="100000"/>
              <a:buNone/>
              <a:defRPr sz="3000"/>
            </a:lvl6pPr>
            <a:lvl7pPr rtl="0" algn="ctr">
              <a:spcBef>
                <a:spcPts val="0"/>
              </a:spcBef>
              <a:buSzPct val="100000"/>
              <a:buNone/>
              <a:defRPr sz="3000"/>
            </a:lvl7pPr>
            <a:lvl8pPr rtl="0" algn="ctr">
              <a:spcBef>
                <a:spcPts val="0"/>
              </a:spcBef>
              <a:buSzPct val="100000"/>
              <a:buNone/>
              <a:defRPr sz="3000"/>
            </a:lvl8pPr>
            <a:lvl9pPr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nsagem ver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b="0" sz="4800"/>
            </a:lvl1pPr>
            <a:lvl2pPr rtl="0" algn="ctr">
              <a:spcBef>
                <a:spcPts val="0"/>
              </a:spcBef>
              <a:buSzPct val="100000"/>
              <a:defRPr b="0" sz="4800"/>
            </a:lvl2pPr>
            <a:lvl3pPr rtl="0" algn="ctr">
              <a:spcBef>
                <a:spcPts val="0"/>
              </a:spcBef>
              <a:buSzPct val="100000"/>
              <a:defRPr b="0" sz="4800"/>
            </a:lvl3pPr>
            <a:lvl4pPr rtl="0" algn="ctr">
              <a:spcBef>
                <a:spcPts val="0"/>
              </a:spcBef>
              <a:buSzPct val="100000"/>
              <a:defRPr b="0" sz="4800"/>
            </a:lvl4pPr>
            <a:lvl5pPr rtl="0" algn="ctr">
              <a:spcBef>
                <a:spcPts val="0"/>
              </a:spcBef>
              <a:buSzPct val="100000"/>
              <a:defRPr b="0" sz="4800"/>
            </a:lvl5pPr>
            <a:lvl6pPr rtl="0" algn="ctr">
              <a:spcBef>
                <a:spcPts val="0"/>
              </a:spcBef>
              <a:buSzPct val="100000"/>
              <a:defRPr b="0" sz="4800"/>
            </a:lvl6pPr>
            <a:lvl7pPr rtl="0" algn="ctr">
              <a:spcBef>
                <a:spcPts val="0"/>
              </a:spcBef>
              <a:buSzPct val="100000"/>
              <a:defRPr b="0" sz="4800"/>
            </a:lvl7pPr>
            <a:lvl8pPr rtl="0" algn="ctr">
              <a:spcBef>
                <a:spcPts val="0"/>
              </a:spcBef>
              <a:buSzPct val="100000"/>
              <a:defRPr b="0" sz="4800"/>
            </a:lvl8pPr>
            <a:lvl9pPr rtl="0" algn="ctr">
              <a:spcBef>
                <a:spcPts val="0"/>
              </a:spcBef>
              <a:buSzPct val="100000"/>
              <a:defRPr b="0" sz="4800"/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A3E56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nsagem verde 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buSzPct val="100000"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6D38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nsagem laranja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1pPr>
            <a:lvl2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2pPr>
            <a:lvl3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3pPr>
            <a:lvl4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4pPr>
            <a:lvl5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5pPr>
            <a:lvl6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6pPr>
            <a:lvl7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7pPr>
            <a:lvl8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8pPr>
            <a:lvl9pPr rtl="0" algn="ctr">
              <a:spcBef>
                <a:spcPts val="0"/>
              </a:spcBef>
              <a:buClr>
                <a:srgbClr val="3F4752"/>
              </a:buClr>
              <a:buSzPct val="100000"/>
              <a:defRPr b="0" sz="4800">
                <a:solidFill>
                  <a:srgbClr val="3F4752"/>
                </a:solidFill>
              </a:defRPr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F8D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0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11.xml"/><Relationship Id="rId31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34" Type="http://schemas.openxmlformats.org/officeDocument/2006/relationships/theme" Target="../theme/theme1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.xml"/><Relationship Id="rId21" Type="http://schemas.openxmlformats.org/officeDocument/2006/relationships/slideLayout" Target="../slideLayouts/slideLayout20.xml"/><Relationship Id="rId1" Type="http://schemas.openxmlformats.org/officeDocument/2006/relationships/image" Target="../media/image00.png"/><Relationship Id="rId22" Type="http://schemas.openxmlformats.org/officeDocument/2006/relationships/slideLayout" Target="../slideLayouts/slideLayout21.xml"/><Relationship Id="rId4" Type="http://schemas.openxmlformats.org/officeDocument/2006/relationships/slideLayout" Target="../slideLayouts/slideLayout3.xml"/><Relationship Id="rId2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.xml"/><Relationship Id="rId24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19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b="1" sz="3600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b="1" sz="3600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b="1" sz="3600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b="1" sz="3600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b="1" sz="3600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b="1" sz="3600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b="1" sz="3600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b="1" sz="3600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b="1" sz="3600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lt1"/>
              </a:buClr>
              <a:buSzPct val="100000"/>
              <a:buFont typeface="Proxima Nova"/>
              <a:defRPr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spcBef>
                <a:spcPts val="480"/>
              </a:spcBef>
              <a:buClr>
                <a:schemeClr val="lt1"/>
              </a:buClr>
              <a:buSzPct val="100000"/>
              <a:buFont typeface="Proxima Nova"/>
              <a:defRPr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spcBef>
                <a:spcPts val="480"/>
              </a:spcBef>
              <a:buClr>
                <a:schemeClr val="lt1"/>
              </a:buClr>
              <a:buSzPct val="100000"/>
              <a:buFont typeface="Proxima Nova"/>
              <a:defRPr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2.png"/><Relationship Id="rId3" Type="http://schemas.openxmlformats.org/officeDocument/2006/relationships/image" Target="../media/image07.png"/><Relationship Id="rId5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4.png"/><Relationship Id="rId3" Type="http://schemas.openxmlformats.org/officeDocument/2006/relationships/image" Target="../media/image08.png"/><Relationship Id="rId5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9.png"/><Relationship Id="rId3" Type="http://schemas.openxmlformats.org/officeDocument/2006/relationships/hyperlink" Target="http://suporte.catarse.me/hc/pt-br/articles/202387638-Diretrizes-para-a-cria%C3%A7%C3%A3o-de-projetos" TargetMode="External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hyperlink" Target="http://suporte.catarse.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685800" y="1463901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7CC142"/>
                </a:solidFill>
              </a:rPr>
              <a:t>Começando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3241275" y="4094199"/>
            <a:ext cx="3140350" cy="456101"/>
            <a:chOff x="4179600" y="860149"/>
            <a:chExt cx="3140350" cy="456101"/>
          </a:xfrm>
        </p:grpSpPr>
        <p:sp>
          <p:nvSpPr>
            <p:cNvPr id="182" name="Shape 182"/>
            <p:cNvSpPr txBox="1"/>
            <p:nvPr/>
          </p:nvSpPr>
          <p:spPr>
            <a:xfrm>
              <a:off x="4643050" y="860149"/>
              <a:ext cx="26769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>
                  <a:solidFill>
                    <a:srgbClr val="4B536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Guia dos realizadores</a:t>
              </a:r>
            </a:p>
          </p:txBody>
        </p:sp>
        <p:pic>
          <p:nvPicPr>
            <p:cNvPr id="183" name="Shape 1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9600" y="877524"/>
              <a:ext cx="438725" cy="438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0" y="419300"/>
            <a:ext cx="9144000" cy="59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464F5C"/>
                </a:solidFill>
              </a:rPr>
              <a:t>O que é o Catarse?</a:t>
            </a:r>
          </a:p>
        </p:txBody>
      </p:sp>
      <p:sp>
        <p:nvSpPr>
          <p:cNvPr id="189" name="Shape 189"/>
          <p:cNvSpPr txBox="1"/>
          <p:nvPr>
            <p:ph idx="2" type="ctrTitle"/>
          </p:nvPr>
        </p:nvSpPr>
        <p:spPr>
          <a:xfrm>
            <a:off x="591025" y="4046325"/>
            <a:ext cx="7978199" cy="59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É uma plataforma de financiamento coletivo para projetos criativos com objetivos claros e finitos.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50" y="1631300"/>
            <a:ext cx="1619899" cy="16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423750" y="3780625"/>
            <a:ext cx="8160000" cy="59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Pelo Catarse, você tem a chance de viabilizar financeiramente suas ideias através do apoio direto do público.</a:t>
            </a:r>
          </a:p>
        </p:txBody>
      </p:sp>
      <p:sp>
        <p:nvSpPr>
          <p:cNvPr id="196" name="Shape 196"/>
          <p:cNvSpPr txBox="1"/>
          <p:nvPr>
            <p:ph idx="2" type="ctrTitle"/>
          </p:nvPr>
        </p:nvSpPr>
        <p:spPr>
          <a:xfrm>
            <a:off x="0" y="419300"/>
            <a:ext cx="9144000" cy="59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464F5C"/>
                </a:solidFill>
              </a:rPr>
              <a:t>Como acontece?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975" y="1700375"/>
            <a:ext cx="6752049" cy="14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0" y="419300"/>
            <a:ext cx="9144000" cy="59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464F5C"/>
                </a:solidFill>
              </a:rPr>
              <a:t>Quais os passos do projeto no Catarse?</a:t>
            </a:r>
          </a:p>
        </p:txBody>
      </p:sp>
      <p:sp>
        <p:nvSpPr>
          <p:cNvPr id="203" name="Shape 203"/>
          <p:cNvSpPr txBox="1"/>
          <p:nvPr>
            <p:ph idx="2" type="title"/>
          </p:nvPr>
        </p:nvSpPr>
        <p:spPr>
          <a:xfrm>
            <a:off x="1853924" y="1379400"/>
            <a:ext cx="6832200" cy="62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Você planeja bem a campanha do seu projeto;</a:t>
            </a:r>
          </a:p>
        </p:txBody>
      </p:sp>
      <p:sp>
        <p:nvSpPr>
          <p:cNvPr id="204" name="Shape 204"/>
          <p:cNvSpPr txBox="1"/>
          <p:nvPr>
            <p:ph idx="3" type="title"/>
          </p:nvPr>
        </p:nvSpPr>
        <p:spPr>
          <a:xfrm>
            <a:off x="1853926" y="2458051"/>
            <a:ext cx="5930399" cy="62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Cria o projeto no site do Catarse;</a:t>
            </a:r>
          </a:p>
        </p:txBody>
      </p:sp>
      <p:sp>
        <p:nvSpPr>
          <p:cNvPr id="205" name="Shape 205"/>
          <p:cNvSpPr txBox="1"/>
          <p:nvPr>
            <p:ph idx="4" type="title"/>
          </p:nvPr>
        </p:nvSpPr>
        <p:spPr>
          <a:xfrm>
            <a:off x="1853924" y="3814275"/>
            <a:ext cx="6707099" cy="62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A curadoria do Catarse analisa o projeto. 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Se aprovado, o projeto entra em captação;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821" y="2487975"/>
            <a:ext cx="684758" cy="62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050" y="3760048"/>
            <a:ext cx="551974" cy="5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400" y="1505332"/>
            <a:ext cx="459624" cy="493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853924" y="846000"/>
            <a:ext cx="6832200" cy="62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Você tem de 1 a 60 dias para mobilizar a sua rede 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e bater a meta;</a:t>
            </a:r>
          </a:p>
        </p:txBody>
      </p:sp>
      <p:sp>
        <p:nvSpPr>
          <p:cNvPr id="214" name="Shape 214"/>
          <p:cNvSpPr txBox="1"/>
          <p:nvPr>
            <p:ph idx="2" type="title"/>
          </p:nvPr>
        </p:nvSpPr>
        <p:spPr>
          <a:xfrm>
            <a:off x="1853924" y="2178350"/>
            <a:ext cx="6536999" cy="62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Com a meta atingida, você recebe o dinheiro em até 10 dias após o final da campanha;</a:t>
            </a:r>
          </a:p>
        </p:txBody>
      </p:sp>
      <p:sp>
        <p:nvSpPr>
          <p:cNvPr id="215" name="Shape 215"/>
          <p:cNvSpPr txBox="1"/>
          <p:nvPr>
            <p:ph idx="3" type="title"/>
          </p:nvPr>
        </p:nvSpPr>
        <p:spPr>
          <a:xfrm>
            <a:off x="1853924" y="3534750"/>
            <a:ext cx="6707099" cy="62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Você entrega as recompensas e mantém os apoiadores atualizados sobre o projeto;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625" y="817985"/>
            <a:ext cx="684749" cy="48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913" y="3453924"/>
            <a:ext cx="604173" cy="4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700" y="2175150"/>
            <a:ext cx="538599" cy="5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99750" y="3456500"/>
            <a:ext cx="2676599" cy="314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Se o projeto é viável</a:t>
            </a:r>
          </a:p>
        </p:txBody>
      </p:sp>
      <p:sp>
        <p:nvSpPr>
          <p:cNvPr id="224" name="Shape 224"/>
          <p:cNvSpPr txBox="1"/>
          <p:nvPr>
            <p:ph idx="2" type="title"/>
          </p:nvPr>
        </p:nvSpPr>
        <p:spPr>
          <a:xfrm>
            <a:off x="4060812" y="3456500"/>
            <a:ext cx="4418400" cy="62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000">
                <a:solidFill>
                  <a:srgbClr val="464F5C"/>
                </a:solidFill>
              </a:rPr>
              <a:t>Se está de acordo com as nossas </a:t>
            </a:r>
            <a:r>
              <a:rPr b="0" lang="en" sz="2000">
                <a:solidFill>
                  <a:srgbClr val="409BFF"/>
                </a:solidFill>
                <a:hlinkClick r:id="rId3"/>
              </a:rPr>
              <a:t>Diretrizes para a Criação de Projetos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850" y="1870800"/>
            <a:ext cx="1060400" cy="112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4525" y="1796500"/>
            <a:ext cx="1526173" cy="126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>
            <p:ph idx="3" type="ctrTitle"/>
          </p:nvPr>
        </p:nvSpPr>
        <p:spPr>
          <a:xfrm>
            <a:off x="0" y="419300"/>
            <a:ext cx="9144000" cy="59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464F5C"/>
                </a:solidFill>
              </a:rPr>
              <a:t>O que a curadoria vai avaliar?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ctrTitle"/>
          </p:nvPr>
        </p:nvSpPr>
        <p:spPr>
          <a:xfrm>
            <a:off x="0" y="3263850"/>
            <a:ext cx="9144000" cy="59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464F5C"/>
                </a:solidFill>
              </a:rPr>
              <a:t>Ainda tem dúvidas?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464F5C"/>
                </a:solidFill>
              </a:rPr>
              <a:t>Acesse a </a:t>
            </a:r>
            <a:r>
              <a:rPr lang="en" sz="2400">
                <a:solidFill>
                  <a:srgbClr val="409BFF"/>
                </a:solidFill>
                <a:hlinkClick r:id="rId3"/>
              </a:rPr>
              <a:t>Central de Suporte</a:t>
            </a:r>
            <a:r>
              <a:rPr lang="en" sz="2400">
                <a:solidFill>
                  <a:srgbClr val="409BFF"/>
                </a:solidFill>
              </a:rPr>
              <a:t> </a:t>
            </a:r>
            <a:r>
              <a:rPr lang="en" sz="2400">
                <a:solidFill>
                  <a:srgbClr val="464F5C"/>
                </a:solidFill>
              </a:rPr>
              <a:t>do Catarse.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1338025"/>
            <a:ext cx="1142999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atars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