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56500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ulo ver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A3E56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subTitle" idx="2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nsagem amarel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1pPr>
            <a:lvl2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2pPr>
            <a:lvl3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3pPr>
            <a:lvl4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4pPr>
            <a:lvl5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5pPr>
            <a:lvl6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6pPr>
            <a:lvl7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7pPr>
            <a:lvl8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8pPr>
            <a:lvl9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8D66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nsagem amarela 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BABD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578CB6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nsagem cinza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7CC142"/>
              </a:buClr>
              <a:buSzPct val="100000"/>
              <a:defRPr sz="4800" b="0">
                <a:solidFill>
                  <a:srgbClr val="7CC142"/>
                </a:solidFill>
              </a:defRPr>
            </a:lvl1pPr>
            <a:lvl2pPr algn="ctr" rtl="0">
              <a:spcBef>
                <a:spcPts val="0"/>
              </a:spcBef>
              <a:buClr>
                <a:srgbClr val="7CC142"/>
              </a:buClr>
              <a:buSzPct val="100000"/>
              <a:defRPr sz="4800" b="0">
                <a:solidFill>
                  <a:srgbClr val="7CC142"/>
                </a:solidFill>
              </a:defRPr>
            </a:lvl2pPr>
            <a:lvl3pPr algn="ctr" rtl="0">
              <a:spcBef>
                <a:spcPts val="0"/>
              </a:spcBef>
              <a:buClr>
                <a:srgbClr val="7CC142"/>
              </a:buClr>
              <a:buSzPct val="100000"/>
              <a:defRPr sz="4800" b="0">
                <a:solidFill>
                  <a:srgbClr val="7CC142"/>
                </a:solidFill>
              </a:defRPr>
            </a:lvl3pPr>
            <a:lvl4pPr algn="ctr" rtl="0">
              <a:spcBef>
                <a:spcPts val="0"/>
              </a:spcBef>
              <a:buClr>
                <a:srgbClr val="7CC142"/>
              </a:buClr>
              <a:buSzPct val="100000"/>
              <a:defRPr sz="4800" b="0">
                <a:solidFill>
                  <a:srgbClr val="7CC142"/>
                </a:solidFill>
              </a:defRPr>
            </a:lvl4pPr>
            <a:lvl5pPr algn="ctr" rtl="0">
              <a:spcBef>
                <a:spcPts val="0"/>
              </a:spcBef>
              <a:buClr>
                <a:srgbClr val="7CC142"/>
              </a:buClr>
              <a:buSzPct val="100000"/>
              <a:defRPr sz="4800" b="0">
                <a:solidFill>
                  <a:srgbClr val="7CC142"/>
                </a:solidFill>
              </a:defRPr>
            </a:lvl5pPr>
            <a:lvl6pPr algn="ctr" rtl="0">
              <a:spcBef>
                <a:spcPts val="0"/>
              </a:spcBef>
              <a:buClr>
                <a:srgbClr val="7CC142"/>
              </a:buClr>
              <a:buSzPct val="100000"/>
              <a:defRPr sz="4800" b="0">
                <a:solidFill>
                  <a:srgbClr val="7CC142"/>
                </a:solidFill>
              </a:defRPr>
            </a:lvl6pPr>
            <a:lvl7pPr algn="ctr" rtl="0">
              <a:spcBef>
                <a:spcPts val="0"/>
              </a:spcBef>
              <a:buClr>
                <a:srgbClr val="7CC142"/>
              </a:buClr>
              <a:buSzPct val="100000"/>
              <a:defRPr sz="4800" b="0">
                <a:solidFill>
                  <a:srgbClr val="7CC142"/>
                </a:solidFill>
              </a:defRPr>
            </a:lvl7pPr>
            <a:lvl8pPr algn="ctr" rtl="0">
              <a:spcBef>
                <a:spcPts val="0"/>
              </a:spcBef>
              <a:buClr>
                <a:srgbClr val="7CC142"/>
              </a:buClr>
              <a:buSzPct val="100000"/>
              <a:defRPr sz="4800" b="0">
                <a:solidFill>
                  <a:srgbClr val="7CC142"/>
                </a:solidFill>
              </a:defRPr>
            </a:lvl8pPr>
            <a:lvl9pPr algn="ctr" rtl="0">
              <a:spcBef>
                <a:spcPts val="0"/>
              </a:spcBef>
              <a:buClr>
                <a:srgbClr val="7CC142"/>
              </a:buClr>
              <a:buSzPct val="100000"/>
              <a:defRPr sz="4800" b="0">
                <a:solidFill>
                  <a:srgbClr val="7CC14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464F5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odape laranja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2400" b="0"/>
            </a:lvl1pPr>
            <a:lvl2pPr algn="ctr" rtl="0">
              <a:spcBef>
                <a:spcPts val="0"/>
              </a:spcBef>
              <a:buSzPct val="100000"/>
              <a:defRPr sz="2400" b="0"/>
            </a:lvl2pPr>
            <a:lvl3pPr algn="ctr" rtl="0">
              <a:spcBef>
                <a:spcPts val="0"/>
              </a:spcBef>
              <a:buSzPct val="100000"/>
              <a:defRPr sz="2400" b="0"/>
            </a:lvl3pPr>
            <a:lvl4pPr algn="ctr" rtl="0">
              <a:spcBef>
                <a:spcPts val="0"/>
              </a:spcBef>
              <a:buSzPct val="100000"/>
              <a:defRPr sz="2400" b="0"/>
            </a:lvl4pPr>
            <a:lvl5pPr algn="ctr" rtl="0">
              <a:spcBef>
                <a:spcPts val="0"/>
              </a:spcBef>
              <a:buSzPct val="100000"/>
              <a:defRPr sz="2400" b="0"/>
            </a:lvl5pPr>
            <a:lvl6pPr algn="ctr" rtl="0">
              <a:spcBef>
                <a:spcPts val="0"/>
              </a:spcBef>
              <a:buSzPct val="100000"/>
              <a:defRPr sz="2400" b="0"/>
            </a:lvl6pPr>
            <a:lvl7pPr algn="ctr" rtl="0">
              <a:spcBef>
                <a:spcPts val="0"/>
              </a:spcBef>
              <a:buSzPct val="100000"/>
              <a:defRPr sz="2400" b="0"/>
            </a:lvl7pPr>
            <a:lvl8pPr algn="ctr" rtl="0">
              <a:spcBef>
                <a:spcPts val="0"/>
              </a:spcBef>
              <a:buSzPct val="100000"/>
              <a:defRPr sz="2400" b="0"/>
            </a:lvl8pPr>
            <a:lvl9pPr algn="ctr" rtl="0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F8D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odape ver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2400" b="0"/>
            </a:lvl1pPr>
            <a:lvl2pPr algn="ctr" rtl="0">
              <a:spcBef>
                <a:spcPts val="0"/>
              </a:spcBef>
              <a:buSzPct val="100000"/>
              <a:defRPr sz="2400" b="0"/>
            </a:lvl2pPr>
            <a:lvl3pPr algn="ctr" rtl="0">
              <a:spcBef>
                <a:spcPts val="0"/>
              </a:spcBef>
              <a:buSzPct val="100000"/>
              <a:defRPr sz="2400" b="0"/>
            </a:lvl3pPr>
            <a:lvl4pPr algn="ctr" rtl="0">
              <a:spcBef>
                <a:spcPts val="0"/>
              </a:spcBef>
              <a:buSzPct val="100000"/>
              <a:defRPr sz="2400" b="0"/>
            </a:lvl4pPr>
            <a:lvl5pPr algn="ctr" rtl="0">
              <a:spcBef>
                <a:spcPts val="0"/>
              </a:spcBef>
              <a:buSzPct val="100000"/>
              <a:defRPr sz="2400" b="0"/>
            </a:lvl5pPr>
            <a:lvl6pPr algn="ctr" rtl="0">
              <a:spcBef>
                <a:spcPts val="0"/>
              </a:spcBef>
              <a:buSzPct val="100000"/>
              <a:defRPr sz="2400" b="0"/>
            </a:lvl6pPr>
            <a:lvl7pPr algn="ctr" rtl="0">
              <a:spcBef>
                <a:spcPts val="0"/>
              </a:spcBef>
              <a:buSzPct val="100000"/>
              <a:defRPr sz="2400" b="0"/>
            </a:lvl7pPr>
            <a:lvl8pPr algn="ctr" rtl="0">
              <a:spcBef>
                <a:spcPts val="0"/>
              </a:spcBef>
              <a:buSzPct val="100000"/>
              <a:defRPr sz="2400" b="0"/>
            </a:lvl8pPr>
            <a:lvl9pPr algn="ctr" rtl="0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A3E56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odape verde 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2400" b="0"/>
            </a:lvl1pPr>
            <a:lvl2pPr algn="ctr" rtl="0">
              <a:spcBef>
                <a:spcPts val="0"/>
              </a:spcBef>
              <a:buSzPct val="100000"/>
              <a:defRPr sz="2400" b="0"/>
            </a:lvl2pPr>
            <a:lvl3pPr algn="ctr" rtl="0">
              <a:spcBef>
                <a:spcPts val="0"/>
              </a:spcBef>
              <a:buSzPct val="100000"/>
              <a:defRPr sz="2400" b="0"/>
            </a:lvl3pPr>
            <a:lvl4pPr algn="ctr" rtl="0">
              <a:spcBef>
                <a:spcPts val="0"/>
              </a:spcBef>
              <a:buSzPct val="100000"/>
              <a:defRPr sz="2400" b="0"/>
            </a:lvl4pPr>
            <a:lvl5pPr algn="ctr" rtl="0">
              <a:spcBef>
                <a:spcPts val="0"/>
              </a:spcBef>
              <a:buSzPct val="100000"/>
              <a:defRPr sz="2400" b="0"/>
            </a:lvl5pPr>
            <a:lvl6pPr algn="ctr" rtl="0">
              <a:spcBef>
                <a:spcPts val="0"/>
              </a:spcBef>
              <a:buSzPct val="100000"/>
              <a:defRPr sz="2400" b="0"/>
            </a:lvl6pPr>
            <a:lvl7pPr algn="ctr" rtl="0">
              <a:spcBef>
                <a:spcPts val="0"/>
              </a:spcBef>
              <a:buSzPct val="100000"/>
              <a:defRPr sz="2400" b="0"/>
            </a:lvl7pPr>
            <a:lvl8pPr algn="ctr" rtl="0">
              <a:spcBef>
                <a:spcPts val="0"/>
              </a:spcBef>
              <a:buSzPct val="100000"/>
              <a:defRPr sz="2400" b="0"/>
            </a:lvl8pPr>
            <a:lvl9pPr algn="ctr" rtl="0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83" name="Shape 8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6D38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odape amarelo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2400" b="0"/>
            </a:lvl1pPr>
            <a:lvl2pPr algn="ctr" rtl="0">
              <a:spcBef>
                <a:spcPts val="0"/>
              </a:spcBef>
              <a:buSzPct val="100000"/>
              <a:defRPr sz="2400" b="0"/>
            </a:lvl2pPr>
            <a:lvl3pPr algn="ctr" rtl="0">
              <a:spcBef>
                <a:spcPts val="0"/>
              </a:spcBef>
              <a:buSzPct val="100000"/>
              <a:defRPr sz="2400" b="0"/>
            </a:lvl3pPr>
            <a:lvl4pPr algn="ctr" rtl="0">
              <a:spcBef>
                <a:spcPts val="0"/>
              </a:spcBef>
              <a:buSzPct val="100000"/>
              <a:defRPr sz="2400" b="0"/>
            </a:lvl4pPr>
            <a:lvl5pPr algn="ctr" rtl="0">
              <a:spcBef>
                <a:spcPts val="0"/>
              </a:spcBef>
              <a:buSzPct val="100000"/>
              <a:defRPr sz="2400" b="0"/>
            </a:lvl5pPr>
            <a:lvl6pPr algn="ctr" rtl="0">
              <a:spcBef>
                <a:spcPts val="0"/>
              </a:spcBef>
              <a:buSzPct val="100000"/>
              <a:defRPr sz="2400" b="0"/>
            </a:lvl6pPr>
            <a:lvl7pPr algn="ctr" rtl="0">
              <a:spcBef>
                <a:spcPts val="0"/>
              </a:spcBef>
              <a:buSzPct val="100000"/>
              <a:defRPr sz="2400" b="0"/>
            </a:lvl7pPr>
            <a:lvl8pPr algn="ctr" rtl="0">
              <a:spcBef>
                <a:spcPts val="0"/>
              </a:spcBef>
              <a:buSzPct val="100000"/>
              <a:defRPr sz="2400" b="0"/>
            </a:lvl8pPr>
            <a:lvl9pPr algn="ctr" rtl="0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88" name="Shape 8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8D66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odape amarelo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2400" b="0"/>
            </a:lvl1pPr>
            <a:lvl2pPr algn="ctr" rtl="0">
              <a:spcBef>
                <a:spcPts val="0"/>
              </a:spcBef>
              <a:buSzPct val="100000"/>
              <a:defRPr sz="2400" b="0"/>
            </a:lvl2pPr>
            <a:lvl3pPr algn="ctr" rtl="0">
              <a:spcBef>
                <a:spcPts val="0"/>
              </a:spcBef>
              <a:buSzPct val="100000"/>
              <a:defRPr sz="2400" b="0"/>
            </a:lvl3pPr>
            <a:lvl4pPr algn="ctr" rtl="0">
              <a:spcBef>
                <a:spcPts val="0"/>
              </a:spcBef>
              <a:buSzPct val="100000"/>
              <a:defRPr sz="2400" b="0"/>
            </a:lvl4pPr>
            <a:lvl5pPr algn="ctr" rtl="0">
              <a:spcBef>
                <a:spcPts val="0"/>
              </a:spcBef>
              <a:buSzPct val="100000"/>
              <a:defRPr sz="2400" b="0"/>
            </a:lvl5pPr>
            <a:lvl6pPr algn="ctr" rtl="0">
              <a:spcBef>
                <a:spcPts val="0"/>
              </a:spcBef>
              <a:buSzPct val="100000"/>
              <a:defRPr sz="2400" b="0"/>
            </a:lvl6pPr>
            <a:lvl7pPr algn="ctr" rtl="0">
              <a:spcBef>
                <a:spcPts val="0"/>
              </a:spcBef>
              <a:buSzPct val="100000"/>
              <a:defRPr sz="2400" b="0"/>
            </a:lvl7pPr>
            <a:lvl8pPr algn="ctr" rtl="0">
              <a:spcBef>
                <a:spcPts val="0"/>
              </a:spcBef>
              <a:buSzPct val="100000"/>
              <a:defRPr sz="2400" b="0"/>
            </a:lvl8pPr>
            <a:lvl9pPr algn="ctr" rtl="0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BABD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578CB6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odape cinza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0" y="76200"/>
            <a:ext cx="9144000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2400" b="0"/>
            </a:lvl1pPr>
            <a:lvl2pPr algn="ctr" rtl="0">
              <a:spcBef>
                <a:spcPts val="0"/>
              </a:spcBef>
              <a:buSzPct val="100000"/>
              <a:defRPr sz="2400" b="0"/>
            </a:lvl2pPr>
            <a:lvl3pPr algn="ctr" rtl="0">
              <a:spcBef>
                <a:spcPts val="0"/>
              </a:spcBef>
              <a:buSzPct val="100000"/>
              <a:defRPr sz="2400" b="0"/>
            </a:lvl3pPr>
            <a:lvl4pPr algn="ctr" rtl="0">
              <a:spcBef>
                <a:spcPts val="0"/>
              </a:spcBef>
              <a:buSzPct val="100000"/>
              <a:defRPr sz="2400" b="0"/>
            </a:lvl4pPr>
            <a:lvl5pPr algn="ctr" rtl="0">
              <a:spcBef>
                <a:spcPts val="0"/>
              </a:spcBef>
              <a:buSzPct val="100000"/>
              <a:defRPr sz="2400" b="0"/>
            </a:lvl5pPr>
            <a:lvl6pPr algn="ctr" rtl="0">
              <a:spcBef>
                <a:spcPts val="0"/>
              </a:spcBef>
              <a:buSzPct val="100000"/>
              <a:defRPr sz="2400" b="0"/>
            </a:lvl6pPr>
            <a:lvl7pPr algn="ctr" rtl="0">
              <a:spcBef>
                <a:spcPts val="0"/>
              </a:spcBef>
              <a:buSzPct val="100000"/>
              <a:defRPr sz="2400" b="0"/>
            </a:lvl7pPr>
            <a:lvl8pPr algn="ctr" rtl="0">
              <a:spcBef>
                <a:spcPts val="0"/>
              </a:spcBef>
              <a:buSzPct val="100000"/>
              <a:defRPr sz="2400" b="0"/>
            </a:lvl8pPr>
            <a:lvl9pPr algn="ctr" rtl="0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464F5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odape cinza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xfrm>
            <a:off x="3367125" y="406013"/>
            <a:ext cx="6843599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1pPr>
            <a:lvl2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2pPr>
            <a:lvl3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3pPr>
            <a:lvl4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4pPr>
            <a:lvl5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5pPr>
            <a:lvl6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6pPr>
            <a:lvl7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7pPr>
            <a:lvl8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8pPr>
            <a:lvl9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8D66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ctrTitle" idx="2"/>
          </p:nvPr>
        </p:nvSpPr>
        <p:spPr>
          <a:xfrm>
            <a:off x="3367125" y="684632"/>
            <a:ext cx="6843599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1pPr>
            <a:lvl2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2pPr>
            <a:lvl3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3pPr>
            <a:lvl4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4pPr>
            <a:lvl5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5pPr>
            <a:lvl6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6pPr>
            <a:lvl7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7pPr>
            <a:lvl8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8pPr>
            <a:lvl9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ctrTitle" idx="3"/>
          </p:nvPr>
        </p:nvSpPr>
        <p:spPr>
          <a:xfrm>
            <a:off x="3367125" y="1336846"/>
            <a:ext cx="6843599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1pPr>
            <a:lvl2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2pPr>
            <a:lvl3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3pPr>
            <a:lvl4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4pPr>
            <a:lvl5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5pPr>
            <a:lvl6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6pPr>
            <a:lvl7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7pPr>
            <a:lvl8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8pPr>
            <a:lvl9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ctrTitle" idx="4"/>
          </p:nvPr>
        </p:nvSpPr>
        <p:spPr>
          <a:xfrm>
            <a:off x="3367125" y="1615465"/>
            <a:ext cx="6843599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1pPr>
            <a:lvl2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2pPr>
            <a:lvl3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3pPr>
            <a:lvl4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4pPr>
            <a:lvl5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5pPr>
            <a:lvl6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6pPr>
            <a:lvl7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7pPr>
            <a:lvl8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8pPr>
            <a:lvl9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ctrTitle" idx="5"/>
          </p:nvPr>
        </p:nvSpPr>
        <p:spPr>
          <a:xfrm>
            <a:off x="3367125" y="2267678"/>
            <a:ext cx="6843599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1pPr>
            <a:lvl2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2pPr>
            <a:lvl3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3pPr>
            <a:lvl4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4pPr>
            <a:lvl5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5pPr>
            <a:lvl6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6pPr>
            <a:lvl7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7pPr>
            <a:lvl8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8pPr>
            <a:lvl9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ctrTitle" idx="6"/>
          </p:nvPr>
        </p:nvSpPr>
        <p:spPr>
          <a:xfrm>
            <a:off x="3367125" y="2546297"/>
            <a:ext cx="6843599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1pPr>
            <a:lvl2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2pPr>
            <a:lvl3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3pPr>
            <a:lvl4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4pPr>
            <a:lvl5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5pPr>
            <a:lvl6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6pPr>
            <a:lvl7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7pPr>
            <a:lvl8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8pPr>
            <a:lvl9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ctrTitle" idx="7"/>
          </p:nvPr>
        </p:nvSpPr>
        <p:spPr>
          <a:xfrm>
            <a:off x="3367125" y="3209723"/>
            <a:ext cx="6843599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1pPr>
            <a:lvl2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2pPr>
            <a:lvl3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3pPr>
            <a:lvl4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4pPr>
            <a:lvl5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5pPr>
            <a:lvl6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6pPr>
            <a:lvl7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7pPr>
            <a:lvl8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8pPr>
            <a:lvl9pPr rtl="0">
              <a:spcBef>
                <a:spcPts val="0"/>
              </a:spcBef>
              <a:buClr>
                <a:srgbClr val="F88A4F"/>
              </a:buClr>
              <a:buSzPct val="100000"/>
              <a:defRPr sz="2600" b="0">
                <a:solidFill>
                  <a:srgbClr val="F88A4F"/>
                </a:solidFill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ctrTitle" idx="8"/>
          </p:nvPr>
        </p:nvSpPr>
        <p:spPr>
          <a:xfrm>
            <a:off x="3367125" y="3488342"/>
            <a:ext cx="6843599" cy="597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1pPr>
            <a:lvl2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2pPr>
            <a:lvl3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3pPr>
            <a:lvl4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4pPr>
            <a:lvl5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5pPr>
            <a:lvl6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6pPr>
            <a:lvl7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7pPr>
            <a:lvl8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8pPr>
            <a:lvl9pPr rtl="0">
              <a:spcBef>
                <a:spcPts val="0"/>
              </a:spcBef>
              <a:buClr>
                <a:srgbClr val="999999"/>
              </a:buClr>
              <a:buSzPct val="100000"/>
              <a:defRPr sz="22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ulo verde 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3F4752"/>
              </a:buClr>
              <a:buNone/>
              <a:defRPr>
                <a:solidFill>
                  <a:srgbClr val="3F4752"/>
                </a:solidFill>
              </a:defRPr>
            </a:lvl1pPr>
            <a:lvl2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2pPr>
            <a:lvl3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3pPr>
            <a:lvl4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4pPr>
            <a:lvl5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5pPr>
            <a:lvl6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6pPr>
            <a:lvl7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7pPr>
            <a:lvl8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8pPr>
            <a:lvl9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6D38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2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a 3 amarelo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8pPr>
            <a:lvl9pPr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 idx="2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title" idx="3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8D66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a 3 Ver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title" idx="2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 idx="3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A3E56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a 3 Verde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 idx="2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 idx="3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6D38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a 3 Verde 1 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 idx="2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title" idx="3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BABD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578CB6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a 3 Laranja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title" idx="2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 idx="3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F8D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a 3 Cinza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234926" y="6884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 idx="2"/>
          </p:nvPr>
        </p:nvSpPr>
        <p:spPr>
          <a:xfrm>
            <a:off x="2234926" y="1912801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title" idx="3"/>
          </p:nvPr>
        </p:nvSpPr>
        <p:spPr>
          <a:xfrm>
            <a:off x="2234926" y="3208525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sz="2400" b="0">
                <a:solidFill>
                  <a:srgbClr val="7CC142"/>
                </a:solidFill>
              </a:defRPr>
            </a:lvl9pPr>
          </a:lstStyle>
          <a:p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464F5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2A2F3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a 3 Cinza 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566826" y="1036000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title" idx="2"/>
          </p:nvPr>
        </p:nvSpPr>
        <p:spPr>
          <a:xfrm>
            <a:off x="1566826" y="1665400"/>
            <a:ext cx="5930399" cy="62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6D38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a 3 Cinza 1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566826" y="1036000"/>
            <a:ext cx="5930399" cy="629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None/>
              <a:defRPr sz="3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 idx="2"/>
          </p:nvPr>
        </p:nvSpPr>
        <p:spPr>
          <a:xfrm>
            <a:off x="1566826" y="1665400"/>
            <a:ext cx="5930399" cy="62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1pPr>
            <a:lvl2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2pPr>
            <a:lvl3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3pPr>
            <a:lvl4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4pPr>
            <a:lvl5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5pPr>
            <a:lvl6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6pPr>
            <a:lvl7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7pPr>
            <a:lvl8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8pPr>
            <a:lvl9pPr rtl="0">
              <a:spcBef>
                <a:spcPts val="0"/>
              </a:spcBef>
              <a:buNone/>
              <a:defRPr sz="2800" b="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F8D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ulo laranja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1pPr>
            <a:lvl2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2pPr>
            <a:lvl3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3pPr>
            <a:lvl4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4pPr>
            <a:lvl5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5pPr>
            <a:lvl6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6pPr>
            <a:lvl7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7pPr>
            <a:lvl8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8pPr>
            <a:lvl9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F8D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ulo amare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1pPr>
            <a:lvl2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2pPr>
            <a:lvl3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3pPr>
            <a:lvl4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4pPr>
            <a:lvl5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5pPr>
            <a:lvl6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6pPr>
            <a:lvl7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7pPr>
            <a:lvl8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8pPr>
            <a:lvl9pPr algn="ctr" rtl="0">
              <a:spcBef>
                <a:spcPts val="0"/>
              </a:spcBef>
              <a:buClr>
                <a:srgbClr val="3F4752"/>
              </a:buClr>
              <a:buSzPct val="100000"/>
              <a:defRPr sz="480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3F4752"/>
              </a:buClr>
              <a:buNone/>
              <a:defRPr>
                <a:solidFill>
                  <a:srgbClr val="3F4752"/>
                </a:solidFill>
              </a:defRPr>
            </a:lvl1pPr>
            <a:lvl2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2pPr>
            <a:lvl3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3pPr>
            <a:lvl4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4pPr>
            <a:lvl5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5pPr>
            <a:lvl6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6pPr>
            <a:lvl7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7pPr>
            <a:lvl8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8pPr>
            <a:lvl9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8D66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subTitle" idx="2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5AA5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ulo amarelo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3F4752"/>
              </a:buClr>
              <a:buNone/>
              <a:defRPr>
                <a:solidFill>
                  <a:srgbClr val="3F4752"/>
                </a:solidFill>
              </a:defRPr>
            </a:lvl1pPr>
            <a:lvl2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2pPr>
            <a:lvl3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3pPr>
            <a:lvl4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4pPr>
            <a:lvl5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5pPr>
            <a:lvl6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6pPr>
            <a:lvl7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7pPr>
            <a:lvl8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8pPr>
            <a:lvl9pPr algn="ctr" rtl="0">
              <a:spcBef>
                <a:spcPts val="0"/>
              </a:spcBef>
              <a:buClr>
                <a:srgbClr val="3F4752"/>
              </a:buClr>
              <a:buSzPct val="100000"/>
              <a:buNone/>
              <a:defRPr sz="300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BABD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subTitle" idx="2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578CB6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ulo cinz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1pPr>
            <a:lvl2pPr algn="ctr" rtl="0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2pPr>
            <a:lvl3pPr algn="ctr" rtl="0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3pPr>
            <a:lvl4pPr algn="ctr" rtl="0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4pPr>
            <a:lvl5pPr algn="ctr" rtl="0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5pPr>
            <a:lvl6pPr algn="ctr" rtl="0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6pPr>
            <a:lvl7pPr algn="ctr" rtl="0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7pPr>
            <a:lvl8pPr algn="ctr" rtl="0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8pPr>
            <a:lvl9pPr algn="ctr" rtl="0">
              <a:spcBef>
                <a:spcPts val="0"/>
              </a:spcBef>
              <a:buClr>
                <a:srgbClr val="7CC142"/>
              </a:buClr>
              <a:buSzPct val="100000"/>
              <a:defRPr sz="4800">
                <a:solidFill>
                  <a:srgbClr val="7CC14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/>
            </a:lvl1pPr>
            <a:lvl2pPr algn="ctr" rtl="0">
              <a:spcBef>
                <a:spcPts val="0"/>
              </a:spcBef>
              <a:buSzPct val="100000"/>
              <a:buNone/>
              <a:defRPr sz="3000"/>
            </a:lvl2pPr>
            <a:lvl3pPr algn="ctr" rtl="0">
              <a:spcBef>
                <a:spcPts val="0"/>
              </a:spcBef>
              <a:buSzPct val="100000"/>
              <a:buNone/>
              <a:defRPr sz="3000"/>
            </a:lvl3pPr>
            <a:lvl4pPr algn="ctr" rtl="0">
              <a:spcBef>
                <a:spcPts val="0"/>
              </a:spcBef>
              <a:buSzPct val="100000"/>
              <a:buNone/>
              <a:defRPr sz="3000"/>
            </a:lvl4pPr>
            <a:lvl5pPr algn="ctr" rtl="0">
              <a:spcBef>
                <a:spcPts val="0"/>
              </a:spcBef>
              <a:buSzPct val="100000"/>
              <a:buNone/>
              <a:defRPr sz="3000"/>
            </a:lvl5pPr>
            <a:lvl6pPr algn="ctr" rtl="0">
              <a:spcBef>
                <a:spcPts val="0"/>
              </a:spcBef>
              <a:buSzPct val="100000"/>
              <a:buNone/>
              <a:defRPr sz="3000"/>
            </a:lvl6pPr>
            <a:lvl7pPr algn="ctr" rtl="0">
              <a:spcBef>
                <a:spcPts val="0"/>
              </a:spcBef>
              <a:buSzPct val="100000"/>
              <a:buNone/>
              <a:defRPr sz="3000"/>
            </a:lvl7pPr>
            <a:lvl8pPr algn="ctr" rtl="0">
              <a:spcBef>
                <a:spcPts val="0"/>
              </a:spcBef>
              <a:buSzPct val="100000"/>
              <a:buNone/>
              <a:defRPr sz="3000"/>
            </a:lvl8pPr>
            <a:lvl9pPr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nsagem ver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 b="0"/>
            </a:lvl1pPr>
            <a:lvl2pPr algn="ctr" rtl="0">
              <a:spcBef>
                <a:spcPts val="0"/>
              </a:spcBef>
              <a:buSzPct val="100000"/>
              <a:defRPr sz="4800" b="0"/>
            </a:lvl2pPr>
            <a:lvl3pPr algn="ctr" rtl="0">
              <a:spcBef>
                <a:spcPts val="0"/>
              </a:spcBef>
              <a:buSzPct val="100000"/>
              <a:defRPr sz="4800" b="0"/>
            </a:lvl3pPr>
            <a:lvl4pPr algn="ctr" rtl="0">
              <a:spcBef>
                <a:spcPts val="0"/>
              </a:spcBef>
              <a:buSzPct val="100000"/>
              <a:defRPr sz="4800" b="0"/>
            </a:lvl4pPr>
            <a:lvl5pPr algn="ctr" rtl="0">
              <a:spcBef>
                <a:spcPts val="0"/>
              </a:spcBef>
              <a:buSzPct val="100000"/>
              <a:defRPr sz="4800" b="0"/>
            </a:lvl5pPr>
            <a:lvl6pPr algn="ctr" rtl="0">
              <a:spcBef>
                <a:spcPts val="0"/>
              </a:spcBef>
              <a:buSzPct val="100000"/>
              <a:defRPr sz="4800" b="0"/>
            </a:lvl6pPr>
            <a:lvl7pPr algn="ctr" rtl="0">
              <a:spcBef>
                <a:spcPts val="0"/>
              </a:spcBef>
              <a:buSzPct val="100000"/>
              <a:defRPr sz="4800" b="0"/>
            </a:lvl7pPr>
            <a:lvl8pPr algn="ctr" rtl="0">
              <a:spcBef>
                <a:spcPts val="0"/>
              </a:spcBef>
              <a:buSzPct val="100000"/>
              <a:defRPr sz="4800" b="0"/>
            </a:lvl8pPr>
            <a:lvl9pPr algn="ctr" rtl="0">
              <a:spcBef>
                <a:spcPts val="0"/>
              </a:spcBef>
              <a:buSzPct val="100000"/>
              <a:defRPr sz="4800" b="0"/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A3E56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7CC14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nsagem verde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defRPr sz="4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66D38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3AAF6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nsagem laranja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85800" y="25"/>
            <a:ext cx="7772400" cy="4628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1pPr>
            <a:lvl2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2pPr>
            <a:lvl3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3pPr>
            <a:lvl4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4pPr>
            <a:lvl5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5pPr>
            <a:lvl6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6pPr>
            <a:lvl7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7pPr>
            <a:lvl8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8pPr>
            <a:lvl9pPr algn="ctr" rtl="0">
              <a:spcBef>
                <a:spcPts val="0"/>
              </a:spcBef>
              <a:buClr>
                <a:srgbClr val="3F4752"/>
              </a:buClr>
              <a:buSzPct val="100000"/>
              <a:defRPr sz="4800" b="0">
                <a:solidFill>
                  <a:srgbClr val="3F475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/>
          <p:nvPr/>
        </p:nvSpPr>
        <p:spPr>
          <a:xfrm>
            <a:off x="0" y="4629150"/>
            <a:ext cx="9144000" cy="514199"/>
          </a:xfrm>
          <a:prstGeom prst="rect">
            <a:avLst/>
          </a:prstGeom>
          <a:solidFill>
            <a:srgbClr val="FF8D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28600" y="4629158"/>
            <a:ext cx="7733699" cy="43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1pPr>
            <a:lvl2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2pPr>
            <a:lvl3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3pPr>
            <a:lvl4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4pPr>
            <a:lvl5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5pPr>
            <a:lvl6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6pPr>
            <a:lvl7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7pPr>
            <a:lvl8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8pPr>
            <a:lvl9pPr rtl="0">
              <a:spcBef>
                <a:spcPts val="0"/>
              </a:spcBef>
              <a:buNone/>
              <a:defRPr sz="1800">
                <a:solidFill>
                  <a:srgbClr val="C46E0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theme" Target="../theme/theme1.xml"/><Relationship Id="rId3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sz="3600" b="1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sz="3600" b="1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sz="3600" b="1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sz="3600" b="1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sz="3600" b="1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sz="3600" b="1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sz="3600" b="1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sz="3600" b="1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spcBef>
                <a:spcPts val="0"/>
              </a:spcBef>
              <a:buClr>
                <a:srgbClr val="3F4752"/>
              </a:buClr>
              <a:buSzPct val="100000"/>
              <a:buFont typeface="Proxima Nova"/>
              <a:buNone/>
              <a:defRPr sz="3600" b="1">
                <a:solidFill>
                  <a:srgbClr val="3F475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lt1"/>
              </a:buClr>
              <a:buSzPct val="100000"/>
              <a:buFont typeface="Proxima Nova"/>
              <a:defRPr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spcBef>
                <a:spcPts val="480"/>
              </a:spcBef>
              <a:buClr>
                <a:schemeClr val="lt1"/>
              </a:buClr>
              <a:buSzPct val="100000"/>
              <a:buFont typeface="Proxima Nova"/>
              <a:defRPr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spcBef>
                <a:spcPts val="480"/>
              </a:spcBef>
              <a:buClr>
                <a:schemeClr val="lt1"/>
              </a:buClr>
              <a:buSzPct val="100000"/>
              <a:buFont typeface="Proxima Nova"/>
              <a:defRPr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spcBef>
                <a:spcPts val="360"/>
              </a:spcBef>
              <a:buClr>
                <a:schemeClr val="lt1"/>
              </a:buClr>
              <a:buSzPct val="100000"/>
              <a:buFont typeface="Proxima Nova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7" name="Shape 7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8796330" y="4711801"/>
            <a:ext cx="207050" cy="2927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porte.catarse.me/hc/pt-br/articles/202387638-Diretrizes-para-a-cria%C3%A7%C3%A3o-de-projetos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uporte.catarse.me/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685800" y="1463901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 smtClean="0"/>
              <a:t>Getting </a:t>
            </a:r>
            <a:r>
              <a:rPr lang="en-US" sz="7200" dirty="0"/>
              <a:t>Started</a:t>
            </a:r>
            <a:endParaRPr lang="en" sz="7200" dirty="0">
              <a:solidFill>
                <a:srgbClr val="7CC142"/>
              </a:solidFill>
            </a:endParaRPr>
          </a:p>
        </p:txBody>
      </p:sp>
      <p:grpSp>
        <p:nvGrpSpPr>
          <p:cNvPr id="181" name="Shape 181"/>
          <p:cNvGrpSpPr/>
          <p:nvPr/>
        </p:nvGrpSpPr>
        <p:grpSpPr>
          <a:xfrm>
            <a:off x="3241275" y="4094199"/>
            <a:ext cx="3140350" cy="456101"/>
            <a:chOff x="4179600" y="860149"/>
            <a:chExt cx="3140350" cy="456101"/>
          </a:xfrm>
        </p:grpSpPr>
        <p:sp>
          <p:nvSpPr>
            <p:cNvPr id="182" name="Shape 182"/>
            <p:cNvSpPr txBox="1"/>
            <p:nvPr/>
          </p:nvSpPr>
          <p:spPr>
            <a:xfrm>
              <a:off x="4643050" y="860149"/>
              <a:ext cx="26769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600" dirty="0" err="1" smtClean="0">
                  <a:solidFill>
                    <a:srgbClr val="4B536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Fundoo</a:t>
              </a:r>
              <a:r>
                <a:rPr lang="en-US" sz="1600" dirty="0" smtClean="0">
                  <a:solidFill>
                    <a:srgbClr val="4B536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Creator Guide</a:t>
              </a:r>
              <a:endParaRPr lang="en" sz="1600" dirty="0">
                <a:solidFill>
                  <a:srgbClr val="4B536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83" name="Shape 1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9600" y="877524"/>
              <a:ext cx="438725" cy="438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0" y="419300"/>
            <a:ext cx="9144000" cy="59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464F5C"/>
                </a:solidFill>
              </a:rPr>
              <a:t>What is </a:t>
            </a:r>
            <a:r>
              <a:rPr lang="en-US" sz="2400" b="1" dirty="0" err="1" smtClean="0">
                <a:solidFill>
                  <a:srgbClr val="464F5C"/>
                </a:solidFill>
              </a:rPr>
              <a:t>Fundoo</a:t>
            </a:r>
            <a:r>
              <a:rPr lang="en" sz="2400" b="1" dirty="0" smtClean="0">
                <a:solidFill>
                  <a:srgbClr val="464F5C"/>
                </a:solidFill>
              </a:rPr>
              <a:t>?</a:t>
            </a:r>
            <a:endParaRPr lang="en" sz="2400" b="1" dirty="0">
              <a:solidFill>
                <a:srgbClr val="464F5C"/>
              </a:solidFill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ctrTitle" idx="2"/>
          </p:nvPr>
        </p:nvSpPr>
        <p:spPr>
          <a:xfrm>
            <a:off x="591025" y="3866483"/>
            <a:ext cx="7978199" cy="7768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" sz="2000" dirty="0" smtClean="0"/>
              <a:t>Fundoo </a:t>
            </a:r>
            <a:r>
              <a:rPr lang="en" sz="2000" dirty="0"/>
              <a:t>is a collective funding platform for creative projects </a:t>
            </a:r>
            <a:r>
              <a:rPr lang="en" sz="2000" dirty="0" smtClean="0"/>
              <a:t/>
            </a:r>
            <a:br>
              <a:rPr lang="en" sz="2000" dirty="0" smtClean="0"/>
            </a:br>
            <a:r>
              <a:rPr lang="en" sz="2000" dirty="0" smtClean="0"/>
              <a:t>with </a:t>
            </a:r>
            <a:r>
              <a:rPr lang="en" sz="2000" dirty="0"/>
              <a:t>clear and finite goals</a:t>
            </a:r>
            <a:r>
              <a:rPr lang="en" sz="2000" dirty="0" smtClean="0"/>
              <a:t>.</a:t>
            </a:r>
            <a:endParaRPr lang="en" sz="2000" b="0" dirty="0">
              <a:solidFill>
                <a:srgbClr val="464F5C"/>
              </a:solidFill>
            </a:endParaRPr>
          </a:p>
        </p:txBody>
      </p:sp>
      <p:pic>
        <p:nvPicPr>
          <p:cNvPr id="2" name="Picture 1" descr="fundoo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24" y="1982437"/>
            <a:ext cx="3178473" cy="69348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423750" y="3780625"/>
            <a:ext cx="8160000" cy="59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0" dirty="0" smtClean="0">
                <a:solidFill>
                  <a:srgbClr val="464F5C"/>
                </a:solidFill>
              </a:rPr>
              <a:t>Wth Fundoo, </a:t>
            </a:r>
            <a:r>
              <a:rPr lang="en" sz="2000" b="0" dirty="0">
                <a:solidFill>
                  <a:srgbClr val="464F5C"/>
                </a:solidFill>
              </a:rPr>
              <a:t>you have the chance to </a:t>
            </a:r>
            <a:r>
              <a:rPr lang="en" sz="2000" b="0" dirty="0" smtClean="0">
                <a:solidFill>
                  <a:srgbClr val="464F5C"/>
                </a:solidFill>
              </a:rPr>
              <a:t>finance </a:t>
            </a:r>
            <a:r>
              <a:rPr lang="en" sz="2000" b="0" dirty="0">
                <a:solidFill>
                  <a:srgbClr val="464F5C"/>
                </a:solidFill>
              </a:rPr>
              <a:t>viable ideas through direct public support</a:t>
            </a:r>
            <a:r>
              <a:rPr lang="en" sz="2000" b="0" dirty="0" smtClean="0">
                <a:solidFill>
                  <a:srgbClr val="464F5C"/>
                </a:solidFill>
              </a:rPr>
              <a:t>.</a:t>
            </a:r>
            <a:endParaRPr lang="en" sz="2000" b="0" dirty="0">
              <a:solidFill>
                <a:srgbClr val="464F5C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ctrTitle" idx="2"/>
          </p:nvPr>
        </p:nvSpPr>
        <p:spPr>
          <a:xfrm>
            <a:off x="0" y="419300"/>
            <a:ext cx="9144000" cy="59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464F5C"/>
                </a:solidFill>
              </a:rPr>
              <a:t>How does it work</a:t>
            </a:r>
            <a:r>
              <a:rPr lang="en" sz="2400" b="1" dirty="0" smtClean="0">
                <a:solidFill>
                  <a:srgbClr val="464F5C"/>
                </a:solidFill>
              </a:rPr>
              <a:t>?</a:t>
            </a:r>
            <a:endParaRPr lang="en" sz="2400" b="1" dirty="0">
              <a:solidFill>
                <a:srgbClr val="464F5C"/>
              </a:solidFill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975" y="1700375"/>
            <a:ext cx="6752049" cy="14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0" y="419300"/>
            <a:ext cx="9144000" cy="59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2400" dirty="0">
                <a:solidFill>
                  <a:srgbClr val="464F5C"/>
                </a:solidFill>
              </a:rPr>
              <a:t>What are the steps </a:t>
            </a:r>
            <a:r>
              <a:rPr lang="en" sz="2400" dirty="0" smtClean="0">
                <a:solidFill>
                  <a:srgbClr val="464F5C"/>
                </a:solidFill>
              </a:rPr>
              <a:t>for a </a:t>
            </a:r>
            <a:r>
              <a:rPr lang="en" sz="2400" dirty="0">
                <a:solidFill>
                  <a:srgbClr val="464F5C"/>
                </a:solidFill>
              </a:rPr>
              <a:t>project in </a:t>
            </a:r>
            <a:r>
              <a:rPr lang="en" sz="2400" dirty="0" smtClean="0">
                <a:solidFill>
                  <a:srgbClr val="464F5C"/>
                </a:solidFill>
              </a:rPr>
              <a:t>Fundoo?</a:t>
            </a:r>
            <a:endParaRPr lang="en" sz="2400" b="1" dirty="0">
              <a:solidFill>
                <a:srgbClr val="464F5C"/>
              </a:solidFill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title" idx="2"/>
          </p:nvPr>
        </p:nvSpPr>
        <p:spPr>
          <a:xfrm>
            <a:off x="1638463" y="1379400"/>
            <a:ext cx="7172428" cy="62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464F5C"/>
                </a:solidFill>
              </a:rPr>
              <a:t>Put some thought into planning the </a:t>
            </a:r>
            <a:r>
              <a:rPr lang="en" sz="2000" dirty="0">
                <a:solidFill>
                  <a:srgbClr val="464F5C"/>
                </a:solidFill>
              </a:rPr>
              <a:t>campaign </a:t>
            </a:r>
            <a:r>
              <a:rPr lang="en" sz="2000" dirty="0" smtClean="0">
                <a:solidFill>
                  <a:srgbClr val="464F5C"/>
                </a:solidFill>
              </a:rPr>
              <a:t>for </a:t>
            </a:r>
            <a:r>
              <a:rPr lang="en" sz="2000" dirty="0">
                <a:solidFill>
                  <a:srgbClr val="464F5C"/>
                </a:solidFill>
              </a:rPr>
              <a:t>your </a:t>
            </a:r>
            <a:r>
              <a:rPr lang="en" sz="2000" dirty="0" smtClean="0">
                <a:solidFill>
                  <a:srgbClr val="464F5C"/>
                </a:solidFill>
              </a:rPr>
              <a:t>project.</a:t>
            </a:r>
            <a:endParaRPr lang="en" sz="2000" b="0" dirty="0">
              <a:solidFill>
                <a:srgbClr val="464F5C"/>
              </a:solidFill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title" idx="3"/>
          </p:nvPr>
        </p:nvSpPr>
        <p:spPr>
          <a:xfrm>
            <a:off x="1638466" y="2458051"/>
            <a:ext cx="5930399" cy="62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464F5C"/>
                </a:solidFill>
              </a:rPr>
              <a:t>Create </a:t>
            </a:r>
            <a:r>
              <a:rPr lang="en" sz="2000" dirty="0">
                <a:solidFill>
                  <a:srgbClr val="464F5C"/>
                </a:solidFill>
              </a:rPr>
              <a:t>the project </a:t>
            </a:r>
            <a:r>
              <a:rPr lang="en" sz="2000" dirty="0" smtClean="0">
                <a:solidFill>
                  <a:srgbClr val="464F5C"/>
                </a:solidFill>
              </a:rPr>
              <a:t>on the Fundoo website.</a:t>
            </a:r>
            <a:endParaRPr lang="en" sz="2000" b="0" dirty="0">
              <a:solidFill>
                <a:srgbClr val="464F5C"/>
              </a:solidFill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title" idx="4"/>
          </p:nvPr>
        </p:nvSpPr>
        <p:spPr>
          <a:xfrm>
            <a:off x="1638464" y="3814275"/>
            <a:ext cx="6707099" cy="62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000" dirty="0">
                <a:solidFill>
                  <a:srgbClr val="464F5C"/>
                </a:solidFill>
              </a:rPr>
              <a:t>The curator of </a:t>
            </a:r>
            <a:r>
              <a:rPr lang="en" sz="2000" dirty="0" smtClean="0">
                <a:solidFill>
                  <a:srgbClr val="464F5C"/>
                </a:solidFill>
              </a:rPr>
              <a:t>Fundoo analyzes </a:t>
            </a:r>
            <a:r>
              <a:rPr lang="en" sz="2000" dirty="0">
                <a:solidFill>
                  <a:srgbClr val="464F5C"/>
                </a:solidFill>
              </a:rPr>
              <a:t>the project.</a:t>
            </a:r>
            <a:br>
              <a:rPr lang="en" sz="2000" dirty="0">
                <a:solidFill>
                  <a:srgbClr val="464F5C"/>
                </a:solidFill>
              </a:rPr>
            </a:br>
            <a:r>
              <a:rPr lang="en" sz="2000" dirty="0">
                <a:solidFill>
                  <a:srgbClr val="464F5C"/>
                </a:solidFill>
              </a:rPr>
              <a:t>If approved, the project goes into </a:t>
            </a:r>
            <a:r>
              <a:rPr lang="en" sz="2000" dirty="0" smtClean="0">
                <a:solidFill>
                  <a:srgbClr val="464F5C"/>
                </a:solidFill>
              </a:rPr>
              <a:t>funding.</a:t>
            </a:r>
            <a:endParaRPr lang="en" sz="2000" b="0" dirty="0">
              <a:solidFill>
                <a:srgbClr val="464F5C"/>
              </a:solidFill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61" y="2487975"/>
            <a:ext cx="684758" cy="62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90" y="3760048"/>
            <a:ext cx="551974" cy="5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940" y="1505332"/>
            <a:ext cx="459624" cy="493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853924" y="846000"/>
            <a:ext cx="6832200" cy="62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000" b="0" dirty="0">
                <a:solidFill>
                  <a:srgbClr val="464F5C"/>
                </a:solidFill>
              </a:rPr>
              <a:t>You have 1-60 days to mobilize </a:t>
            </a:r>
            <a:r>
              <a:rPr lang="en" sz="2000" b="0" dirty="0" smtClean="0">
                <a:solidFill>
                  <a:srgbClr val="464F5C"/>
                </a:solidFill>
              </a:rPr>
              <a:t>your network</a:t>
            </a:r>
            <a:r>
              <a:rPr lang="en" sz="2000" b="0" dirty="0">
                <a:solidFill>
                  <a:srgbClr val="464F5C"/>
                </a:solidFill>
              </a:rPr>
              <a:t/>
            </a:r>
            <a:br>
              <a:rPr lang="en" sz="2000" b="0" dirty="0">
                <a:solidFill>
                  <a:srgbClr val="464F5C"/>
                </a:solidFill>
              </a:rPr>
            </a:br>
            <a:r>
              <a:rPr lang="en" sz="2000" b="0" dirty="0">
                <a:solidFill>
                  <a:srgbClr val="464F5C"/>
                </a:solidFill>
              </a:rPr>
              <a:t>and hit the </a:t>
            </a:r>
            <a:r>
              <a:rPr lang="en" sz="2000" b="0" dirty="0" smtClean="0">
                <a:solidFill>
                  <a:srgbClr val="464F5C"/>
                </a:solidFill>
              </a:rPr>
              <a:t>target.</a:t>
            </a:r>
            <a:endParaRPr lang="en" sz="2000" b="0" dirty="0">
              <a:solidFill>
                <a:srgbClr val="464F5C"/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 idx="2"/>
          </p:nvPr>
        </p:nvSpPr>
        <p:spPr>
          <a:xfrm>
            <a:off x="1853924" y="1927577"/>
            <a:ext cx="6536999" cy="105025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000" dirty="0" smtClean="0">
                <a:solidFill>
                  <a:srgbClr val="464F5C"/>
                </a:solidFill>
              </a:rPr>
              <a:t>While your campaign progresses, you may view your profile for the list of pledges to your campaign and collect the funds directly from your donors.</a:t>
            </a:r>
            <a:endParaRPr lang="en" sz="2000" b="0" dirty="0">
              <a:solidFill>
                <a:srgbClr val="464F5C"/>
              </a:solidFill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title" idx="3"/>
          </p:nvPr>
        </p:nvSpPr>
        <p:spPr>
          <a:xfrm>
            <a:off x="1853924" y="3534750"/>
            <a:ext cx="6707099" cy="62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000" dirty="0">
                <a:solidFill>
                  <a:srgbClr val="464F5C"/>
                </a:solidFill>
              </a:rPr>
              <a:t>You deliver the rewards and keeps supporters updated on the </a:t>
            </a:r>
            <a:r>
              <a:rPr lang="en" sz="2000" dirty="0" smtClean="0">
                <a:solidFill>
                  <a:srgbClr val="464F5C"/>
                </a:solidFill>
              </a:rPr>
              <a:t>project</a:t>
            </a:r>
            <a:r>
              <a:rPr lang="en" sz="2000" dirty="0">
                <a:solidFill>
                  <a:srgbClr val="464F5C"/>
                </a:solidFill>
              </a:rPr>
              <a:t>.</a:t>
            </a:r>
            <a:endParaRPr lang="en" sz="2000" b="0" dirty="0">
              <a:solidFill>
                <a:srgbClr val="464F5C"/>
              </a:solidFill>
            </a:endParaRP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625" y="817985"/>
            <a:ext cx="684749" cy="48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913" y="3453924"/>
            <a:ext cx="604173" cy="4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700" y="2175150"/>
            <a:ext cx="538599" cy="5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799750" y="3456500"/>
            <a:ext cx="2862953" cy="31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2000" b="0" dirty="0" smtClean="0">
                <a:solidFill>
                  <a:srgbClr val="464F5C"/>
                </a:solidFill>
              </a:rPr>
              <a:t>Is the project viable?</a:t>
            </a:r>
            <a:endParaRPr lang="en" sz="2000" b="0" dirty="0">
              <a:solidFill>
                <a:srgbClr val="464F5C"/>
              </a:solidFill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title" idx="2"/>
          </p:nvPr>
        </p:nvSpPr>
        <p:spPr>
          <a:xfrm>
            <a:off x="4060812" y="3456500"/>
            <a:ext cx="4418400" cy="62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2000" dirty="0" smtClean="0">
                <a:solidFill>
                  <a:srgbClr val="464F5C"/>
                </a:solidFill>
              </a:rPr>
              <a:t>Is your project </a:t>
            </a:r>
            <a:r>
              <a:rPr lang="en" sz="2000" dirty="0">
                <a:solidFill>
                  <a:srgbClr val="464F5C"/>
                </a:solidFill>
              </a:rPr>
              <a:t>in accordance with </a:t>
            </a:r>
            <a:r>
              <a:rPr lang="en" sz="2000" dirty="0" smtClean="0">
                <a:solidFill>
                  <a:srgbClr val="464F5C"/>
                </a:solidFill>
              </a:rPr>
              <a:t>our </a:t>
            </a:r>
            <a:r>
              <a:rPr lang="en" sz="2000" b="0" dirty="0" smtClean="0">
                <a:solidFill>
                  <a:srgbClr val="409BFF"/>
                </a:solidFill>
                <a:hlinkClick r:id="rId3"/>
              </a:rPr>
              <a:t>Guidelines for Project Creation</a:t>
            </a:r>
            <a:r>
              <a:rPr lang="en" sz="2000" b="0" dirty="0" smtClean="0">
                <a:solidFill>
                  <a:srgbClr val="409BFF"/>
                </a:solidFill>
              </a:rPr>
              <a:t>?</a:t>
            </a:r>
            <a:endParaRPr lang="en" sz="2000" b="0" dirty="0">
              <a:solidFill>
                <a:srgbClr val="409BFF"/>
              </a:solidFill>
              <a:hlinkClick r:id="rId3"/>
            </a:endParaRPr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850" y="1870800"/>
            <a:ext cx="1060400" cy="112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4525" y="1796500"/>
            <a:ext cx="1526173" cy="126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>
            <a:spLocks noGrp="1"/>
          </p:cNvSpPr>
          <p:nvPr>
            <p:ph type="ctrTitle" idx="3"/>
          </p:nvPr>
        </p:nvSpPr>
        <p:spPr>
          <a:xfrm>
            <a:off x="204114" y="415121"/>
            <a:ext cx="9144000" cy="597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" sz="2400" dirty="0">
                <a:solidFill>
                  <a:srgbClr val="464F5C"/>
                </a:solidFill>
              </a:rPr>
              <a:t>What </a:t>
            </a:r>
            <a:r>
              <a:rPr lang="en" sz="2400" dirty="0" smtClean="0">
                <a:solidFill>
                  <a:srgbClr val="464F5C"/>
                </a:solidFill>
              </a:rPr>
              <a:t>will the curator evaluate</a:t>
            </a:r>
            <a:r>
              <a:rPr lang="en" sz="2400" dirty="0">
                <a:solidFill>
                  <a:srgbClr val="464F5C"/>
                </a:solidFill>
              </a:rPr>
              <a:t> </a:t>
            </a:r>
            <a:r>
              <a:rPr lang="en" sz="2400" dirty="0" smtClean="0">
                <a:solidFill>
                  <a:srgbClr val="464F5C"/>
                </a:solidFill>
              </a:rPr>
              <a:t>about my project?</a:t>
            </a:r>
            <a:endParaRPr lang="en" sz="2400" dirty="0">
              <a:solidFill>
                <a:srgbClr val="464F5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0" y="2811988"/>
            <a:ext cx="9144000" cy="10488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464F5C"/>
                </a:solidFill>
              </a:rPr>
              <a:t>Still have questions</a:t>
            </a:r>
            <a:r>
              <a:rPr lang="en" sz="2400" dirty="0" smtClean="0">
                <a:solidFill>
                  <a:srgbClr val="464F5C"/>
                </a:solidFill>
              </a:rPr>
              <a:t>?</a:t>
            </a:r>
            <a:br>
              <a:rPr lang="en" sz="2400" dirty="0" smtClean="0">
                <a:solidFill>
                  <a:srgbClr val="464F5C"/>
                </a:solidFill>
              </a:rPr>
            </a:br>
            <a:r>
              <a:rPr lang="en-US" sz="2400" dirty="0" smtClean="0">
                <a:solidFill>
                  <a:srgbClr val="464F5C"/>
                </a:solidFill>
              </a:rPr>
              <a:t>Visit the </a:t>
            </a:r>
            <a:r>
              <a:rPr lang="en-US" sz="2400" dirty="0" err="1" smtClean="0">
                <a:solidFill>
                  <a:srgbClr val="464F5C"/>
                </a:solidFill>
              </a:rPr>
              <a:t>Fundoo</a:t>
            </a:r>
            <a:r>
              <a:rPr lang="en" sz="2400" dirty="0" smtClean="0">
                <a:solidFill>
                  <a:srgbClr val="464F5C"/>
                </a:solidFill>
              </a:rPr>
              <a:t> </a:t>
            </a:r>
            <a:r>
              <a:rPr lang="en" sz="2400" dirty="0" smtClean="0">
                <a:solidFill>
                  <a:srgbClr val="409BFF"/>
                </a:solidFill>
                <a:hlinkClick r:id="rId3"/>
              </a:rPr>
              <a:t>Support Center</a:t>
            </a:r>
            <a:r>
              <a:rPr lang="en" sz="2400" dirty="0" smtClean="0">
                <a:solidFill>
                  <a:srgbClr val="464F5C"/>
                </a:solidFill>
              </a:rPr>
              <a:t>.</a:t>
            </a:r>
            <a:endParaRPr lang="en" sz="2400" dirty="0">
              <a:solidFill>
                <a:srgbClr val="464F5C"/>
              </a:solidFill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1338025"/>
            <a:ext cx="1142999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atars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155</Words>
  <Application>Microsoft Macintosh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Catarse</vt:lpstr>
      <vt:lpstr>Getting Started</vt:lpstr>
      <vt:lpstr>What is Fundoo?</vt:lpstr>
      <vt:lpstr>Wth Fundoo, you have the chance to finance viable ideas through direct public support.</vt:lpstr>
      <vt:lpstr>What are the steps for a project in Fundoo?</vt:lpstr>
      <vt:lpstr>You have 1-60 days to mobilize your network and hit the target.</vt:lpstr>
      <vt:lpstr>Is the project viable?</vt:lpstr>
      <vt:lpstr>Still have questions? Visit the Fundoo Support Center.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Começando</dc:title>
  <cp:lastModifiedBy>Chris Kelley</cp:lastModifiedBy>
  <cp:revision>3</cp:revision>
  <dcterms:modified xsi:type="dcterms:W3CDTF">2015-03-19T12:26:12Z</dcterms:modified>
</cp:coreProperties>
</file>