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D4076-EE77-4882-AA8B-2D136D95B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EC382-6DEF-472C-9131-E6D395993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9C900-AA5B-4971-9806-2B48156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BCF31-E420-437F-8520-5F53FE63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07BFB-6436-4FAC-BCAD-FB9FAD39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3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0A003-AAB5-4108-A591-1A2ECA20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A425EF-9D9F-46A4-9512-8DFD1C50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18DC4-9A26-4780-B6FB-1E289CBF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748AA-6B63-4A61-AD1D-EE088D3B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4395B-62E0-4D68-A458-9F8000CF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8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A1BFA5-D426-4807-B4DC-7B5AF9571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423A1C-DB5D-43B9-8DDF-F1B22AA1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33ABF-8580-42DB-B6CD-6BAB7FE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329B1-D90F-47C1-B52C-7C86883D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26D47-237F-4335-9AA2-DE9B40B3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34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C2C3D-5B9C-408E-B6DA-DCED9B86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BE589-02CF-4635-8BAB-784494C2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65CA5-9E8F-4040-B3A5-2340415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81978-6E96-4060-8C18-7DC6ECFC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0507D-DDB4-487C-BE2B-9B1146A2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86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31707-38FE-4706-83BE-C49BC62D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71B181-322C-44DA-856D-427506C2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E3631-8272-4DA2-9AD0-FE6D7235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D08D1-1987-474F-80E5-BB6ACD7B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EF7E5-5C70-40AC-A4A9-042F5F38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66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C376C-D128-4F61-95F0-4F44A0E8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47933-093B-41A9-8087-0B527CDAA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EB062F-D2B4-4F14-957E-5EA8D5A32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AE5E1D-03F2-435E-A0C4-2CE72628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1B7417-DE11-486E-9517-11CF4D96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F722DE-4C23-4879-883F-49EB10EC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5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2DD46-8477-406E-B685-163D984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4B4011-A6C6-4E9F-B0B3-8D571364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6B92A5-B9E1-4511-AF6F-62503349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C92FD-4641-4326-8252-ECC23FE29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C26382-5C31-4BDC-B243-D94EC80DF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E56B5C-4952-4D36-97DA-A623A8E0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86E817-C339-4FBA-9FAC-CB404C16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099D16-6996-4E21-A2A3-40E843DE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7D7A5-0EB8-4D36-9048-C125BCDB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3EB44B-A178-4D99-9E79-86EDD37B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0A5CAA-376D-4CC3-95AE-9AC624D6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E6E517-1254-4FF4-8511-A680A583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39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09AD77-EFA2-44D1-9F1E-624B77EB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D8FB0D-77E3-47B4-A61B-950B8125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87CBC5-E097-44BB-AE97-009DF898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65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2BC7F-B8E9-4553-80E8-34979A56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C6EDF-2B21-4279-A143-3D88D75DD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BBAE8E-D8E3-4502-94FC-DF57BB268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E607C7-9A48-43D5-955A-402B0BB8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2B2600-492F-40C8-9354-1FD7E4DE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572E91-C478-48B7-BD03-EDF4546A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5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172CD-FE0D-4A1C-BCAC-C4059E8B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CC97C0-6D0E-46A3-8696-548D1CE83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5F155-BE0D-4056-8BC4-D0F041D5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5000E-3401-4F36-892E-0314F811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83BDC2-AAE8-466F-B10B-0899125E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6F1B8-0DF5-4134-B755-798EBE01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8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A61CFB-2A0F-45F6-A8DB-4D98493C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DD2843-FF2C-4721-B428-B0E93FDC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E9CFD-9C3F-4906-BFF8-C31960128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80B3-AA2A-481F-AB7F-BA77883C574C}" type="datetimeFigureOut">
              <a:rPr lang="es-CO" smtClean="0"/>
              <a:t>29/11/2022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2EC10-FC59-4B59-A9AF-4621AB42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212EA-52F9-4BE2-9167-10E48C63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A76A-8702-4420-846A-82C29181C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192"/>
            <a:ext cx="9144000" cy="1033008"/>
          </a:xfrm>
        </p:spPr>
        <p:txBody>
          <a:bodyPr/>
          <a:lstStyle/>
          <a:p>
            <a:r>
              <a:rPr lang="es-MX" dirty="0"/>
              <a:t>Precio de Diamantes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0D094E-2F94-43DD-85DF-05EC200A7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859221"/>
          </a:xfrm>
        </p:spPr>
        <p:txBody>
          <a:bodyPr>
            <a:normAutofit/>
          </a:bodyPr>
          <a:lstStyle/>
          <a:p>
            <a:r>
              <a:rPr lang="es-MX" dirty="0"/>
              <a:t>El conjunto de datos utilizados fue extraído de </a:t>
            </a:r>
            <a:r>
              <a:rPr lang="es-MX" dirty="0">
                <a:hlinkClick r:id="rId2"/>
              </a:rPr>
              <a:t>www.kaggle.com</a:t>
            </a:r>
            <a:r>
              <a:rPr lang="es-MX" dirty="0"/>
              <a:t> la información que contiene el </a:t>
            </a:r>
            <a:r>
              <a:rPr lang="es-MX" dirty="0" err="1"/>
              <a:t>dataset</a:t>
            </a:r>
            <a:r>
              <a:rPr lang="es-MX" dirty="0"/>
              <a:t> es de los siguientes datos: </a:t>
            </a:r>
          </a:p>
          <a:p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237149B-AE4E-40ED-A38D-30A370B51A94}"/>
              </a:ext>
            </a:extLst>
          </p:cNvPr>
          <p:cNvSpPr txBox="1">
            <a:spLocks/>
          </p:cNvSpPr>
          <p:nvPr/>
        </p:nvSpPr>
        <p:spPr>
          <a:xfrm>
            <a:off x="2007477" y="2633208"/>
            <a:ext cx="3195144" cy="287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>
                <a:latin typeface="Inter"/>
              </a:rPr>
              <a:t>Unnamed</a:t>
            </a:r>
            <a:r>
              <a:rPr lang="es-CO" dirty="0">
                <a:latin typeface="Inter"/>
              </a:rPr>
              <a:t>: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>
                <a:latin typeface="Inter"/>
              </a:rPr>
              <a:t>Carat</a:t>
            </a:r>
            <a:r>
              <a:rPr lang="es-CO" dirty="0">
                <a:latin typeface="Inter"/>
              </a:rPr>
              <a:t> (kilates)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>
                <a:latin typeface="Inter"/>
              </a:rPr>
              <a:t>Cut</a:t>
            </a:r>
            <a:r>
              <a:rPr lang="es-CO" dirty="0">
                <a:latin typeface="Inter"/>
              </a:rPr>
              <a:t> (corte)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Color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>
                <a:latin typeface="Inter"/>
              </a:rPr>
              <a:t>Clarity</a:t>
            </a:r>
            <a:r>
              <a:rPr lang="es-CO" dirty="0">
                <a:latin typeface="Inter"/>
              </a:rPr>
              <a:t> (claridad)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Depth (profundidad) </a:t>
            </a: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3794D3-FC43-4D43-A3E0-B4A911AA2946}"/>
              </a:ext>
            </a:extLst>
          </p:cNvPr>
          <p:cNvSpPr txBox="1">
            <a:spLocks/>
          </p:cNvSpPr>
          <p:nvPr/>
        </p:nvSpPr>
        <p:spPr>
          <a:xfrm>
            <a:off x="5391808" y="2633208"/>
            <a:ext cx="6211613" cy="3073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Table (tabla)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Price (precio)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X (corte)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latin typeface="Inter"/>
              </a:rPr>
              <a:t>X, Y, Z son las medidas del diamante en sus tres dimensiones en cm </a:t>
            </a: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240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Limpieza y Visualización de Datos 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781987-0A9D-47CD-86A2-5837F984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779216"/>
            <a:ext cx="7045892" cy="58472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863EDF2-7363-456F-AED1-AFE25B3F1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37" y="2505372"/>
            <a:ext cx="61531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2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Transformación de columna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A2346C-BF99-4308-9D1D-966699DC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79" y="1488900"/>
            <a:ext cx="6868439" cy="51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5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Mapa de Correlación </a:t>
            </a:r>
            <a:endParaRPr lang="es-C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216004-5C3D-45BB-BD93-C23292777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63" y="2260295"/>
            <a:ext cx="6019474" cy="44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EA575D-2963-495C-A94D-1BF12AF7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772" y="1637781"/>
            <a:ext cx="5392455" cy="5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E2CBA9AE-755F-4B6E-A371-E17F791FF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142"/>
          <a:stretch/>
        </p:blipFill>
        <p:spPr>
          <a:xfrm>
            <a:off x="447511" y="163452"/>
            <a:ext cx="9493229" cy="3626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983B1A8-6E5F-4B88-9DDD-160F429F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657" y="2042200"/>
            <a:ext cx="1694440" cy="10198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1509649-B048-4AC7-A7C6-CC5C4906F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11" y="3203791"/>
            <a:ext cx="4074385" cy="349075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3F5BE91-2900-4244-8F20-E8FBB99F5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68"/>
          <a:stretch/>
        </p:blipFill>
        <p:spPr>
          <a:xfrm>
            <a:off x="447511" y="526094"/>
            <a:ext cx="9493229" cy="25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1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624207" y="546060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Limpieza de Datos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0F63166-7071-4807-B9AE-724C7372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5" y="1704328"/>
            <a:ext cx="8835025" cy="247754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E8C59FE-8B35-4246-91B4-4E3F57E6C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95" y="4400158"/>
            <a:ext cx="8835025" cy="20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624208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Limpieza de Datos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4F6432-0173-439D-82FC-25F6CFE3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08" y="1637780"/>
            <a:ext cx="8943584" cy="38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3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624208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Limpieza de Datos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1C0964-EB29-4A5F-BC0E-14F3D3E3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08" y="1873162"/>
            <a:ext cx="8855738" cy="6696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073549-D08D-4C23-9C8E-1105EA97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08" y="2628899"/>
            <a:ext cx="4471792" cy="15269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0884ABE-EA74-48F2-8FFE-AE4C32E50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208" y="4364276"/>
            <a:ext cx="1995814" cy="11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624208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Limpieza de Datos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7DA148-D786-4B0A-BF93-18F1CAB6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90" y="1740073"/>
            <a:ext cx="7244219" cy="48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8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Precio Promedio Diamantes vs Corte </a:t>
            </a:r>
            <a:endParaRPr lang="es-CO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65B743-090E-455C-992D-C90975AC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94" y="1872380"/>
            <a:ext cx="7144011" cy="47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7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Precio Promedio Diamantes vs Claridad </a:t>
            </a:r>
            <a:endParaRPr lang="es-CO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BF6741-330A-4437-9280-20EA5CC9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76" y="1822276"/>
            <a:ext cx="6834448" cy="454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kilates vs Volumen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D6C6AE-1E72-48FE-960D-2DFFDDB0A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844"/>
          <a:stretch/>
        </p:blipFill>
        <p:spPr>
          <a:xfrm>
            <a:off x="2573053" y="1828800"/>
            <a:ext cx="7045892" cy="43841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99823E-07DB-4141-8E35-18C28154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66" y="2267212"/>
            <a:ext cx="6788065" cy="455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11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114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Tema de Office</vt:lpstr>
      <vt:lpstr>Precio de Diamantes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 de Diamantes</dc:title>
  <dc:creator>Daniel Betancur</dc:creator>
  <cp:lastModifiedBy>Daniel Betancur</cp:lastModifiedBy>
  <cp:revision>1</cp:revision>
  <dcterms:created xsi:type="dcterms:W3CDTF">2022-11-29T18:08:49Z</dcterms:created>
  <dcterms:modified xsi:type="dcterms:W3CDTF">2022-11-29T19:46:52Z</dcterms:modified>
</cp:coreProperties>
</file>