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90" r:id="rId6"/>
  </p:sldMasterIdLst>
  <p:notesMasterIdLst>
    <p:notesMasterId r:id="rId24"/>
  </p:notesMasterIdLst>
  <p:handoutMasterIdLst>
    <p:handoutMasterId r:id="rId25"/>
  </p:handoutMasterIdLst>
  <p:sldIdLst>
    <p:sldId id="256" r:id="rId7"/>
    <p:sldId id="260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7F59-EA4B-481C-8CAD-A3594650AB31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C378-CD28-4A9F-A116-873887AAF8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9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59D5-8B55-4FAD-ACA1-5B2C3EC5ACF6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3A27-6B36-4B84-9D11-E6473B4A3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C5508-8451-485B-A39E-0CCA8141277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D161F-4031-4EBD-AA48-01ADEFEC60F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2DCF1-6B72-48CF-90B4-78C8AEA154B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34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9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6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0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5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11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1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1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72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50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32874-BA58-4059-9FA9-F661A69B61A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F30DF-C569-4111-86DE-159B20EE983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AA4E-BBB7-4C73-A4A4-12AB7C1A420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1C7-445D-4F26-B0D0-F9693DCB8CE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83194-92EE-4484-A7AB-A06E91293D6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Front Template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1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etClic Everest Template.jp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60848"/>
            <a:ext cx="8229600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fr-FR"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2800" kern="1200">
          <a:solidFill>
            <a:srgbClr val="500050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marR="0" indent="-3429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8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»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A0D3-7B0F-43CC-83D3-741EA48248DA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fr-FR" b="1" dirty="0" smtClean="0"/>
              <a:t>Code Dojo – Fruit Shop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275856" y="35933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2">
                    <a:lumMod val="75000"/>
                  </a:schemeClr>
                </a:solidFill>
              </a:rPr>
              <a:t>22/04/2015</a:t>
            </a:r>
            <a:endParaRPr lang="fr-F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3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" y="1892502"/>
            <a:ext cx="8394779" cy="4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6157664" cy="4392488"/>
          </a:xfrm>
        </p:spPr>
        <p:txBody>
          <a:bodyPr/>
          <a:lstStyle/>
          <a:p>
            <a:r>
              <a:rPr lang="en-US" sz="2400" dirty="0" smtClean="0"/>
              <a:t>CSV is abandoned but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Deadline is unchanged !</a:t>
            </a:r>
          </a:p>
          <a:p>
            <a:r>
              <a:rPr lang="en-US" sz="2400" dirty="0" smtClean="0"/>
              <a:t>Back to “One product per line”</a:t>
            </a:r>
          </a:p>
          <a:p>
            <a:r>
              <a:rPr lang="en-US" sz="2400" dirty="0" smtClean="0"/>
              <a:t>Cherries discount is now 30 cents</a:t>
            </a:r>
          </a:p>
          <a:p>
            <a:r>
              <a:rPr lang="en-US" sz="2400" dirty="0" smtClean="0"/>
              <a:t>New offer : for one Banana pack, the second is free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3’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20490" y="1287162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?</a:t>
            </a:r>
            <a:endParaRPr lang="fr-FR" sz="3200" dirty="0"/>
          </a:p>
        </p:txBody>
      </p:sp>
      <p:pic>
        <p:nvPicPr>
          <p:cNvPr id="6148" name="Picture 4" descr="http://www.icone-png.com/png/52/523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44" y="2132856"/>
            <a:ext cx="1827312" cy="18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62387" y="1797433"/>
            <a:ext cx="21223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endParaRPr lang="fr-FR" sz="1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81" y="4685839"/>
            <a:ext cx="2896215" cy="217216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95536" y="4462080"/>
            <a:ext cx="3107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120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270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270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724128" y="4096650"/>
            <a:ext cx="35051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Tests 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220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370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470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470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545</a:t>
            </a:r>
          </a:p>
        </p:txBody>
      </p:sp>
    </p:spTree>
    <p:extLst>
      <p:ext uri="{BB962C8B-B14F-4D97-AF65-F5344CB8AC3E}">
        <p14:creationId xmlns:p14="http://schemas.microsoft.com/office/powerpoint/2010/main" val="34546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6157664" cy="4392488"/>
          </a:xfrm>
        </p:spPr>
        <p:txBody>
          <a:bodyPr/>
          <a:lstStyle/>
          <a:p>
            <a:r>
              <a:rPr lang="en-US" sz="2400" dirty="0" smtClean="0"/>
              <a:t>Goal : Localization</a:t>
            </a:r>
          </a:p>
          <a:p>
            <a:r>
              <a:rPr lang="en-US" sz="2400" dirty="0" smtClean="0"/>
              <a:t>We must support “Pommes” and “</a:t>
            </a:r>
            <a:r>
              <a:rPr lang="en-US" sz="2400" dirty="0" err="1" smtClean="0"/>
              <a:t>Mele</a:t>
            </a:r>
            <a:r>
              <a:rPr lang="en-US" sz="2400" dirty="0" smtClean="0"/>
              <a:t>” for “Apples”</a:t>
            </a:r>
          </a:p>
          <a:p>
            <a:r>
              <a:rPr lang="en-US" sz="2400" dirty="0" smtClean="0"/>
              <a:t>Cherries discount is back to 20 cents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4 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20490" y="1287162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10’</a:t>
            </a:r>
            <a:endParaRPr lang="fr-FR" sz="3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750855"/>
            <a:ext cx="1076325" cy="6477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487" y="2300050"/>
            <a:ext cx="990600" cy="66675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460375" y="4329100"/>
            <a:ext cx="3107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230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380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380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907776" y="4292143"/>
            <a:ext cx="3505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Tests 2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230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380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480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580</a:t>
            </a:r>
          </a:p>
        </p:txBody>
      </p:sp>
    </p:spTree>
    <p:extLst>
      <p:ext uri="{BB962C8B-B14F-4D97-AF65-F5344CB8AC3E}">
        <p14:creationId xmlns:p14="http://schemas.microsoft.com/office/powerpoint/2010/main" val="27485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6157664" cy="4392488"/>
          </a:xfrm>
        </p:spPr>
        <p:txBody>
          <a:bodyPr/>
          <a:lstStyle/>
          <a:p>
            <a:r>
              <a:rPr lang="en-US" sz="2400" dirty="0" smtClean="0"/>
              <a:t>Goal : Special offers per localization</a:t>
            </a:r>
          </a:p>
          <a:p>
            <a:r>
              <a:rPr lang="en-US" sz="2400" dirty="0" smtClean="0"/>
              <a:t>3 packs of “Pommes” cost 2€</a:t>
            </a:r>
          </a:p>
          <a:p>
            <a:r>
              <a:rPr lang="en-US" sz="2400" dirty="0" smtClean="0"/>
              <a:t>2 packs of “</a:t>
            </a:r>
            <a:r>
              <a:rPr lang="en-US" sz="2400" dirty="0" err="1" smtClean="0"/>
              <a:t>Mele</a:t>
            </a:r>
            <a:r>
              <a:rPr lang="en-US" sz="2400" dirty="0" smtClean="0"/>
              <a:t>” cost 1,5€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5 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20490" y="1287162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10’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0375" y="3494028"/>
            <a:ext cx="3107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100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200</a:t>
            </a:r>
          </a:p>
          <a:p>
            <a:pPr marL="65088" lvl="1">
              <a:buSzPct val="100000"/>
            </a:pP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300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400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400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450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525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580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11" y="2037361"/>
            <a:ext cx="1909548" cy="21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5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" y="1892502"/>
            <a:ext cx="8394779" cy="4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6157664" cy="4392488"/>
          </a:xfrm>
        </p:spPr>
        <p:txBody>
          <a:bodyPr/>
          <a:lstStyle/>
          <a:p>
            <a:r>
              <a:rPr lang="en-US" sz="2400" dirty="0" smtClean="0"/>
              <a:t>New Hardware : </a:t>
            </a:r>
            <a:r>
              <a:rPr lang="en-US" sz="2400" b="1" dirty="0" smtClean="0">
                <a:solidFill>
                  <a:srgbClr val="FF0000"/>
                </a:solidFill>
              </a:rPr>
              <a:t>Redeploy ASAP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… Deadline is unchanged</a:t>
            </a:r>
          </a:p>
          <a:p>
            <a:r>
              <a:rPr lang="en-US" sz="2400" dirty="0" smtClean="0"/>
              <a:t>CSV format is mandatory</a:t>
            </a:r>
          </a:p>
          <a:p>
            <a:r>
              <a:rPr lang="en-US" sz="2400" dirty="0"/>
              <a:t>3 packs of “Pommes” cost 2€</a:t>
            </a:r>
          </a:p>
          <a:p>
            <a:r>
              <a:rPr lang="en-US" sz="2400" dirty="0"/>
              <a:t>2 packs of “</a:t>
            </a:r>
            <a:r>
              <a:rPr lang="en-US" sz="2400" dirty="0" err="1"/>
              <a:t>Mele</a:t>
            </a:r>
            <a:r>
              <a:rPr lang="en-US" sz="2400" dirty="0"/>
              <a:t>” cost </a:t>
            </a:r>
            <a:r>
              <a:rPr lang="en-US" sz="2400" dirty="0" smtClean="0"/>
              <a:t>1€</a:t>
            </a:r>
            <a:endParaRPr lang="en-US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5’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20490" y="1287162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?</a:t>
            </a:r>
            <a:endParaRPr lang="fr-FR" sz="3200" dirty="0"/>
          </a:p>
        </p:txBody>
      </p:sp>
      <p:pic>
        <p:nvPicPr>
          <p:cNvPr id="6148" name="Picture 4" descr="http://www.icone-png.com/png/52/523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44" y="2132856"/>
            <a:ext cx="1827312" cy="18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81" y="4685839"/>
            <a:ext cx="2896215" cy="217216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25485" y="4448480"/>
            <a:ext cx="4433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Pommes, Pommes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err="1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Pommes,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</a:t>
            </a:r>
          </a:p>
          <a:p>
            <a:pPr marL="65088" lvl="1">
              <a:buSzPct val="100000"/>
            </a:pP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680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436096" y="3872927"/>
            <a:ext cx="3821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Tests 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Cherries, Pommes-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175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230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err="1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580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Pommes -&gt; 680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780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880</a:t>
            </a:r>
          </a:p>
        </p:txBody>
      </p:sp>
    </p:spTree>
    <p:extLst>
      <p:ext uri="{BB962C8B-B14F-4D97-AF65-F5344CB8AC3E}">
        <p14:creationId xmlns:p14="http://schemas.microsoft.com/office/powerpoint/2010/main" val="1285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6157664" cy="4392488"/>
          </a:xfrm>
        </p:spPr>
        <p:txBody>
          <a:bodyPr/>
          <a:lstStyle/>
          <a:p>
            <a:r>
              <a:rPr lang="en-US" sz="2400" dirty="0" smtClean="0"/>
              <a:t>Goal : </a:t>
            </a:r>
            <a:r>
              <a:rPr lang="en-US" sz="2400" dirty="0" err="1" smtClean="0"/>
              <a:t>Bugfixing</a:t>
            </a:r>
            <a:r>
              <a:rPr lang="en-US" sz="2400" dirty="0" smtClean="0"/>
              <a:t> + Hot deal</a:t>
            </a:r>
          </a:p>
          <a:p>
            <a:r>
              <a:rPr lang="en-US" sz="2400" dirty="0" smtClean="0"/>
              <a:t>4 </a:t>
            </a:r>
            <a:r>
              <a:rPr lang="en-US" sz="2400" dirty="0" smtClean="0"/>
              <a:t>packs of all kind of “Apples</a:t>
            </a:r>
            <a:r>
              <a:rPr lang="en-US" sz="2400" dirty="0" smtClean="0"/>
              <a:t>” 1€ </a:t>
            </a:r>
            <a:r>
              <a:rPr lang="en-US" sz="2400" dirty="0" smtClean="0"/>
              <a:t>discount</a:t>
            </a:r>
          </a:p>
          <a:p>
            <a:pPr marL="457200" lvl="1" indent="0">
              <a:buNone/>
            </a:pPr>
            <a:r>
              <a:rPr lang="en-US" sz="2200" dirty="0" smtClean="0"/>
              <a:t>(</a:t>
            </a:r>
            <a:r>
              <a:rPr lang="en-US" sz="2200" dirty="0" err="1" smtClean="0"/>
              <a:t>Mele</a:t>
            </a:r>
            <a:r>
              <a:rPr lang="en-US" sz="2200" dirty="0" smtClean="0"/>
              <a:t>, Pommes &amp; Apples)</a:t>
            </a:r>
            <a:endParaRPr lang="en-US" sz="2200" dirty="0" smtClean="0"/>
          </a:p>
          <a:p>
            <a:r>
              <a:rPr lang="en-US" sz="2400" dirty="0" smtClean="0"/>
              <a:t>5 packs of fruits 2€ discount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6 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20490" y="1287162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10’</a:t>
            </a:r>
            <a:endParaRPr lang="fr-FR" sz="3200" dirty="0"/>
          </a:p>
        </p:txBody>
      </p:sp>
      <p:pic>
        <p:nvPicPr>
          <p:cNvPr id="11268" name="Picture 4" descr="http://omanhotels.com/surplaza/wp-content/uploads/2013/02/hot-deal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29" y="2204864"/>
            <a:ext cx="2417118" cy="11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454860" y="3933056"/>
            <a:ext cx="4185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Pommes, Pommes,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200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150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Pommes, Pommes, </a:t>
            </a:r>
            <a:r>
              <a:rPr lang="fr-FR" sz="2000" b="1" dirty="0" err="1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150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853335" y="4174102"/>
            <a:ext cx="3538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Tests 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Pommes,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Pommes, </a:t>
            </a:r>
            <a:r>
              <a:rPr lang="fr-FR" sz="2000" b="1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Mele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100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250</a:t>
            </a:r>
          </a:p>
        </p:txBody>
      </p:sp>
    </p:spTree>
    <p:extLst>
      <p:ext uri="{BB962C8B-B14F-4D97-AF65-F5344CB8AC3E}">
        <p14:creationId xmlns:p14="http://schemas.microsoft.com/office/powerpoint/2010/main" val="8334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8291264" cy="4392488"/>
          </a:xfrm>
        </p:spPr>
        <p:txBody>
          <a:bodyPr/>
          <a:lstStyle/>
          <a:p>
            <a:r>
              <a:rPr lang="en-US" sz="2400" dirty="0" smtClean="0"/>
              <a:t>Have you used a source control software ?</a:t>
            </a:r>
          </a:p>
          <a:p>
            <a:r>
              <a:rPr lang="en-US" sz="2400" dirty="0" smtClean="0"/>
              <a:t>Have you coded some </a:t>
            </a:r>
            <a:r>
              <a:rPr lang="en-US" sz="2400" dirty="0" err="1" smtClean="0"/>
              <a:t>unitests</a:t>
            </a:r>
            <a:r>
              <a:rPr lang="en-US" sz="2400" dirty="0" smtClean="0"/>
              <a:t> ? From which iteration ?</a:t>
            </a:r>
          </a:p>
          <a:p>
            <a:r>
              <a:rPr lang="en-US" sz="2400" dirty="0" smtClean="0"/>
              <a:t>Have you coded and maintained Acceptance tests ?</a:t>
            </a:r>
          </a:p>
          <a:p>
            <a:r>
              <a:rPr lang="en-US" sz="2400" dirty="0" smtClean="0"/>
              <a:t>What happened to the CSV code when reverted ?</a:t>
            </a:r>
          </a:p>
          <a:p>
            <a:r>
              <a:rPr lang="en-US" sz="2400" dirty="0" smtClean="0"/>
              <a:t>Do you think your code is clean ?</a:t>
            </a:r>
          </a:p>
          <a:p>
            <a:r>
              <a:rPr lang="en-US" sz="2400" dirty="0" smtClean="0"/>
              <a:t>Does the software match the business need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smtClean="0"/>
              <a:t>Conclusion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92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Dojo</a:t>
            </a:r>
            <a:br>
              <a:rPr lang="en-US" sz="3600" dirty="0" smtClean="0"/>
            </a:br>
            <a:r>
              <a:rPr lang="en-US" sz="2400" dirty="0" smtClean="0"/>
              <a:t>Some Principles</a:t>
            </a:r>
            <a:endParaRPr lang="en-US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79512" y="2564903"/>
            <a:ext cx="8751924" cy="38884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with your partner, be a pair, with the group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Code is design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design talk without code, no code without talking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Slow down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due date, no delivery, no tricks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Learning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Open-minded, from others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Challenge yourself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don’t be reluctant to try something new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0320"/>
            <a:ext cx="1623132" cy="46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/>
          <a:lstStyle/>
          <a:p>
            <a:r>
              <a:rPr lang="en-US" sz="2400" dirty="0" err="1" smtClean="0"/>
              <a:t>JetBrains</a:t>
            </a:r>
            <a:r>
              <a:rPr lang="en-US" sz="2400" dirty="0" smtClean="0"/>
              <a:t> </a:t>
            </a:r>
            <a:r>
              <a:rPr lang="en-US" sz="2400" dirty="0" err="1" smtClean="0"/>
              <a:t>Resharper</a:t>
            </a:r>
            <a:r>
              <a:rPr lang="en-US" sz="2400" dirty="0" smtClean="0"/>
              <a:t> (R#)</a:t>
            </a:r>
          </a:p>
          <a:p>
            <a:pPr lvl="1"/>
            <a:r>
              <a:rPr lang="en-US" sz="2000" dirty="0" smtClean="0"/>
              <a:t>Productivity tool</a:t>
            </a:r>
          </a:p>
          <a:p>
            <a:pPr lvl="1"/>
            <a:r>
              <a:rPr lang="en-US" sz="2000" dirty="0" smtClean="0"/>
              <a:t>Third hand of the developer</a:t>
            </a:r>
          </a:p>
          <a:p>
            <a:pPr lvl="1"/>
            <a:r>
              <a:rPr lang="en-US" sz="2000" dirty="0" smtClean="0"/>
              <a:t>Must have for safe refactoring</a:t>
            </a:r>
          </a:p>
          <a:p>
            <a:endParaRPr lang="en-US" sz="2000" dirty="0" smtClean="0"/>
          </a:p>
          <a:p>
            <a:r>
              <a:rPr lang="en-US" sz="2400" dirty="0" err="1" smtClean="0"/>
              <a:t>Ncrunch</a:t>
            </a:r>
            <a:endParaRPr lang="en-US" sz="2400" dirty="0" smtClean="0"/>
          </a:p>
          <a:p>
            <a:pPr lvl="1"/>
            <a:r>
              <a:rPr lang="en-US" sz="2000" dirty="0" smtClean="0"/>
              <a:t>Continuous testing tool</a:t>
            </a:r>
          </a:p>
          <a:p>
            <a:pPr lvl="1"/>
            <a:r>
              <a:rPr lang="en-US" sz="2000" dirty="0" smtClean="0"/>
              <a:t>Increase speed and feedback of unit testing</a:t>
            </a:r>
          </a:p>
          <a:p>
            <a:pPr lvl="1"/>
            <a:r>
              <a:rPr lang="en-US" sz="2000" dirty="0" smtClean="0"/>
              <a:t>TDD without knowing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nFluent</a:t>
            </a:r>
            <a:endParaRPr lang="en-US" sz="2200" dirty="0" smtClean="0"/>
          </a:p>
          <a:p>
            <a:pPr lvl="1"/>
            <a:r>
              <a:rPr lang="en-US" sz="2000" dirty="0" smtClean="0"/>
              <a:t>Better assertions</a:t>
            </a:r>
          </a:p>
          <a:p>
            <a:pPr lvl="1"/>
            <a:r>
              <a:rPr lang="en-US" sz="2000" dirty="0" smtClean="0"/>
              <a:t>Gorgeous error messages</a:t>
            </a:r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>(</a:t>
            </a:r>
            <a:r>
              <a:rPr lang="fr-FR" sz="1800" dirty="0" err="1"/>
              <a:t>optionals</a:t>
            </a:r>
            <a:r>
              <a:rPr lang="fr-FR" sz="1800" dirty="0"/>
              <a:t>)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http://www.google.fr/url?source=imglanding&amp;ct=img&amp;q=http://micheltriana.com/wp-content/uploads/2010/12/resharper-8x6.png&amp;sa=X&amp;ei=4prtUZn-GurG0QWL2YCADg&amp;ved=0CAwQ8wc&amp;usg=AFQjCNF3IC8l3Wf9KK_wIp5Gwl8t2TAS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607" y="1988840"/>
            <a:ext cx="2008066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ncrunch.net/Content/Home/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72" y="3933056"/>
            <a:ext cx="1224136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45224"/>
            <a:ext cx="2857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171997"/>
            <a:ext cx="4392488" cy="39212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Baby steps</a:t>
            </a:r>
          </a:p>
          <a:p>
            <a:r>
              <a:rPr lang="en-US" sz="2400" dirty="0" smtClean="0"/>
              <a:t>Red Green Refactor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tips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7170" name="Picture 2" descr="http://iseibpsychology2012.wikispaces.com/file/view/250px-Talk_face.svg.png/229312442/250px-Talk_fa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1728192" cy="2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orethanpuppets.files.wordpress.com/2012/05/list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52328" cy="30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067944" y="2141240"/>
            <a:ext cx="4968552" cy="392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»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Switch pilot as much as possible</a:t>
            </a:r>
          </a:p>
          <a:p>
            <a:r>
              <a:rPr lang="en-US" sz="2400" dirty="0" smtClean="0"/>
              <a:t>(Listen)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1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Fruit shop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9" name="Picture 2" descr="http://slapzine.fr/wp-content/uploads/2014/10/413150_10151134796473610_197800467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8" y="1839100"/>
            <a:ext cx="7740823" cy="490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/>
          <a:lstStyle/>
          <a:p>
            <a:r>
              <a:rPr lang="en-US" sz="2400" dirty="0" smtClean="0"/>
              <a:t>Pair with another dev</a:t>
            </a:r>
          </a:p>
          <a:p>
            <a:r>
              <a:rPr lang="en-US" sz="2400" dirty="0" smtClean="0"/>
              <a:t>Take a pc </a:t>
            </a:r>
          </a:p>
          <a:p>
            <a:r>
              <a:rPr lang="en-US" sz="2400" dirty="0" smtClean="0"/>
              <a:t>You’re free to use (try to use) any languages </a:t>
            </a:r>
          </a:p>
          <a:p>
            <a:r>
              <a:rPr lang="en-US" sz="2400" dirty="0" smtClean="0"/>
              <a:t>Setup a blank project</a:t>
            </a:r>
          </a:p>
          <a:p>
            <a:r>
              <a:rPr lang="en-US" sz="2400" dirty="0" smtClean="0"/>
              <a:t>Relax </a:t>
            </a:r>
          </a:p>
          <a:p>
            <a:r>
              <a:rPr lang="en-US" sz="2400" dirty="0" smtClean="0"/>
              <a:t>And prepare to become the dev team of the Fruit shop</a:t>
            </a:r>
            <a:endParaRPr lang="en-US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0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06095" y="1315500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10’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415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6157664" cy="4392488"/>
          </a:xfrm>
        </p:spPr>
        <p:txBody>
          <a:bodyPr/>
          <a:lstStyle/>
          <a:p>
            <a:r>
              <a:rPr lang="en-US" sz="2400" dirty="0" smtClean="0"/>
              <a:t>Goal : Implement a cashier machine</a:t>
            </a:r>
          </a:p>
          <a:p>
            <a:r>
              <a:rPr lang="en-US" sz="2400" dirty="0" smtClean="0"/>
              <a:t>3 products</a:t>
            </a:r>
          </a:p>
          <a:p>
            <a:pPr lvl="1"/>
            <a:r>
              <a:rPr lang="en-US" sz="2200" dirty="0" smtClean="0"/>
              <a:t>Apples 1 €, Bananas 1,5€, Cherries 0,75€</a:t>
            </a:r>
          </a:p>
          <a:p>
            <a:r>
              <a:rPr lang="en-US" sz="2400" dirty="0" smtClean="0"/>
              <a:t>1 product is entered at a time, when entered display total price in cents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1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20490" y="1287162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10’</a:t>
            </a:r>
            <a:endParaRPr lang="fr-FR" sz="3200" dirty="0"/>
          </a:p>
        </p:txBody>
      </p:sp>
      <p:pic>
        <p:nvPicPr>
          <p:cNvPr id="4098" name="Picture 2" descr="http://www.fisher-price.com/img/product_shots/L6485-Cash-Register-b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25824"/>
            <a:ext cx="2277591" cy="227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5536" y="4221088"/>
            <a:ext cx="3107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100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Cherries-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250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95936" y="4221227"/>
            <a:ext cx="3505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Tests 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Cherries-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Cherries-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250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400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500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0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6157664" cy="4392488"/>
          </a:xfrm>
        </p:spPr>
        <p:txBody>
          <a:bodyPr/>
          <a:lstStyle/>
          <a:p>
            <a:r>
              <a:rPr lang="en-US" sz="2400" dirty="0" smtClean="0"/>
              <a:t>Goal : Manage offers</a:t>
            </a:r>
          </a:p>
          <a:p>
            <a:r>
              <a:rPr lang="en-US" sz="2400" dirty="0" smtClean="0"/>
              <a:t>For 2 pack of cherries, get a 20 cents discount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2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20490" y="1287162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10’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395536" y="4221088"/>
            <a:ext cx="3107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100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230</a:t>
            </a:r>
            <a:r>
              <a:rPr lang="fr-FR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endParaRPr lang="fr-FR" sz="2000" b="1" dirty="0">
              <a:solidFill>
                <a:schemeClr val="tx1"/>
              </a:solidFill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95936" y="4221227"/>
            <a:ext cx="35051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Tests 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175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230 </a:t>
            </a:r>
            <a:endParaRPr lang="fr-FR" sz="2000" b="1" dirty="0">
              <a:solidFill>
                <a:schemeClr val="tx1"/>
              </a:solidFill>
              <a:latin typeface="Anonymous Pro" panose="020606090302020005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38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0 </a:t>
            </a:r>
            <a:endParaRPr lang="fr-FR" sz="2000" b="1" dirty="0">
              <a:solidFill>
                <a:schemeClr val="tx1"/>
              </a:solidFill>
              <a:latin typeface="Anonymous Pro" panose="020606090302020005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455</a:t>
            </a:r>
          </a:p>
          <a:p>
            <a:pPr marL="65088" lvl="1">
              <a:buSzPct val="100000"/>
            </a:pP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Cherries -&gt;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510 </a:t>
            </a:r>
          </a:p>
          <a:p>
            <a:pPr marL="65088" lvl="1">
              <a:buSzPct val="100000"/>
            </a:pP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</a:t>
            </a:r>
            <a:r>
              <a:rPr lang="fr-FR" sz="2000" b="1" dirty="0" smtClean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610</a:t>
            </a:r>
            <a:endParaRPr lang="fr-FR" sz="2000" b="1" dirty="0">
              <a:latin typeface="Anonymous Pro" panose="020606090302020005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</p:txBody>
      </p:sp>
      <p:pic>
        <p:nvPicPr>
          <p:cNvPr id="5124" name="Picture 4" descr="http://www.suestarkey.com/wp-content/uploads/2013/03/special-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07" y="2348880"/>
            <a:ext cx="2721651" cy="165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6157664" cy="4392488"/>
          </a:xfrm>
        </p:spPr>
        <p:txBody>
          <a:bodyPr/>
          <a:lstStyle/>
          <a:p>
            <a:r>
              <a:rPr lang="en-US" sz="2400" dirty="0" smtClean="0"/>
              <a:t>Goal : Support CSV format</a:t>
            </a:r>
          </a:p>
          <a:p>
            <a:r>
              <a:rPr lang="en-US" sz="2400" dirty="0" smtClean="0"/>
              <a:t>Products are delimited by a comma</a:t>
            </a:r>
          </a:p>
          <a:p>
            <a:r>
              <a:rPr lang="en-US" sz="2400" dirty="0" smtClean="0"/>
              <a:t>Keep existing offers and discounts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3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 descr="http://simpleicon.com/wp-content/uploads/stopwatch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2787" y="1196752"/>
            <a:ext cx="765597" cy="7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20490" y="1287162"/>
            <a:ext cx="7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10’</a:t>
            </a:r>
            <a:endParaRPr lang="fr-FR" sz="3200" dirty="0"/>
          </a:p>
        </p:txBody>
      </p:sp>
      <p:pic>
        <p:nvPicPr>
          <p:cNvPr id="6148" name="Picture 4" descr="http://www.icone-png.com/png/52/523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44" y="2132856"/>
            <a:ext cx="1827312" cy="18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683568" y="4285545"/>
            <a:ext cx="561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>
              <a:buSzPct val="100000"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5088" lvl="1">
              <a:buSzPct val="100000"/>
            </a:pP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 smtClean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, Cherries, Bananas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-&gt; 325 </a:t>
            </a:r>
          </a:p>
          <a:p>
            <a:pPr marL="65088" lvl="1">
              <a:buSzPct val="100000"/>
            </a:pP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&gt; </a:t>
            </a:r>
            <a:r>
              <a:rPr lang="fr-FR" sz="2000" b="1" dirty="0" err="1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Apples</a:t>
            </a:r>
            <a:r>
              <a:rPr lang="fr-FR" sz="2000" b="1" dirty="0"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-&gt; </a:t>
            </a:r>
            <a:r>
              <a:rPr lang="fr-FR" sz="20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425</a:t>
            </a:r>
          </a:p>
        </p:txBody>
      </p:sp>
    </p:spTree>
    <p:extLst>
      <p:ext uri="{BB962C8B-B14F-4D97-AF65-F5344CB8AC3E}">
        <p14:creationId xmlns:p14="http://schemas.microsoft.com/office/powerpoint/2010/main" val="19383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26B393C06DC428FD00347AA933125" ma:contentTypeVersion="3" ma:contentTypeDescription="Create a new document." ma:contentTypeScope="" ma:versionID="ddc36a71372b01a9335f976c135253b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3efc9269a70eb8c7f7dbbd44c368f1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95F366-8E23-4BF1-A7B4-7EC481F3E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74B2B0-7D19-45A4-83FE-E016FDC5AE00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571E87-5740-4EF1-9D98-E17CEEA35D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760</Words>
  <Application>Microsoft Office PowerPoint</Application>
  <PresentationFormat>Affichage à l'écran (4:3)</PresentationFormat>
  <Paragraphs>197</Paragraphs>
  <Slides>17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Modèle par défaut</vt:lpstr>
      <vt:lpstr>1_Office Theme</vt:lpstr>
      <vt:lpstr>Conception personnalisée</vt:lpstr>
      <vt:lpstr>think-cell Slide</vt:lpstr>
      <vt:lpstr>Code Dojo – Fruit Shop</vt:lpstr>
      <vt:lpstr>Code Dojo Some Principles</vt:lpstr>
      <vt:lpstr>Some tools (optionals) </vt:lpstr>
      <vt:lpstr>Some tips  </vt:lpstr>
      <vt:lpstr>Fruit shop  </vt:lpstr>
      <vt:lpstr>Iteration 0 </vt:lpstr>
      <vt:lpstr>Iteration 1 </vt:lpstr>
      <vt:lpstr>Iteration 2 </vt:lpstr>
      <vt:lpstr>Iteration 3 </vt:lpstr>
      <vt:lpstr>Iteration 3 </vt:lpstr>
      <vt:lpstr>Iteration 3’ </vt:lpstr>
      <vt:lpstr>Iteration 4  </vt:lpstr>
      <vt:lpstr>Iteration 5  </vt:lpstr>
      <vt:lpstr>Iteration 5 </vt:lpstr>
      <vt:lpstr>Iteration 5’ </vt:lpstr>
      <vt:lpstr>Iteration 6  </vt:lpstr>
      <vt:lpstr>Conclusion </vt:lpstr>
    </vt:vector>
  </TitlesOfParts>
  <Company>betclic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Sylvain Thiebaut</dc:creator>
  <cp:lastModifiedBy>Maxime Sanglan</cp:lastModifiedBy>
  <cp:revision>131</cp:revision>
  <dcterms:created xsi:type="dcterms:W3CDTF">2012-11-21T13:06:02Z</dcterms:created>
  <dcterms:modified xsi:type="dcterms:W3CDTF">2015-04-22T12:48:35Z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0x0101009E626B393C06DC428FD00347AA933125</vt:lpwstr>
  </property>
</Properties>
</file>