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256" r:id="rId7"/>
    <p:sldId id="260" r:id="rId8"/>
    <p:sldId id="261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smtClean="0"/>
              <a:t>Code Dojo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21/09/2016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Code Dojo</a:t>
            </a:r>
            <a:br>
              <a:rPr lang="fr-FR" sz="3600" dirty="0" smtClean="0"/>
            </a:br>
            <a:r>
              <a:rPr lang="fr-FR" sz="2400" dirty="0" err="1" smtClean="0"/>
              <a:t>Some</a:t>
            </a:r>
            <a:r>
              <a:rPr lang="fr-FR" sz="2400" dirty="0" smtClean="0"/>
              <a:t> </a:t>
            </a:r>
            <a:r>
              <a:rPr lang="fr-FR" sz="2400" dirty="0" err="1" smtClean="0"/>
              <a:t>Principles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sz="2800" dirty="0" err="1"/>
              <a:t>Communicate</a:t>
            </a:r>
            <a:endParaRPr lang="fr-FR" sz="2800" dirty="0"/>
          </a:p>
          <a:p>
            <a:pPr lvl="1">
              <a:buFont typeface="Wingdings" pitchFamily="2" charset="2"/>
              <a:buChar char="v"/>
            </a:pP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partner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a pair,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the group</a:t>
            </a: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Code </a:t>
            </a:r>
            <a:r>
              <a:rPr lang="fr-FR" sz="2800" dirty="0" err="1" smtClean="0"/>
              <a:t>is</a:t>
            </a:r>
            <a:r>
              <a:rPr lang="fr-FR" sz="2800" dirty="0" smtClean="0"/>
              <a:t> design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No design talk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code, no code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talking</a:t>
            </a:r>
            <a:endParaRPr lang="fr-F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No due date, no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delivery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no tricks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Open-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minded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Challenge </a:t>
            </a:r>
            <a:r>
              <a:rPr lang="fr-FR" sz="2800" dirty="0" err="1" smtClean="0"/>
              <a:t>yourself</a:t>
            </a:r>
            <a:endParaRPr lang="fr-FR" sz="2800" dirty="0" smtClean="0"/>
          </a:p>
          <a:p>
            <a:pPr lvl="1">
              <a:buFont typeface="Wingdings" pitchFamily="2" charset="2"/>
              <a:buChar char="v"/>
            </a:pP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don’t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reluctant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new</a:t>
            </a:r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err="1" smtClean="0"/>
              <a:t>JetBrains</a:t>
            </a:r>
            <a:r>
              <a:rPr lang="fr-FR" sz="2400" dirty="0" smtClean="0"/>
              <a:t> </a:t>
            </a:r>
            <a:r>
              <a:rPr lang="fr-FR" sz="2400" dirty="0" err="1" smtClean="0"/>
              <a:t>Resharper</a:t>
            </a:r>
            <a:r>
              <a:rPr lang="fr-FR" sz="2400" dirty="0" smtClean="0"/>
              <a:t> (R#)</a:t>
            </a:r>
          </a:p>
          <a:p>
            <a:pPr lvl="1"/>
            <a:r>
              <a:rPr lang="fr-FR" sz="2000" dirty="0" err="1" smtClean="0"/>
              <a:t>Productivity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 smtClean="0"/>
          </a:p>
          <a:p>
            <a:pPr lvl="1"/>
            <a:r>
              <a:rPr lang="fr-FR" sz="2000" dirty="0" err="1" smtClean="0"/>
              <a:t>Third</a:t>
            </a:r>
            <a:r>
              <a:rPr lang="fr-FR" sz="2000" dirty="0" smtClean="0"/>
              <a:t> hand of the </a:t>
            </a:r>
            <a:r>
              <a:rPr lang="fr-FR" sz="2000" dirty="0" err="1" smtClean="0"/>
              <a:t>developer</a:t>
            </a:r>
            <a:endParaRPr lang="fr-FR" sz="2000" dirty="0" smtClean="0"/>
          </a:p>
          <a:p>
            <a:pPr lvl="1"/>
            <a:r>
              <a:rPr lang="fr-FR" sz="2000" dirty="0" smtClean="0"/>
              <a:t>Must have for </a:t>
            </a:r>
            <a:r>
              <a:rPr lang="fr-FR" sz="2000" dirty="0" err="1" smtClean="0"/>
              <a:t>safe</a:t>
            </a:r>
            <a:r>
              <a:rPr lang="fr-FR" sz="2000" dirty="0" smtClean="0"/>
              <a:t> </a:t>
            </a:r>
            <a:r>
              <a:rPr lang="fr-FR" sz="2000" dirty="0" err="1" smtClean="0"/>
              <a:t>refactoring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400" dirty="0" err="1" smtClean="0"/>
              <a:t>Ncrunch</a:t>
            </a:r>
            <a:endParaRPr lang="fr-FR" sz="2400" dirty="0" smtClean="0"/>
          </a:p>
          <a:p>
            <a:pPr lvl="1"/>
            <a:r>
              <a:rPr lang="fr-FR" sz="2000" dirty="0" err="1" smtClean="0"/>
              <a:t>Continuous</a:t>
            </a:r>
            <a:r>
              <a:rPr lang="fr-FR" sz="2000" dirty="0" smtClean="0"/>
              <a:t> </a:t>
            </a:r>
            <a:r>
              <a:rPr lang="fr-FR" sz="2000" dirty="0" err="1" smtClean="0"/>
              <a:t>testing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 smtClean="0"/>
          </a:p>
          <a:p>
            <a:pPr lvl="1"/>
            <a:r>
              <a:rPr lang="fr-FR" sz="2000" dirty="0" err="1" smtClean="0"/>
              <a:t>Increase</a:t>
            </a:r>
            <a:r>
              <a:rPr lang="fr-FR" sz="2000" dirty="0" smtClean="0"/>
              <a:t> speed and feedback of unit </a:t>
            </a:r>
            <a:r>
              <a:rPr lang="fr-FR" sz="2000" dirty="0" err="1" smtClean="0"/>
              <a:t>testing</a:t>
            </a:r>
            <a:endParaRPr lang="fr-FR" sz="2000" dirty="0" smtClean="0"/>
          </a:p>
          <a:p>
            <a:pPr lvl="1"/>
            <a:r>
              <a:rPr lang="fr-FR" sz="2000" dirty="0" smtClean="0"/>
              <a:t>TDD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knowing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2481481" cy="1779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fr-FR" sz="2400" dirty="0" smtClean="0"/>
          </a:p>
          <a:p>
            <a:r>
              <a:rPr lang="fr-FR" sz="2400" dirty="0"/>
              <a:t>Talk</a:t>
            </a:r>
          </a:p>
          <a:p>
            <a:r>
              <a:rPr lang="fr-FR" sz="2400" dirty="0" smtClean="0"/>
              <a:t>Baby </a:t>
            </a:r>
            <a:r>
              <a:rPr lang="fr-FR" sz="2400" dirty="0" err="1" smtClean="0"/>
              <a:t>steps</a:t>
            </a:r>
            <a:endParaRPr lang="fr-FR" sz="2400" dirty="0" smtClean="0"/>
          </a:p>
          <a:p>
            <a:r>
              <a:rPr lang="fr-FR" sz="2400" dirty="0" err="1" smtClean="0"/>
              <a:t>Red</a:t>
            </a:r>
            <a:r>
              <a:rPr lang="fr-FR" sz="2400" dirty="0" smtClean="0"/>
              <a:t> Green </a:t>
            </a:r>
            <a:r>
              <a:rPr lang="fr-FR" sz="2400" dirty="0" err="1" smtClean="0"/>
              <a:t>Refactor</a:t>
            </a:r>
            <a:endParaRPr lang="fr-FR" sz="2400" dirty="0" smtClean="0"/>
          </a:p>
          <a:p>
            <a:endParaRPr lang="fr-FR" sz="2400" dirty="0"/>
          </a:p>
          <a:p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tips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 smtClean="0"/>
          </a:p>
          <a:p>
            <a:r>
              <a:rPr lang="fr-FR" sz="2400" dirty="0" smtClean="0"/>
              <a:t>Talk</a:t>
            </a:r>
          </a:p>
          <a:p>
            <a:r>
              <a:rPr lang="fr-FR" sz="2400" dirty="0" smtClean="0"/>
              <a:t>Switch pilot as </a:t>
            </a:r>
            <a:r>
              <a:rPr lang="fr-FR" sz="2400" dirty="0" err="1" smtClean="0"/>
              <a:t>much</a:t>
            </a:r>
            <a:r>
              <a:rPr lang="fr-FR" sz="2400" dirty="0" smtClean="0"/>
              <a:t> as possible</a:t>
            </a:r>
          </a:p>
          <a:p>
            <a:endParaRPr lang="fr-FR" sz="2400" dirty="0" smtClean="0"/>
          </a:p>
          <a:p>
            <a:r>
              <a:rPr lang="fr-FR" sz="2400" dirty="0" smtClean="0"/>
              <a:t>(</a:t>
            </a:r>
            <a:r>
              <a:rPr lang="fr-FR" sz="2400" dirty="0" err="1" smtClean="0"/>
              <a:t>Listen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Due to the </a:t>
            </a:r>
            <a:r>
              <a:rPr lang="fr-FR" dirty="0" err="1" smtClean="0"/>
              <a:t>success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to </a:t>
            </a:r>
            <a:r>
              <a:rPr lang="fr-FR" dirty="0" err="1" smtClean="0"/>
              <a:t>sell</a:t>
            </a:r>
            <a:r>
              <a:rPr lang="fr-FR" dirty="0" smtClean="0"/>
              <a:t> to the costumer.</a:t>
            </a:r>
          </a:p>
          <a:p>
            <a:endParaRPr lang="fr-FR" dirty="0" smtClean="0"/>
          </a:p>
          <a:p>
            <a:r>
              <a:rPr lang="fr-FR" dirty="0" smtClean="0"/>
              <a:t>So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copy,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successfull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intelligent, </a:t>
            </a:r>
            <a:r>
              <a:rPr lang="fr-FR" dirty="0" err="1" smtClean="0"/>
              <a:t>strategic</a:t>
            </a:r>
            <a:r>
              <a:rPr lang="fr-FR" dirty="0" smtClean="0"/>
              <a:t>, fun and </a:t>
            </a:r>
            <a:r>
              <a:rPr lang="fr-FR" dirty="0" err="1" smtClean="0"/>
              <a:t>awesome</a:t>
            </a:r>
            <a:r>
              <a:rPr lang="fr-FR" dirty="0" smtClean="0"/>
              <a:t> trading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of all time </a:t>
            </a:r>
            <a:r>
              <a:rPr lang="fr-FR" dirty="0" smtClean="0"/>
              <a:t>!</a:t>
            </a:r>
            <a:endParaRPr lang="fr-FR" dirty="0" smtClean="0"/>
          </a:p>
          <a:p>
            <a:endParaRPr lang="fr-FR" dirty="0" smtClean="0"/>
          </a:p>
          <a:p>
            <a:pPr lvl="4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207122"/>
            <a:ext cx="5940152" cy="782960"/>
          </a:xfrm>
        </p:spPr>
        <p:txBody>
          <a:bodyPr/>
          <a:lstStyle/>
          <a:p>
            <a:r>
              <a:rPr lang="fr-FR" sz="3600" dirty="0" smtClean="0"/>
              <a:t>Trading </a:t>
            </a:r>
            <a:r>
              <a:rPr lang="fr-FR" sz="3600" dirty="0" err="1" smtClean="0"/>
              <a:t>Card</a:t>
            </a:r>
            <a:r>
              <a:rPr lang="fr-FR" sz="3600" dirty="0" smtClean="0"/>
              <a:t> Game</a:t>
            </a:r>
            <a:endParaRPr lang="fr-FR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62" y="4005064"/>
            <a:ext cx="1944216" cy="20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rules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have </a:t>
            </a:r>
            <a:r>
              <a:rPr lang="fr-FR" dirty="0" smtClean="0">
                <a:solidFill>
                  <a:srgbClr val="FF0000"/>
                </a:solidFill>
              </a:rPr>
              <a:t>30 life </a:t>
            </a:r>
            <a:r>
              <a:rPr lang="fr-FR" dirty="0" smtClean="0"/>
              <a:t>points</a:t>
            </a:r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opponent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0 point </a:t>
            </a:r>
            <a:r>
              <a:rPr lang="fr-FR" dirty="0" err="1" smtClean="0">
                <a:solidFill>
                  <a:srgbClr val="00B050"/>
                </a:solidFill>
              </a:rPr>
              <a:t>you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win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drop </a:t>
            </a:r>
            <a:r>
              <a:rPr lang="fr-FR" dirty="0" err="1" smtClean="0"/>
              <a:t>below</a:t>
            </a:r>
            <a:r>
              <a:rPr lang="fr-FR" dirty="0" smtClean="0"/>
              <a:t> 0 </a:t>
            </a:r>
            <a:r>
              <a:rPr lang="fr-FR" dirty="0" err="1" smtClean="0">
                <a:solidFill>
                  <a:srgbClr val="C00000"/>
                </a:solidFill>
              </a:rPr>
              <a:t>you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loose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mana pool at 1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your</a:t>
            </a:r>
            <a:r>
              <a:rPr lang="fr-FR" dirty="0" smtClean="0">
                <a:solidFill>
                  <a:srgbClr val="0070C0"/>
                </a:solidFill>
              </a:rPr>
              <a:t> mana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pool </a:t>
            </a:r>
            <a:r>
              <a:rPr lang="fr-FR" dirty="0" err="1" smtClean="0">
                <a:solidFill>
                  <a:srgbClr val="0070C0"/>
                </a:solidFill>
              </a:rPr>
              <a:t>increase</a:t>
            </a:r>
            <a:r>
              <a:rPr lang="fr-FR" dirty="0" smtClean="0">
                <a:solidFill>
                  <a:srgbClr val="0070C0"/>
                </a:solidFill>
              </a:rPr>
              <a:t> by one</a:t>
            </a:r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a </a:t>
            </a:r>
            <a:r>
              <a:rPr lang="fr-FR" dirty="0" err="1" smtClean="0"/>
              <a:t>card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of the </a:t>
            </a:r>
            <a:r>
              <a:rPr lang="fr-FR" dirty="0" err="1" smtClean="0"/>
              <a:t>card</a:t>
            </a:r>
            <a:r>
              <a:rPr lang="fr-FR" dirty="0" smtClean="0"/>
              <a:t> consume </a:t>
            </a:r>
            <a:r>
              <a:rPr lang="fr-FR" dirty="0" err="1" smtClean="0"/>
              <a:t>your</a:t>
            </a:r>
            <a:r>
              <a:rPr lang="fr-FR" dirty="0" smtClean="0"/>
              <a:t> mana. You mana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refill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(and mana pool </a:t>
            </a:r>
            <a:r>
              <a:rPr lang="fr-FR" dirty="0" err="1" smtClean="0"/>
              <a:t>increase</a:t>
            </a:r>
            <a:r>
              <a:rPr lang="fr-FR" dirty="0" smtClean="0"/>
              <a:t> by 1)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as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as long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cross the mana pool </a:t>
            </a:r>
            <a:r>
              <a:rPr lang="fr-FR" dirty="0" err="1" smtClean="0"/>
              <a:t>limit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You have 2 type of </a:t>
            </a:r>
            <a:r>
              <a:rPr lang="fr-FR" dirty="0" err="1" smtClean="0"/>
              <a:t>card</a:t>
            </a:r>
            <a:r>
              <a:rPr lang="fr-FR" dirty="0" smtClean="0"/>
              <a:t>. </a:t>
            </a:r>
            <a:r>
              <a:rPr lang="fr-FR" dirty="0" smtClean="0">
                <a:solidFill>
                  <a:srgbClr val="C00000"/>
                </a:solidFill>
              </a:rPr>
              <a:t>Attack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rgbClr val="00B050"/>
                </a:solidFill>
              </a:rPr>
              <a:t>Heal</a:t>
            </a:r>
            <a:r>
              <a:rPr lang="fr-FR" dirty="0" smtClean="0"/>
              <a:t>. The </a:t>
            </a:r>
            <a:r>
              <a:rPr lang="fr-FR" dirty="0" err="1" smtClean="0"/>
              <a:t>attack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heal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deal / </a:t>
            </a:r>
            <a:r>
              <a:rPr lang="fr-FR" dirty="0" err="1" smtClean="0"/>
              <a:t>heal</a:t>
            </a:r>
            <a:r>
              <a:rPr lang="fr-FR" dirty="0" smtClean="0"/>
              <a:t> by </a:t>
            </a:r>
            <a:r>
              <a:rPr lang="fr-FR" dirty="0" smtClean="0"/>
              <a:t>the </a:t>
            </a:r>
            <a:r>
              <a:rPr lang="fr-FR" b="1" u="sng" dirty="0" err="1" smtClean="0"/>
              <a:t>same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amount</a:t>
            </a:r>
            <a:r>
              <a:rPr lang="fr-FR" b="1" u="sng" dirty="0" smtClean="0"/>
              <a:t> as the </a:t>
            </a:r>
            <a:r>
              <a:rPr lang="fr-FR" b="1" u="sng" dirty="0" err="1" smtClean="0"/>
              <a:t>cost</a:t>
            </a:r>
            <a:r>
              <a:rPr lang="fr-FR" b="1" u="sng" dirty="0" smtClean="0"/>
              <a:t> of the </a:t>
            </a:r>
            <a:r>
              <a:rPr lang="fr-FR" b="1" u="sng" dirty="0" err="1" smtClean="0"/>
              <a:t>card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/>
              <a:t> 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20 </a:t>
            </a:r>
            <a:r>
              <a:rPr lang="fr-FR" dirty="0" err="1" smtClean="0"/>
              <a:t>card</a:t>
            </a:r>
            <a:r>
              <a:rPr lang="fr-FR" dirty="0" smtClean="0"/>
              <a:t> in Deck and </a:t>
            </a:r>
            <a:r>
              <a:rPr lang="fr-FR" dirty="0" err="1" smtClean="0"/>
              <a:t>draw</a:t>
            </a:r>
            <a:r>
              <a:rPr lang="fr-FR" dirty="0" smtClean="0"/>
              <a:t> 3 </a:t>
            </a:r>
            <a:r>
              <a:rPr lang="fr-FR" dirty="0" err="1" smtClean="0"/>
              <a:t>card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hand.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a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deck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hand and if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u="sng" dirty="0" smtClean="0"/>
              <a:t>more </a:t>
            </a:r>
            <a:r>
              <a:rPr lang="fr-FR" u="sng" dirty="0" err="1" smtClean="0"/>
              <a:t>than</a:t>
            </a:r>
            <a:r>
              <a:rPr lang="fr-FR" u="sng" dirty="0" smtClean="0"/>
              <a:t> 5 </a:t>
            </a:r>
            <a:r>
              <a:rPr lang="fr-FR" u="sng" dirty="0" err="1" smtClean="0"/>
              <a:t>card</a:t>
            </a:r>
            <a:r>
              <a:rPr lang="fr-FR" u="sng" dirty="0" smtClean="0"/>
              <a:t> in </a:t>
            </a:r>
            <a:r>
              <a:rPr lang="fr-FR" u="sng" dirty="0" err="1" smtClean="0"/>
              <a:t>your</a:t>
            </a:r>
            <a:r>
              <a:rPr lang="fr-FR" u="sng" dirty="0" smtClean="0"/>
              <a:t> hand the </a:t>
            </a:r>
            <a:r>
              <a:rPr lang="fr-FR" u="sng" dirty="0" err="1" smtClean="0"/>
              <a:t>card</a:t>
            </a:r>
            <a:r>
              <a:rPr lang="fr-FR" u="sng" dirty="0" smtClean="0"/>
              <a:t> </a:t>
            </a:r>
            <a:r>
              <a:rPr lang="fr-FR" u="sng" dirty="0" err="1" smtClean="0"/>
              <a:t>you</a:t>
            </a:r>
            <a:r>
              <a:rPr lang="fr-FR" u="sng" dirty="0" smtClean="0"/>
              <a:t> </a:t>
            </a:r>
            <a:r>
              <a:rPr lang="fr-FR" u="sng" dirty="0" err="1" smtClean="0"/>
              <a:t>draw</a:t>
            </a:r>
            <a:r>
              <a:rPr lang="fr-FR" u="sng" dirty="0" smtClean="0"/>
              <a:t> </a:t>
            </a:r>
            <a:r>
              <a:rPr lang="fr-FR" u="sng" dirty="0" err="1" smtClean="0"/>
              <a:t>is</a:t>
            </a:r>
            <a:r>
              <a:rPr lang="fr-FR" u="sng" dirty="0" smtClean="0"/>
              <a:t> DISCARDED.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That’s</a:t>
            </a:r>
            <a:r>
              <a:rPr lang="fr-FR" dirty="0" smtClean="0"/>
              <a:t> a lot of </a:t>
            </a:r>
            <a:r>
              <a:rPr lang="fr-FR" dirty="0" err="1" smtClean="0"/>
              <a:t>rules</a:t>
            </a:r>
            <a:r>
              <a:rPr lang="fr-FR" dirty="0" smtClean="0"/>
              <a:t> but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more </a:t>
            </a:r>
            <a:r>
              <a:rPr lang="fr-FR" dirty="0" err="1" smtClean="0"/>
              <a:t>easy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sounds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fr-FR" dirty="0" smtClean="0"/>
              <a:t>You have a </a:t>
            </a:r>
            <a:r>
              <a:rPr lang="fr-FR" dirty="0" err="1" smtClean="0"/>
              <a:t>readme</a:t>
            </a:r>
            <a:r>
              <a:rPr lang="fr-FR" dirty="0" smtClean="0"/>
              <a:t> file in </a:t>
            </a:r>
            <a:r>
              <a:rPr lang="fr-FR" dirty="0" err="1" smtClean="0"/>
              <a:t>your</a:t>
            </a:r>
            <a:r>
              <a:rPr lang="fr-FR" dirty="0" smtClean="0"/>
              <a:t> setup to help </a:t>
            </a:r>
            <a:r>
              <a:rPr lang="fr-FR" dirty="0" err="1" smtClean="0"/>
              <a:t>you</a:t>
            </a:r>
            <a:r>
              <a:rPr lang="fr-FR" dirty="0" smtClean="0"/>
              <a:t> and a</a:t>
            </a:r>
            <a:br>
              <a:rPr lang="fr-FR" dirty="0" smtClean="0"/>
            </a:br>
            <a:r>
              <a:rPr lang="fr-FR" dirty="0" err="1" smtClean="0"/>
              <a:t>demo</a:t>
            </a:r>
            <a:r>
              <a:rPr lang="fr-FR" dirty="0" smtClean="0"/>
              <a:t> to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You have 2 </a:t>
            </a:r>
            <a:r>
              <a:rPr lang="fr-FR" dirty="0" err="1" smtClean="0"/>
              <a:t>hours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questions !</a:t>
            </a:r>
          </a:p>
          <a:p>
            <a:endParaRPr lang="fr-FR" dirty="0"/>
          </a:p>
          <a:p>
            <a:r>
              <a:rPr lang="fr-FR" dirty="0" smtClean="0"/>
              <a:t>Have fun !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Coding</a:t>
            </a:r>
            <a:r>
              <a:rPr lang="fr-FR" sz="3600" dirty="0" smtClean="0"/>
              <a:t> </a:t>
            </a:r>
            <a:r>
              <a:rPr lang="fr-FR" sz="3600" dirty="0" smtClean="0"/>
              <a:t>Dojo</a:t>
            </a:r>
            <a:endParaRPr lang="fr-FR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4B2B0-7D19-45A4-83FE-E016FDC5AE0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179</Words>
  <Application>Microsoft Office PowerPoint</Application>
  <PresentationFormat>Affichage à l'écran (4:3)</PresentationFormat>
  <Paragraphs>73</Paragraphs>
  <Slides>7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Modèle par défaut</vt:lpstr>
      <vt:lpstr>1_Office Theme</vt:lpstr>
      <vt:lpstr>Conception personnalisée</vt:lpstr>
      <vt:lpstr>think-cell Slide</vt:lpstr>
      <vt:lpstr>Code Dojo</vt:lpstr>
      <vt:lpstr>Code Dojo Some Principles</vt:lpstr>
      <vt:lpstr>Some tools (optionals) </vt:lpstr>
      <vt:lpstr>Some tips  </vt:lpstr>
      <vt:lpstr>Trading Card Game</vt:lpstr>
      <vt:lpstr>Présentation PowerPoint</vt:lpstr>
      <vt:lpstr>Coding Dojo</vt:lpstr>
    </vt:vector>
  </TitlesOfParts>
  <Company>betclic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Sylvain Thiebaut</dc:creator>
  <cp:lastModifiedBy>Sylvain Coulomb</cp:lastModifiedBy>
  <cp:revision>126</cp:revision>
  <dcterms:created xsi:type="dcterms:W3CDTF">2012-11-21T13:06:02Z</dcterms:created>
  <dcterms:modified xsi:type="dcterms:W3CDTF">2016-10-13T12:08:35Z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