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60" r:id="rId8"/>
    <p:sldId id="261" r:id="rId9"/>
    <p:sldId id="264" r:id="rId10"/>
    <p:sldId id="265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smtClean="0"/>
              <a:t>Code Dojo – Session 3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6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11/12/2013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Dojo</a:t>
            </a:r>
            <a:br>
              <a:rPr lang="en-US" sz="3600" dirty="0" smtClean="0"/>
            </a:br>
            <a:r>
              <a:rPr lang="en-US" sz="2400" dirty="0" smtClean="0"/>
              <a:t>Some Principles</a:t>
            </a:r>
            <a:endParaRPr lang="en-US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 your partner, be a pair, with the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Code is design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design talk without code, no code without talking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due date, no delivery, no tricks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Open-minded, from others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Challenge yourself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don’t be reluctant to try something new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err="1" smtClean="0"/>
              <a:t>JetBrains</a:t>
            </a:r>
            <a:r>
              <a:rPr lang="en-US" sz="2400" dirty="0" smtClean="0"/>
              <a:t> </a:t>
            </a:r>
            <a:r>
              <a:rPr lang="en-US" sz="2400" dirty="0" err="1" smtClean="0"/>
              <a:t>Resharper</a:t>
            </a:r>
            <a:r>
              <a:rPr lang="en-US" sz="2400" dirty="0" smtClean="0"/>
              <a:t> (R#)</a:t>
            </a:r>
          </a:p>
          <a:p>
            <a:pPr lvl="1"/>
            <a:r>
              <a:rPr lang="en-US" sz="2000" dirty="0" smtClean="0"/>
              <a:t>Productivity tool</a:t>
            </a:r>
          </a:p>
          <a:p>
            <a:pPr lvl="1"/>
            <a:r>
              <a:rPr lang="en-US" sz="2000" dirty="0" smtClean="0"/>
              <a:t>Third hand of the developer</a:t>
            </a:r>
          </a:p>
          <a:p>
            <a:pPr lvl="1"/>
            <a:r>
              <a:rPr lang="en-US" sz="2000" dirty="0" smtClean="0"/>
              <a:t>Must have for safe refactoring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Ncrunch</a:t>
            </a:r>
            <a:endParaRPr lang="en-US" sz="2400" dirty="0" smtClean="0"/>
          </a:p>
          <a:p>
            <a:pPr lvl="1"/>
            <a:r>
              <a:rPr lang="en-US" sz="2000" dirty="0" smtClean="0"/>
              <a:t>Continuous testing tool</a:t>
            </a:r>
          </a:p>
          <a:p>
            <a:pPr lvl="1"/>
            <a:r>
              <a:rPr lang="en-US" sz="2000" dirty="0" smtClean="0"/>
              <a:t>Increase speed and feedback of unit testing</a:t>
            </a:r>
          </a:p>
          <a:p>
            <a:pPr lvl="1"/>
            <a:r>
              <a:rPr lang="en-US" sz="2000" dirty="0" smtClean="0"/>
              <a:t>TDD without knowing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nFluent</a:t>
            </a:r>
            <a:endParaRPr lang="en-US" sz="2200" dirty="0" smtClean="0"/>
          </a:p>
          <a:p>
            <a:pPr lvl="1"/>
            <a:r>
              <a:rPr lang="en-US" sz="2000" dirty="0" smtClean="0"/>
              <a:t>Better assertions</a:t>
            </a:r>
          </a:p>
          <a:p>
            <a:pPr lvl="1"/>
            <a:r>
              <a:rPr lang="en-US" sz="2000" dirty="0" smtClean="0"/>
              <a:t>Gorgeous error messages</a:t>
            </a:r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07" y="1988840"/>
            <a:ext cx="2008066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2" y="393305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2857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Baby steps</a:t>
            </a:r>
          </a:p>
          <a:p>
            <a:r>
              <a:rPr lang="en-US" sz="2400" dirty="0" smtClean="0"/>
              <a:t>Red Green Refactor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tips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Switch pilot as much as possible</a:t>
            </a:r>
          </a:p>
          <a:p>
            <a:r>
              <a:rPr lang="en-US" sz="2400" dirty="0" smtClean="0"/>
              <a:t>(Listen)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575" y="1766120"/>
            <a:ext cx="8229600" cy="4464496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Welcome to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Betclic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Poker TP Time!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Unfortunately Tony is not used to his new glasses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and he cannot see the cards!!!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Help him to calculate the score of each hands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 the end, help Tony to declare a winner!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207122"/>
            <a:ext cx="5940152" cy="782960"/>
          </a:xfrm>
        </p:spPr>
        <p:txBody>
          <a:bodyPr/>
          <a:lstStyle/>
          <a:p>
            <a:r>
              <a:rPr lang="en-US" sz="3600" dirty="0" smtClean="0"/>
              <a:t>Kata 4 : Poker Score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68760"/>
            <a:ext cx="27051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://t3.gstatic.com/images?q=tbn:ANd9GcSApJPVdp2oY3IYqU_4Cq4LO2V9om8EGRhy18_NmGPyrhtkvD2Y2R-dBU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r="21719"/>
          <a:stretch/>
        </p:blipFill>
        <p:spPr bwMode="auto">
          <a:xfrm>
            <a:off x="6871692" y="3717032"/>
            <a:ext cx="2133600" cy="19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5796136" y="3212976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1" name="Picture 9" descr="http://panhandlepedalers.com/Poker/gaming_poker_car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6" y="5110584"/>
            <a:ext cx="2044758" cy="16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en-US" sz="3600" dirty="0" smtClean="0"/>
              <a:t>Kata 4 : Poker Score</a:t>
            </a:r>
            <a:br>
              <a:rPr lang="en-US" sz="3600" dirty="0" smtClean="0"/>
            </a:br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 descr="http://www.mpcpoker.com/wp-content/uploads/2009/07/what-beats-what-po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3873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en-US" b="1" dirty="0" smtClean="0"/>
              <a:t>Start :</a:t>
            </a:r>
            <a:endParaRPr lang="en-US" dirty="0"/>
          </a:p>
          <a:p>
            <a:pPr lvl="1"/>
            <a:r>
              <a:rPr lang="en-US" dirty="0" smtClean="0"/>
              <a:t>Calculate each hands’ score </a:t>
            </a:r>
            <a:endParaRPr lang="en-US" dirty="0"/>
          </a:p>
          <a:p>
            <a:pPr lvl="1"/>
            <a:r>
              <a:rPr lang="en-US" dirty="0" smtClean="0"/>
              <a:t>Declare a winner</a:t>
            </a:r>
            <a:endParaRPr lang="en-US" dirty="0"/>
          </a:p>
          <a:p>
            <a:endParaRPr lang="en-US" dirty="0"/>
          </a:p>
          <a:p>
            <a:pPr lvl="1"/>
            <a:endParaRPr lang="fr-FR" dirty="0" smtClean="0"/>
          </a:p>
          <a:p>
            <a:r>
              <a:rPr lang="fr-FR" b="1" dirty="0" smtClean="0"/>
              <a:t>Tests :</a:t>
            </a:r>
          </a:p>
          <a:p>
            <a:pPr lvl="1"/>
            <a:r>
              <a:rPr lang="pt-BR" dirty="0" smtClean="0"/>
              <a:t>“2H </a:t>
            </a:r>
            <a:r>
              <a:rPr lang="pt-BR" dirty="0"/>
              <a:t>6S 9S KS </a:t>
            </a:r>
            <a:r>
              <a:rPr lang="pt-BR" dirty="0" smtClean="0"/>
              <a:t>JD” hand, scores </a:t>
            </a:r>
            <a:r>
              <a:rPr lang="pt-BR" i="1" dirty="0" smtClean="0"/>
              <a:t>High Card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“2H </a:t>
            </a:r>
            <a:r>
              <a:rPr lang="pt-BR" dirty="0"/>
              <a:t>6C 9S 2D </a:t>
            </a:r>
            <a:r>
              <a:rPr lang="pt-BR" dirty="0" smtClean="0"/>
              <a:t>JD” hand, scores </a:t>
            </a:r>
            <a:r>
              <a:rPr lang="pt-BR" i="1" dirty="0" smtClean="0"/>
              <a:t>Pair</a:t>
            </a:r>
            <a:endParaRPr lang="fr-FR" i="1" dirty="0" smtClean="0"/>
          </a:p>
          <a:p>
            <a:pPr lvl="1"/>
            <a:r>
              <a:rPr lang="pt-BR" dirty="0"/>
              <a:t>“2H 6S 9S </a:t>
            </a:r>
            <a:r>
              <a:rPr lang="pt-BR" dirty="0" smtClean="0"/>
              <a:t>AS </a:t>
            </a:r>
            <a:r>
              <a:rPr lang="pt-BR" dirty="0"/>
              <a:t>JD</a:t>
            </a:r>
            <a:r>
              <a:rPr lang="pt-BR" dirty="0" smtClean="0"/>
              <a:t>” is higher than </a:t>
            </a:r>
            <a:r>
              <a:rPr lang="pt-BR" dirty="0"/>
              <a:t>“2H 6S 9S KS JD”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fr-FR" sz="3600" dirty="0"/>
              <a:t>Kata 4 : Poker Score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2400" dirty="0" smtClean="0"/>
              <a:t>Tips</a:t>
            </a:r>
            <a:endParaRPr lang="fr-FR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/>
          <a:p>
            <a:r>
              <a:rPr lang="en-US" b="1" dirty="0" smtClean="0"/>
              <a:t>Thank you and remember :</a:t>
            </a:r>
            <a:endParaRPr lang="en-US" b="1" dirty="0"/>
          </a:p>
        </p:txBody>
      </p:sp>
      <p:pic>
        <p:nvPicPr>
          <p:cNvPr id="5122" name="Picture 2" descr="http://news.esea.net/global/media_preview.php?url=http%3A%2F%2Ffarm6.staticflickr.com%2F5258%2F5506151575_132af7e3f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199956" cy="44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74B2B0-7D19-45A4-83FE-E016FDC5AE00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238</Words>
  <Application>Microsoft Office PowerPoint</Application>
  <PresentationFormat>Affichage à l'écran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Modèle par défaut</vt:lpstr>
      <vt:lpstr>1_Office Theme</vt:lpstr>
      <vt:lpstr>Conception personnalisée</vt:lpstr>
      <vt:lpstr>think-cell Slide</vt:lpstr>
      <vt:lpstr>Code Dojo – Session 3</vt:lpstr>
      <vt:lpstr>Code Dojo Some Principles</vt:lpstr>
      <vt:lpstr>Some tools (optionals) </vt:lpstr>
      <vt:lpstr>Some tips  </vt:lpstr>
      <vt:lpstr>Kata 4 : Poker Score</vt:lpstr>
      <vt:lpstr>Kata 4 : Poker Score Rules</vt:lpstr>
      <vt:lpstr>Kata 4 : Poker Score Tips</vt:lpstr>
      <vt:lpstr>Thank you and remember :</vt:lpstr>
    </vt:vector>
  </TitlesOfParts>
  <Company>betclic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Dojo</dc:title>
  <dc:creator>m.sanglan@betclicgroup.com</dc:creator>
  <cp:lastModifiedBy>Maxime Sanglan</cp:lastModifiedBy>
  <cp:revision>115</cp:revision>
  <dcterms:created xsi:type="dcterms:W3CDTF">2012-11-21T13:06:02Z</dcterms:created>
  <dcterms:modified xsi:type="dcterms:W3CDTF">2014-03-19T10:18:32Z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