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15"/>
  </p:notesMasterIdLst>
  <p:handoutMasterIdLst>
    <p:handoutMasterId r:id="rId16"/>
  </p:handoutMasterIdLst>
  <p:sldIdLst>
    <p:sldId id="256" r:id="rId7"/>
    <p:sldId id="260" r:id="rId8"/>
    <p:sldId id="271" r:id="rId9"/>
    <p:sldId id="264" r:id="rId10"/>
    <p:sldId id="265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nnis#Scoring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b="1" dirty="0" smtClean="0"/>
              <a:t>Code Dojo – Session 2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5933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08/10/2013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Code Dojo</a:t>
            </a:r>
            <a:br>
              <a:rPr lang="fr-FR" sz="3600" dirty="0" smtClean="0"/>
            </a:br>
            <a:r>
              <a:rPr lang="fr-FR" sz="2400" dirty="0" err="1" smtClean="0"/>
              <a:t>Some</a:t>
            </a:r>
            <a:r>
              <a:rPr lang="fr-FR" sz="2400" dirty="0" smtClean="0"/>
              <a:t> </a:t>
            </a:r>
            <a:r>
              <a:rPr lang="fr-FR" sz="2400" dirty="0" err="1" smtClean="0"/>
              <a:t>Principles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 your partner, be a pair, with the group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Code is design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design talk without code, no code without talking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due date, no delivery, no tricks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Open-minded, from others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Challenge yourself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don’t be reluctant to try something new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/>
          <a:lstStyle/>
          <a:p>
            <a:r>
              <a:rPr lang="en-US" sz="2400" dirty="0" err="1" smtClean="0"/>
              <a:t>JetBrains</a:t>
            </a:r>
            <a:r>
              <a:rPr lang="en-US" sz="2400" dirty="0" smtClean="0"/>
              <a:t> </a:t>
            </a:r>
            <a:r>
              <a:rPr lang="en-US" sz="2400" dirty="0" err="1" smtClean="0"/>
              <a:t>Resharper</a:t>
            </a:r>
            <a:r>
              <a:rPr lang="en-US" sz="2400" dirty="0" smtClean="0"/>
              <a:t> (R#)</a:t>
            </a:r>
          </a:p>
          <a:p>
            <a:pPr lvl="1"/>
            <a:r>
              <a:rPr lang="en-US" sz="2000" dirty="0" smtClean="0"/>
              <a:t>Productivity tool</a:t>
            </a:r>
          </a:p>
          <a:p>
            <a:pPr lvl="1"/>
            <a:r>
              <a:rPr lang="en-US" sz="2000" dirty="0" smtClean="0"/>
              <a:t>Third hand of the developer</a:t>
            </a:r>
          </a:p>
          <a:p>
            <a:pPr lvl="1"/>
            <a:r>
              <a:rPr lang="en-US" sz="2000" dirty="0" smtClean="0"/>
              <a:t>Must have for safe refactoring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Ncrunch</a:t>
            </a:r>
            <a:endParaRPr lang="en-US" sz="2400" dirty="0" smtClean="0"/>
          </a:p>
          <a:p>
            <a:pPr lvl="1"/>
            <a:r>
              <a:rPr lang="en-US" sz="2000" dirty="0" smtClean="0"/>
              <a:t>Continuous testing tool</a:t>
            </a:r>
          </a:p>
          <a:p>
            <a:pPr lvl="1"/>
            <a:r>
              <a:rPr lang="en-US" sz="2000" dirty="0" smtClean="0"/>
              <a:t>Increase speed and feedback of unit testing</a:t>
            </a:r>
          </a:p>
          <a:p>
            <a:pPr lvl="1"/>
            <a:r>
              <a:rPr lang="en-US" sz="2000" dirty="0" smtClean="0"/>
              <a:t>TDD without knowing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nFluent</a:t>
            </a:r>
            <a:endParaRPr lang="en-US" sz="2200" dirty="0" smtClean="0"/>
          </a:p>
          <a:p>
            <a:pPr lvl="1"/>
            <a:r>
              <a:rPr lang="en-US" sz="2000" dirty="0" smtClean="0"/>
              <a:t>Better assertions</a:t>
            </a:r>
          </a:p>
          <a:p>
            <a:pPr lvl="1"/>
            <a:r>
              <a:rPr lang="en-US" sz="2000" dirty="0" smtClean="0"/>
              <a:t>Gorgeous error messages</a:t>
            </a:r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07" y="1988840"/>
            <a:ext cx="2008066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72" y="393305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45224"/>
            <a:ext cx="2857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Baby steps</a:t>
            </a:r>
          </a:p>
          <a:p>
            <a:r>
              <a:rPr lang="en-US" sz="2400" dirty="0" smtClean="0"/>
              <a:t>Red Green Refactor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tips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Switch pilot as much as possible</a:t>
            </a:r>
          </a:p>
          <a:p>
            <a:r>
              <a:rPr lang="en-US" sz="2400" dirty="0" smtClean="0"/>
              <a:t>(Listen)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4644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Welcome to Roland-</a:t>
            </a:r>
            <a:r>
              <a:rPr lang="en-US" dirty="0" err="1" smtClean="0"/>
              <a:t>Garros</a:t>
            </a:r>
            <a:r>
              <a:rPr lang="en-US" dirty="0" smtClean="0"/>
              <a:t> Grand Slam !</a:t>
            </a:r>
          </a:p>
          <a:p>
            <a:endParaRPr lang="en-US" dirty="0" smtClean="0"/>
          </a:p>
          <a:p>
            <a:r>
              <a:rPr lang="en-US" dirty="0" smtClean="0"/>
              <a:t>The finale between Maria </a:t>
            </a:r>
            <a:r>
              <a:rPr lang="en-US" dirty="0" err="1" smtClean="0"/>
              <a:t>Sharapova</a:t>
            </a:r>
            <a:r>
              <a:rPr lang="en-US" dirty="0" smtClean="0"/>
              <a:t> and Serena Williams is about to begin.</a:t>
            </a:r>
          </a:p>
          <a:p>
            <a:r>
              <a:rPr lang="en-US" dirty="0" smtClean="0"/>
              <a:t>The referee is sick at the last moment !</a:t>
            </a:r>
          </a:p>
          <a:p>
            <a:endParaRPr lang="en-US" dirty="0" smtClean="0"/>
          </a:p>
          <a:p>
            <a:r>
              <a:rPr lang="en-US" dirty="0" smtClean="0"/>
              <a:t>Hopefully you have made that wonderful application that will help you to make this finale a great moment…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Hooo</a:t>
            </a:r>
            <a:r>
              <a:rPr lang="en-US" dirty="0" smtClean="0"/>
              <a:t> </a:t>
            </a:r>
            <a:r>
              <a:rPr lang="en-US" dirty="0" err="1" smtClean="0"/>
              <a:t>Hiiiiiiii</a:t>
            </a:r>
            <a:r>
              <a:rPr lang="en-US" dirty="0" smtClean="0"/>
              <a:t> !!!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207122"/>
            <a:ext cx="5940152" cy="782960"/>
          </a:xfrm>
        </p:spPr>
        <p:txBody>
          <a:bodyPr/>
          <a:lstStyle/>
          <a:p>
            <a:r>
              <a:rPr lang="fr-FR" sz="3600" dirty="0" smtClean="0"/>
              <a:t>Kata 3 : Tennis Scorer</a:t>
            </a:r>
            <a:endParaRPr lang="fr-FR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Picture 2" descr="http://www.google.fr/url?source=imglanding&amp;ct=img&amp;q=http://fr.rian.ru/images/19496/51/194965105.jpg&amp;sa=X&amp;ei=qRVTUpyZFoSt0QXX5ICwBA&amp;ved=0CAkQ8wc4OA&amp;usg=AFQjCNG-rFY7HBNYsXpmbeKpXk_T1x-x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1246">
            <a:off x="224183" y="4864222"/>
            <a:ext cx="3128498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port.fr/photos/roland-garros-serie-en-cours-pour-serena-williams-3119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778">
            <a:off x="5793461" y="4692947"/>
            <a:ext cx="2737836" cy="182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oogle.fr/url?source=imglanding&amp;ct=img&amp;q=http://media.meltycampus.fr/article-1493124-ajust_930/roland-garros-une-competition-a-la-francaise.jpg&amp;sa=X&amp;ei=hRZTUuO0JOXL0AXKyoHwBw&amp;ved=0CAkQ8wc4LQ&amp;usg=AFQjCNFVHAYFIIofQIni8Epr7_HOAXcRp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61615"/>
            <a:ext cx="3407135" cy="1703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144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4320480"/>
          </a:xfrm>
        </p:spPr>
        <p:txBody>
          <a:bodyPr/>
          <a:lstStyle/>
          <a:p>
            <a:r>
              <a:rPr lang="en-US" b="1" dirty="0" smtClean="0"/>
              <a:t>Basics 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game of tennis, a player starts with a score of 0. With each success, the player earns more points. The </a:t>
            </a:r>
            <a:r>
              <a:rPr lang="en-US" dirty="0" smtClean="0"/>
              <a:t>points </a:t>
            </a:r>
            <a:r>
              <a:rPr lang="en-US" dirty="0"/>
              <a:t>are earned in this sequence. </a:t>
            </a:r>
          </a:p>
          <a:p>
            <a:pPr lvl="2"/>
            <a:r>
              <a:rPr lang="en-US" dirty="0"/>
              <a:t>0 -&gt; 15 -&gt; 30 -&gt; </a:t>
            </a:r>
            <a:r>
              <a:rPr lang="en-US" dirty="0" smtClean="0"/>
              <a:t>40</a:t>
            </a:r>
            <a:endParaRPr lang="en-US" dirty="0"/>
          </a:p>
          <a:p>
            <a:pPr lvl="1"/>
            <a:r>
              <a:rPr lang="en-US" dirty="0"/>
              <a:t>If a player has 40 and scores again that player wins the game as long as the other player does not also have </a:t>
            </a:r>
            <a:r>
              <a:rPr lang="en-US" dirty="0" smtClean="0"/>
              <a:t>40 </a:t>
            </a:r>
            <a:r>
              <a:rPr lang="en-US" dirty="0"/>
              <a:t>points.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both players reach 40 points it is referred to as </a:t>
            </a:r>
            <a:r>
              <a:rPr lang="en-US" dirty="0" smtClean="0"/>
              <a:t>“deuce”. </a:t>
            </a:r>
            <a:endParaRPr lang="en-US" dirty="0"/>
          </a:p>
          <a:p>
            <a:endParaRPr lang="fr-FR" dirty="0" smtClean="0"/>
          </a:p>
          <a:p>
            <a:r>
              <a:rPr lang="en-US" b="1" dirty="0"/>
              <a:t>Deuce: </a:t>
            </a:r>
          </a:p>
          <a:p>
            <a:pPr lvl="1"/>
            <a:r>
              <a:rPr lang="en-US" dirty="0"/>
              <a:t>Scoring during deuce gives a player </a:t>
            </a:r>
            <a:r>
              <a:rPr lang="en-US" dirty="0" smtClean="0"/>
              <a:t>“advantage”. </a:t>
            </a:r>
            <a:r>
              <a:rPr lang="en-US" dirty="0"/>
              <a:t>If the other player scores again the score returns to deuce. </a:t>
            </a:r>
          </a:p>
          <a:p>
            <a:pPr lvl="1"/>
            <a:r>
              <a:rPr lang="en-US" dirty="0"/>
              <a:t>If a player has advantage and scores again, that player wins the </a:t>
            </a:r>
            <a:r>
              <a:rPr lang="en-US" dirty="0" smtClean="0"/>
              <a:t>game</a:t>
            </a:r>
          </a:p>
          <a:p>
            <a:pPr lvl="1"/>
            <a:endParaRPr lang="en-US" dirty="0"/>
          </a:p>
          <a:p>
            <a:pPr lvl="1"/>
            <a:r>
              <a:rPr lang="fr-FR" dirty="0">
                <a:hlinkClick r:id="rId2"/>
              </a:rPr>
              <a:t>http</a:t>
            </a:r>
            <a:r>
              <a:rPr lang="fr-FR">
                <a:hlinkClick r:id="rId2"/>
              </a:rPr>
              <a:t>://</a:t>
            </a:r>
            <a:r>
              <a:rPr lang="fr-FR" smtClean="0">
                <a:hlinkClick r:id="rId2"/>
              </a:rPr>
              <a:t>en.wikipedia.org/wiki/Tennis#Scoring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en-US" sz="1400" dirty="0" smtClean="0"/>
              <a:t>Note : You </a:t>
            </a:r>
            <a:r>
              <a:rPr lang="en-US" sz="1400" dirty="0"/>
              <a:t>need only report the score for the current game. Sets and Matches are out of scope.</a:t>
            </a:r>
            <a:endParaRPr lang="fr-FR" sz="14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82960"/>
          </a:xfrm>
        </p:spPr>
        <p:txBody>
          <a:bodyPr/>
          <a:lstStyle/>
          <a:p>
            <a:r>
              <a:rPr lang="fr-FR" sz="3600" dirty="0" smtClean="0"/>
              <a:t>Kata 3 : Tennis Scorer</a:t>
            </a:r>
            <a:br>
              <a:rPr lang="fr-FR" sz="3600" dirty="0" smtClean="0"/>
            </a:br>
            <a:r>
              <a:rPr lang="fr-FR" sz="2400" dirty="0" err="1" smtClean="0"/>
              <a:t>Rules</a:t>
            </a:r>
            <a:endParaRPr lang="fr-FR" sz="2400" dirty="0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3921299"/>
          </a:xfrm>
        </p:spPr>
        <p:txBody>
          <a:bodyPr/>
          <a:lstStyle/>
          <a:p>
            <a:r>
              <a:rPr lang="en-US" b="1" dirty="0" smtClean="0"/>
              <a:t>Start 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Players must be able to score points (one server, one receiver). </a:t>
            </a:r>
          </a:p>
          <a:p>
            <a:r>
              <a:rPr lang="en-US" dirty="0" smtClean="0"/>
              <a:t>The game must be able to be completed with a winner. </a:t>
            </a:r>
          </a:p>
          <a:p>
            <a:r>
              <a:rPr lang="en-US" dirty="0" smtClean="0"/>
              <a:t>The "deuce" case should be handled. </a:t>
            </a:r>
          </a:p>
          <a:p>
            <a:r>
              <a:rPr lang="en-US" dirty="0" smtClean="0"/>
              <a:t>After a game has been won, a winner must be determined. </a:t>
            </a:r>
          </a:p>
          <a:p>
            <a:r>
              <a:rPr lang="en-US" dirty="0" smtClean="0"/>
              <a:t>Be able to get the current score of either player at any point during the game.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Tests :</a:t>
            </a:r>
          </a:p>
          <a:p>
            <a:pPr lvl="1"/>
            <a:r>
              <a:rPr lang="en-US" dirty="0" smtClean="0"/>
              <a:t>Game starts with 0-0</a:t>
            </a:r>
          </a:p>
          <a:p>
            <a:pPr lvl="1"/>
            <a:r>
              <a:rPr lang="en-US" dirty="0" smtClean="0"/>
              <a:t>If one player scores 4 times in a row, he win the game</a:t>
            </a:r>
          </a:p>
          <a:p>
            <a:pPr lvl="1"/>
            <a:r>
              <a:rPr lang="en-US" dirty="0" smtClean="0"/>
              <a:t>If both player score 3 times, score is « Deuce »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82960"/>
          </a:xfrm>
        </p:spPr>
        <p:txBody>
          <a:bodyPr/>
          <a:lstStyle/>
          <a:p>
            <a:r>
              <a:rPr lang="fr-FR" sz="3600" dirty="0" smtClean="0"/>
              <a:t>Kata 3 : Tennis Scorer</a:t>
            </a:r>
            <a:br>
              <a:rPr lang="fr-FR" sz="3600" dirty="0" smtClean="0"/>
            </a:br>
            <a:r>
              <a:rPr lang="fr-FR" sz="2400" dirty="0" smtClean="0"/>
              <a:t>Tips</a:t>
            </a:r>
            <a:endParaRPr lang="fr-FR" sz="2400" dirty="0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/>
          <a:p>
            <a:r>
              <a:rPr lang="en-US" b="1" dirty="0" smtClean="0"/>
              <a:t>Thank you and remember :</a:t>
            </a:r>
            <a:endParaRPr lang="en-US" b="1" dirty="0"/>
          </a:p>
        </p:txBody>
      </p:sp>
      <p:grpSp>
        <p:nvGrpSpPr>
          <p:cNvPr id="6" name="Groupe 5"/>
          <p:cNvGrpSpPr/>
          <p:nvPr/>
        </p:nvGrpSpPr>
        <p:grpSpPr>
          <a:xfrm>
            <a:off x="1403648" y="1700808"/>
            <a:ext cx="6480720" cy="5091994"/>
            <a:chOff x="1403648" y="1700808"/>
            <a:chExt cx="6480720" cy="5091994"/>
          </a:xfrm>
        </p:grpSpPr>
        <p:pic>
          <p:nvPicPr>
            <p:cNvPr id="9222" name="Picture 6" descr="http://skiffleboom.files.wordpress.com/2011/12/over_the_line_walter_lebowski_skiffleboom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700808"/>
              <a:ext cx="6480720" cy="509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1403648" y="5517232"/>
              <a:ext cx="6480720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/>
                  </a:solidFill>
                </a:rPr>
                <a:t>THERE ARE RULES !</a:t>
              </a:r>
              <a:endParaRPr lang="fr-FR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1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74B2B0-7D19-45A4-83FE-E016FDC5AE00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terms/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437</Words>
  <Application>Microsoft Office PowerPoint</Application>
  <PresentationFormat>Affichage à l'écran (4:3)</PresentationFormat>
  <Paragraphs>88</Paragraphs>
  <Slides>8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Modèle par défaut</vt:lpstr>
      <vt:lpstr>1_Office Theme</vt:lpstr>
      <vt:lpstr>Conception personnalisée</vt:lpstr>
      <vt:lpstr>think-cell Slide</vt:lpstr>
      <vt:lpstr>Code Dojo – Session 2</vt:lpstr>
      <vt:lpstr>Code Dojo Some Principles</vt:lpstr>
      <vt:lpstr>Some tools (optionals) </vt:lpstr>
      <vt:lpstr>Some tips  </vt:lpstr>
      <vt:lpstr>Kata 3 : Tennis Scorer</vt:lpstr>
      <vt:lpstr>Kata 3 : Tennis Scorer Rules</vt:lpstr>
      <vt:lpstr>Kata 3 : Tennis Scorer Tips</vt:lpstr>
      <vt:lpstr>Thank you and remember :</vt:lpstr>
    </vt:vector>
  </TitlesOfParts>
  <Company>betclic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Dojo</dc:title>
  <dc:creator>Sylvain Thiebaut</dc:creator>
  <cp:lastModifiedBy>Maxime Sanglan</cp:lastModifiedBy>
  <cp:revision>104</cp:revision>
  <dcterms:created xsi:type="dcterms:W3CDTF">2012-11-21T13:06:02Z</dcterms:created>
  <dcterms:modified xsi:type="dcterms:W3CDTF">2014-03-19T10:18:51Z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