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24"/>
  </p:notesMasterIdLst>
  <p:handoutMasterIdLst>
    <p:handoutMasterId r:id="rId25"/>
  </p:handoutMasterIdLst>
  <p:sldIdLst>
    <p:sldId id="256" r:id="rId7"/>
    <p:sldId id="260" r:id="rId8"/>
    <p:sldId id="261" r:id="rId9"/>
    <p:sldId id="264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9" r:id="rId18"/>
    <p:sldId id="277" r:id="rId19"/>
    <p:sldId id="287" r:id="rId20"/>
    <p:sldId id="280" r:id="rId21"/>
    <p:sldId id="286" r:id="rId22"/>
    <p:sldId id="285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139E0-3AD6-4AAE-A62E-DA6402F06BE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DB36C04-E136-409B-A79D-CB429449CF87}">
      <dgm:prSet phldrT="[Texte]"/>
      <dgm:spPr/>
      <dgm:t>
        <a:bodyPr/>
        <a:lstStyle/>
        <a:p>
          <a:r>
            <a:rPr lang="fr-FR" dirty="0" err="1" smtClean="0"/>
            <a:t>Pick</a:t>
          </a:r>
          <a:r>
            <a:rPr lang="fr-FR" dirty="0" smtClean="0"/>
            <a:t> a pair</a:t>
          </a:r>
          <a:endParaRPr lang="fr-FR" dirty="0"/>
        </a:p>
      </dgm:t>
    </dgm:pt>
    <dgm:pt modelId="{249FFD23-30A0-4D16-A3F9-0B4487901E9D}" type="parTrans" cxnId="{0D614C0F-11BD-4E27-A7AA-A0809E6B5D05}">
      <dgm:prSet/>
      <dgm:spPr/>
      <dgm:t>
        <a:bodyPr/>
        <a:lstStyle/>
        <a:p>
          <a:endParaRPr lang="fr-FR"/>
        </a:p>
      </dgm:t>
    </dgm:pt>
    <dgm:pt modelId="{EBCC0293-B66B-46C9-A4D9-0FC82225B373}" type="sibTrans" cxnId="{0D614C0F-11BD-4E27-A7AA-A0809E6B5D05}">
      <dgm:prSet/>
      <dgm:spPr/>
      <dgm:t>
        <a:bodyPr/>
        <a:lstStyle/>
        <a:p>
          <a:endParaRPr lang="fr-FR"/>
        </a:p>
      </dgm:t>
    </dgm:pt>
    <dgm:pt modelId="{5BF707BD-D4B2-4685-ACB2-45690321CE58}">
      <dgm:prSet phldrT="[Texte]"/>
      <dgm:spPr/>
      <dgm:t>
        <a:bodyPr/>
        <a:lstStyle/>
        <a:p>
          <a:r>
            <a:rPr lang="fr-FR" dirty="0" smtClean="0"/>
            <a:t>Code</a:t>
          </a:r>
          <a:endParaRPr lang="fr-FR" dirty="0"/>
        </a:p>
      </dgm:t>
    </dgm:pt>
    <dgm:pt modelId="{77E230DE-494C-4536-852A-255F34F7E32E}" type="parTrans" cxnId="{B43C07E1-7FDD-49F5-A55F-25785CBB639F}">
      <dgm:prSet/>
      <dgm:spPr/>
      <dgm:t>
        <a:bodyPr/>
        <a:lstStyle/>
        <a:p>
          <a:endParaRPr lang="fr-FR"/>
        </a:p>
      </dgm:t>
    </dgm:pt>
    <dgm:pt modelId="{CDF1F4F7-0367-4426-A1C4-115BD8FC51B3}" type="sibTrans" cxnId="{B43C07E1-7FDD-49F5-A55F-25785CBB639F}">
      <dgm:prSet/>
      <dgm:spPr/>
      <dgm:t>
        <a:bodyPr/>
        <a:lstStyle/>
        <a:p>
          <a:endParaRPr lang="fr-FR"/>
        </a:p>
      </dgm:t>
    </dgm:pt>
    <dgm:pt modelId="{FCA52E71-606A-4DED-B10D-6332A30F0C1C}">
      <dgm:prSet phldrT="[Texte]"/>
      <dgm:spPr/>
      <dgm:t>
        <a:bodyPr/>
        <a:lstStyle/>
        <a:p>
          <a:r>
            <a:rPr lang="fr-FR" dirty="0" err="1" smtClean="0"/>
            <a:t>Delete</a:t>
          </a:r>
          <a:endParaRPr lang="fr-FR" dirty="0"/>
        </a:p>
      </dgm:t>
    </dgm:pt>
    <dgm:pt modelId="{7ECE00AE-14FE-4D5F-9F33-3CC96F3A0D71}" type="parTrans" cxnId="{FA7A3D7C-1AD8-426D-88F5-8EB52BACABF7}">
      <dgm:prSet/>
      <dgm:spPr/>
      <dgm:t>
        <a:bodyPr/>
        <a:lstStyle/>
        <a:p>
          <a:endParaRPr lang="fr-FR"/>
        </a:p>
      </dgm:t>
    </dgm:pt>
    <dgm:pt modelId="{D0E16024-28C7-45A4-B74C-6874116C816D}" type="sibTrans" cxnId="{FA7A3D7C-1AD8-426D-88F5-8EB52BACABF7}">
      <dgm:prSet/>
      <dgm:spPr/>
      <dgm:t>
        <a:bodyPr/>
        <a:lstStyle/>
        <a:p>
          <a:endParaRPr lang="fr-FR"/>
        </a:p>
      </dgm:t>
    </dgm:pt>
    <dgm:pt modelId="{87C27F43-EC1C-477F-99C5-63A693A442DE}">
      <dgm:prSet phldrT="[Texte]"/>
      <dgm:spPr/>
      <dgm:t>
        <a:bodyPr/>
        <a:lstStyle/>
        <a:p>
          <a:r>
            <a:rPr lang="fr-FR" dirty="0" err="1" smtClean="0"/>
            <a:t>Retrospect</a:t>
          </a:r>
          <a:endParaRPr lang="fr-FR" dirty="0"/>
        </a:p>
      </dgm:t>
    </dgm:pt>
    <dgm:pt modelId="{C3A06EA1-D798-4E9C-BDC5-D7ACB38EB772}" type="parTrans" cxnId="{5312F970-6E00-438E-A854-61186AC9C298}">
      <dgm:prSet/>
      <dgm:spPr/>
      <dgm:t>
        <a:bodyPr/>
        <a:lstStyle/>
        <a:p>
          <a:endParaRPr lang="fr-FR"/>
        </a:p>
      </dgm:t>
    </dgm:pt>
    <dgm:pt modelId="{932A107C-A343-4AB0-9CE0-A90A086E96C1}" type="sibTrans" cxnId="{5312F970-6E00-438E-A854-61186AC9C298}">
      <dgm:prSet/>
      <dgm:spPr/>
      <dgm:t>
        <a:bodyPr/>
        <a:lstStyle/>
        <a:p>
          <a:endParaRPr lang="fr-FR"/>
        </a:p>
      </dgm:t>
    </dgm:pt>
    <dgm:pt modelId="{E80CD125-6C6B-4264-8B35-5CCF0EA930D4}" type="pres">
      <dgm:prSet presAssocID="{FC1139E0-3AD6-4AAE-A62E-DA6402F06B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36BB52-D105-427C-A4FF-38877C7D627A}" type="pres">
      <dgm:prSet presAssocID="{FDB36C04-E136-409B-A79D-CB429449CF87}" presName="dummy" presStyleCnt="0"/>
      <dgm:spPr/>
    </dgm:pt>
    <dgm:pt modelId="{56919A46-C133-407F-95AB-75971C4DA0A9}" type="pres">
      <dgm:prSet presAssocID="{FDB36C04-E136-409B-A79D-CB429449CF87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1B9026-0C0C-49B9-8E98-5C53C525C1B6}" type="pres">
      <dgm:prSet presAssocID="{EBCC0293-B66B-46C9-A4D9-0FC82225B373}" presName="sibTrans" presStyleLbl="node1" presStyleIdx="0" presStyleCnt="4"/>
      <dgm:spPr/>
      <dgm:t>
        <a:bodyPr/>
        <a:lstStyle/>
        <a:p>
          <a:endParaRPr lang="fr-FR"/>
        </a:p>
      </dgm:t>
    </dgm:pt>
    <dgm:pt modelId="{EAAE6234-F9C9-40EC-BF8A-5A1A9915BE9A}" type="pres">
      <dgm:prSet presAssocID="{5BF707BD-D4B2-4685-ACB2-45690321CE58}" presName="dummy" presStyleCnt="0"/>
      <dgm:spPr/>
    </dgm:pt>
    <dgm:pt modelId="{646AC658-66B6-4370-89F6-35C56FC1DF4C}" type="pres">
      <dgm:prSet presAssocID="{5BF707BD-D4B2-4685-ACB2-45690321CE58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6ED43C-C178-4D37-8B97-8F2B0C64874C}" type="pres">
      <dgm:prSet presAssocID="{CDF1F4F7-0367-4426-A1C4-115BD8FC51B3}" presName="sibTrans" presStyleLbl="node1" presStyleIdx="1" presStyleCnt="4"/>
      <dgm:spPr/>
      <dgm:t>
        <a:bodyPr/>
        <a:lstStyle/>
        <a:p>
          <a:endParaRPr lang="fr-FR"/>
        </a:p>
      </dgm:t>
    </dgm:pt>
    <dgm:pt modelId="{0BAAA326-AD8F-4679-B987-78CCB6E60907}" type="pres">
      <dgm:prSet presAssocID="{FCA52E71-606A-4DED-B10D-6332A30F0C1C}" presName="dummy" presStyleCnt="0"/>
      <dgm:spPr/>
    </dgm:pt>
    <dgm:pt modelId="{415B89D0-4894-47F2-AF9E-98CEA9F0A39C}" type="pres">
      <dgm:prSet presAssocID="{FCA52E71-606A-4DED-B10D-6332A30F0C1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F21233-C905-4FCB-BE35-4167ACAAE2C7}" type="pres">
      <dgm:prSet presAssocID="{D0E16024-28C7-45A4-B74C-6874116C816D}" presName="sibTrans" presStyleLbl="node1" presStyleIdx="2" presStyleCnt="4"/>
      <dgm:spPr/>
      <dgm:t>
        <a:bodyPr/>
        <a:lstStyle/>
        <a:p>
          <a:endParaRPr lang="fr-FR"/>
        </a:p>
      </dgm:t>
    </dgm:pt>
    <dgm:pt modelId="{DFB2B328-067B-4867-849D-3E521D90EB92}" type="pres">
      <dgm:prSet presAssocID="{87C27F43-EC1C-477F-99C5-63A693A442DE}" presName="dummy" presStyleCnt="0"/>
      <dgm:spPr/>
    </dgm:pt>
    <dgm:pt modelId="{D188617D-8E6F-48B4-A6DE-F9C025E509F1}" type="pres">
      <dgm:prSet presAssocID="{87C27F43-EC1C-477F-99C5-63A693A442D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F372F5-2ADC-4223-A510-7AAD646787A7}" type="pres">
      <dgm:prSet presAssocID="{932A107C-A343-4AB0-9CE0-A90A086E96C1}" presName="sibTrans" presStyleLbl="node1" presStyleIdx="3" presStyleCnt="4"/>
      <dgm:spPr/>
      <dgm:t>
        <a:bodyPr/>
        <a:lstStyle/>
        <a:p>
          <a:endParaRPr lang="fr-FR"/>
        </a:p>
      </dgm:t>
    </dgm:pt>
  </dgm:ptLst>
  <dgm:cxnLst>
    <dgm:cxn modelId="{B43C07E1-7FDD-49F5-A55F-25785CBB639F}" srcId="{FC1139E0-3AD6-4AAE-A62E-DA6402F06BED}" destId="{5BF707BD-D4B2-4685-ACB2-45690321CE58}" srcOrd="1" destOrd="0" parTransId="{77E230DE-494C-4536-852A-255F34F7E32E}" sibTransId="{CDF1F4F7-0367-4426-A1C4-115BD8FC51B3}"/>
    <dgm:cxn modelId="{BE86A195-85E1-4BB1-9F87-422D00CC9C26}" type="presOf" srcId="{EBCC0293-B66B-46C9-A4D9-0FC82225B373}" destId="{451B9026-0C0C-49B9-8E98-5C53C525C1B6}" srcOrd="0" destOrd="0" presId="urn:microsoft.com/office/officeart/2005/8/layout/cycle1"/>
    <dgm:cxn modelId="{C47FE848-0A49-4F48-94A0-B4215C7BD75F}" type="presOf" srcId="{D0E16024-28C7-45A4-B74C-6874116C816D}" destId="{02F21233-C905-4FCB-BE35-4167ACAAE2C7}" srcOrd="0" destOrd="0" presId="urn:microsoft.com/office/officeart/2005/8/layout/cycle1"/>
    <dgm:cxn modelId="{5312F970-6E00-438E-A854-61186AC9C298}" srcId="{FC1139E0-3AD6-4AAE-A62E-DA6402F06BED}" destId="{87C27F43-EC1C-477F-99C5-63A693A442DE}" srcOrd="3" destOrd="0" parTransId="{C3A06EA1-D798-4E9C-BDC5-D7ACB38EB772}" sibTransId="{932A107C-A343-4AB0-9CE0-A90A086E96C1}"/>
    <dgm:cxn modelId="{C114C99E-945E-4D59-90A9-C169F17291FD}" type="presOf" srcId="{FCA52E71-606A-4DED-B10D-6332A30F0C1C}" destId="{415B89D0-4894-47F2-AF9E-98CEA9F0A39C}" srcOrd="0" destOrd="0" presId="urn:microsoft.com/office/officeart/2005/8/layout/cycle1"/>
    <dgm:cxn modelId="{2AD44749-9489-4E04-844F-2548FA4AA0DB}" type="presOf" srcId="{CDF1F4F7-0367-4426-A1C4-115BD8FC51B3}" destId="{B16ED43C-C178-4D37-8B97-8F2B0C64874C}" srcOrd="0" destOrd="0" presId="urn:microsoft.com/office/officeart/2005/8/layout/cycle1"/>
    <dgm:cxn modelId="{0D614C0F-11BD-4E27-A7AA-A0809E6B5D05}" srcId="{FC1139E0-3AD6-4AAE-A62E-DA6402F06BED}" destId="{FDB36C04-E136-409B-A79D-CB429449CF87}" srcOrd="0" destOrd="0" parTransId="{249FFD23-30A0-4D16-A3F9-0B4487901E9D}" sibTransId="{EBCC0293-B66B-46C9-A4D9-0FC82225B373}"/>
    <dgm:cxn modelId="{EDF1D634-D86B-461D-AA38-E80C0CB01D7E}" type="presOf" srcId="{FC1139E0-3AD6-4AAE-A62E-DA6402F06BED}" destId="{E80CD125-6C6B-4264-8B35-5CCF0EA930D4}" srcOrd="0" destOrd="0" presId="urn:microsoft.com/office/officeart/2005/8/layout/cycle1"/>
    <dgm:cxn modelId="{DDD7FE48-BC77-4CD4-88F3-D67CB47BFBAA}" type="presOf" srcId="{5BF707BD-D4B2-4685-ACB2-45690321CE58}" destId="{646AC658-66B6-4370-89F6-35C56FC1DF4C}" srcOrd="0" destOrd="0" presId="urn:microsoft.com/office/officeart/2005/8/layout/cycle1"/>
    <dgm:cxn modelId="{FA7A3D7C-1AD8-426D-88F5-8EB52BACABF7}" srcId="{FC1139E0-3AD6-4AAE-A62E-DA6402F06BED}" destId="{FCA52E71-606A-4DED-B10D-6332A30F0C1C}" srcOrd="2" destOrd="0" parTransId="{7ECE00AE-14FE-4D5F-9F33-3CC96F3A0D71}" sibTransId="{D0E16024-28C7-45A4-B74C-6874116C816D}"/>
    <dgm:cxn modelId="{421C5B25-CEF0-4492-9516-6E834F9C050D}" type="presOf" srcId="{87C27F43-EC1C-477F-99C5-63A693A442DE}" destId="{D188617D-8E6F-48B4-A6DE-F9C025E509F1}" srcOrd="0" destOrd="0" presId="urn:microsoft.com/office/officeart/2005/8/layout/cycle1"/>
    <dgm:cxn modelId="{E1BBFE8B-D0BB-425D-87AA-D8DFF66ABE6E}" type="presOf" srcId="{FDB36C04-E136-409B-A79D-CB429449CF87}" destId="{56919A46-C133-407F-95AB-75971C4DA0A9}" srcOrd="0" destOrd="0" presId="urn:microsoft.com/office/officeart/2005/8/layout/cycle1"/>
    <dgm:cxn modelId="{58FE959D-3EFE-4041-A21D-38FE93A9FB5D}" type="presOf" srcId="{932A107C-A343-4AB0-9CE0-A90A086E96C1}" destId="{60F372F5-2ADC-4223-A510-7AAD646787A7}" srcOrd="0" destOrd="0" presId="urn:microsoft.com/office/officeart/2005/8/layout/cycle1"/>
    <dgm:cxn modelId="{2C4F4DD6-36E1-4731-B68B-24CC00369F98}" type="presParOf" srcId="{E80CD125-6C6B-4264-8B35-5CCF0EA930D4}" destId="{4F36BB52-D105-427C-A4FF-38877C7D627A}" srcOrd="0" destOrd="0" presId="urn:microsoft.com/office/officeart/2005/8/layout/cycle1"/>
    <dgm:cxn modelId="{37047C94-7EED-4D88-A1C8-12675F1942BC}" type="presParOf" srcId="{E80CD125-6C6B-4264-8B35-5CCF0EA930D4}" destId="{56919A46-C133-407F-95AB-75971C4DA0A9}" srcOrd="1" destOrd="0" presId="urn:microsoft.com/office/officeart/2005/8/layout/cycle1"/>
    <dgm:cxn modelId="{3FF6DA66-FC77-4DD1-B7B7-0CE185FFAE13}" type="presParOf" srcId="{E80CD125-6C6B-4264-8B35-5CCF0EA930D4}" destId="{451B9026-0C0C-49B9-8E98-5C53C525C1B6}" srcOrd="2" destOrd="0" presId="urn:microsoft.com/office/officeart/2005/8/layout/cycle1"/>
    <dgm:cxn modelId="{E307269D-562B-411D-AC83-3C72947C3FB7}" type="presParOf" srcId="{E80CD125-6C6B-4264-8B35-5CCF0EA930D4}" destId="{EAAE6234-F9C9-40EC-BF8A-5A1A9915BE9A}" srcOrd="3" destOrd="0" presId="urn:microsoft.com/office/officeart/2005/8/layout/cycle1"/>
    <dgm:cxn modelId="{B017478E-14FF-462C-A15F-1C07B7FB3942}" type="presParOf" srcId="{E80CD125-6C6B-4264-8B35-5CCF0EA930D4}" destId="{646AC658-66B6-4370-89F6-35C56FC1DF4C}" srcOrd="4" destOrd="0" presId="urn:microsoft.com/office/officeart/2005/8/layout/cycle1"/>
    <dgm:cxn modelId="{FE24D683-7DCF-477B-8C4F-5808F1D8A946}" type="presParOf" srcId="{E80CD125-6C6B-4264-8B35-5CCF0EA930D4}" destId="{B16ED43C-C178-4D37-8B97-8F2B0C64874C}" srcOrd="5" destOrd="0" presId="urn:microsoft.com/office/officeart/2005/8/layout/cycle1"/>
    <dgm:cxn modelId="{61DEE83B-4F59-4A73-B398-05045CDE8A31}" type="presParOf" srcId="{E80CD125-6C6B-4264-8B35-5CCF0EA930D4}" destId="{0BAAA326-AD8F-4679-B987-78CCB6E60907}" srcOrd="6" destOrd="0" presId="urn:microsoft.com/office/officeart/2005/8/layout/cycle1"/>
    <dgm:cxn modelId="{4A796DA8-99AB-4CBF-97A4-05B01AA4C9B1}" type="presParOf" srcId="{E80CD125-6C6B-4264-8B35-5CCF0EA930D4}" destId="{415B89D0-4894-47F2-AF9E-98CEA9F0A39C}" srcOrd="7" destOrd="0" presId="urn:microsoft.com/office/officeart/2005/8/layout/cycle1"/>
    <dgm:cxn modelId="{74631D4E-7B71-42C2-A3FD-9B7FDA8DB83F}" type="presParOf" srcId="{E80CD125-6C6B-4264-8B35-5CCF0EA930D4}" destId="{02F21233-C905-4FCB-BE35-4167ACAAE2C7}" srcOrd="8" destOrd="0" presId="urn:microsoft.com/office/officeart/2005/8/layout/cycle1"/>
    <dgm:cxn modelId="{78663723-55D2-4823-A2BD-04511788B8C8}" type="presParOf" srcId="{E80CD125-6C6B-4264-8B35-5CCF0EA930D4}" destId="{DFB2B328-067B-4867-849D-3E521D90EB92}" srcOrd="9" destOrd="0" presId="urn:microsoft.com/office/officeart/2005/8/layout/cycle1"/>
    <dgm:cxn modelId="{550D19F2-4D2B-4A93-B360-A8B2C56D5601}" type="presParOf" srcId="{E80CD125-6C6B-4264-8B35-5CCF0EA930D4}" destId="{D188617D-8E6F-48B4-A6DE-F9C025E509F1}" srcOrd="10" destOrd="0" presId="urn:microsoft.com/office/officeart/2005/8/layout/cycle1"/>
    <dgm:cxn modelId="{15CBB308-EA83-4E4B-B0BC-AB0E22838986}" type="presParOf" srcId="{E80CD125-6C6B-4264-8B35-5CCF0EA930D4}" destId="{60F372F5-2ADC-4223-A510-7AAD646787A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08920"/>
            <a:ext cx="9144000" cy="2016224"/>
          </a:xfrm>
        </p:spPr>
        <p:txBody>
          <a:bodyPr/>
          <a:lstStyle/>
          <a:p>
            <a:r>
              <a:rPr lang="fr-FR" b="1" dirty="0" smtClean="0"/>
              <a:t>Code Dojo –</a:t>
            </a:r>
            <a:r>
              <a:rPr lang="fr-FR" b="1" dirty="0"/>
              <a:t> </a:t>
            </a:r>
            <a:r>
              <a:rPr lang="fr-FR" b="1" dirty="0" smtClean="0"/>
              <a:t>Game </a:t>
            </a:r>
            <a:r>
              <a:rPr lang="fr-FR" b="1" dirty="0"/>
              <a:t>of life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03848" y="40788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02/06/2015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oogle.fr/url?source=imglanding&amp;ct=img&amp;q=http://static.giantbomb.com/uploads/scale_small/9/95666/1880410-pikachupichuraichuevolutionpika.gif&amp;sa=X&amp;ei=qAlsVd-oDIGfULiZgeAI&amp;ved=0CAkQ8wc&amp;usg=AFQjCNG9oifSji2tSvb8ZXxE2LwBTYV0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06" y="4914140"/>
            <a:ext cx="1989994" cy="19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Summary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55575" y="2082635"/>
            <a:ext cx="8749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live cell with fewer than two live </a:t>
            </a:r>
            <a:r>
              <a:rPr lang="en-US" dirty="0" err="1"/>
              <a:t>neighbours</a:t>
            </a:r>
            <a:r>
              <a:rPr lang="en-US" dirty="0"/>
              <a:t> dies, as if caused by </a:t>
            </a:r>
            <a:r>
              <a:rPr lang="en-US" dirty="0" smtClean="0"/>
              <a:t>under-population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live cell with two or three live </a:t>
            </a:r>
            <a:r>
              <a:rPr lang="en-US" dirty="0" err="1"/>
              <a:t>neighbours</a:t>
            </a:r>
            <a:r>
              <a:rPr lang="en-US" dirty="0"/>
              <a:t> lives on to the next </a:t>
            </a:r>
            <a:r>
              <a:rPr lang="en-US" dirty="0" smtClean="0"/>
              <a:t>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live cell with more than three live </a:t>
            </a:r>
            <a:r>
              <a:rPr lang="en-US" dirty="0" err="1"/>
              <a:t>neighbours</a:t>
            </a:r>
            <a:r>
              <a:rPr lang="en-US" dirty="0"/>
              <a:t> dies, as if by </a:t>
            </a:r>
            <a:r>
              <a:rPr lang="en-US" dirty="0" smtClean="0"/>
              <a:t>overcrowding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dead cell with exactly three live </a:t>
            </a:r>
            <a:r>
              <a:rPr lang="en-US" dirty="0" err="1"/>
              <a:t>neighbours</a:t>
            </a:r>
            <a:r>
              <a:rPr lang="en-US" dirty="0"/>
              <a:t> becomes a live cell, as if by </a:t>
            </a:r>
            <a:r>
              <a:rPr lang="en-US" dirty="0" smtClean="0"/>
              <a:t>reproduction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smtClean="0"/>
              <a:t>Session 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481419385"/>
              </p:ext>
            </p:extLst>
          </p:nvPr>
        </p:nvGraphicFramePr>
        <p:xfrm>
          <a:off x="1331640" y="1944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8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smtClean="0"/>
              <a:t>Notes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1319" y="2564904"/>
            <a:ext cx="8749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rules are applied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pressure, do not complete the task but master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GUI. Yes, you have to use tests instead :p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the end of each </a:t>
            </a:r>
            <a:r>
              <a:rPr lang="en-US" dirty="0" smtClean="0"/>
              <a:t>session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have to destroy your </a:t>
            </a:r>
            <a:r>
              <a:rPr lang="en-US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have to change your </a:t>
            </a:r>
            <a:r>
              <a:rPr lang="en-US" dirty="0" smtClean="0"/>
              <a:t>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change your language (C#, F#, </a:t>
            </a:r>
            <a:r>
              <a:rPr lang="en-US" dirty="0" err="1" smtClean="0"/>
              <a:t>Javascript</a:t>
            </a:r>
            <a:r>
              <a:rPr lang="en-US" dirty="0" smtClean="0"/>
              <a:t>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1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65948" y="2996952"/>
            <a:ext cx="8758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Get to know the problem using TDD</a:t>
            </a:r>
            <a:r>
              <a:rPr lang="en-US" sz="2000" dirty="0"/>
              <a:t>	</a:t>
            </a:r>
          </a:p>
        </p:txBody>
      </p:sp>
      <p:pic>
        <p:nvPicPr>
          <p:cNvPr id="6146" name="Picture 2" descr="http://www.google.fr/url?source=imglanding&amp;ct=img&amp;q=https://cdn.tutsplus.com/net/uploads/legacy/767_testDrivenDev/tdd.png&amp;sa=X&amp;ei=8WFtVe75D4vTU5f5gegH&amp;ved=0CAkQ8wc&amp;usg=AFQjCNEb5SQalTUkQE05xuvYW-o-uVme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16" y="40050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72355" cy="3429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</a:t>
            </a:r>
            <a:r>
              <a:rPr lang="fr-FR" sz="3600" dirty="0"/>
              <a:t>2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55575" y="2780928"/>
            <a:ext cx="87586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Max 5 lines of code per method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5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err="1" smtClean="0"/>
              <a:t>Iteration</a:t>
            </a:r>
            <a:r>
              <a:rPr lang="fr-FR" sz="3600" dirty="0" smtClean="0"/>
              <a:t> </a:t>
            </a:r>
            <a:r>
              <a:rPr lang="fr-FR" sz="3600" dirty="0"/>
              <a:t>N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5" y="2033096"/>
            <a:ext cx="8285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 constraint:</a:t>
            </a:r>
          </a:p>
          <a:p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	switch keyboard each minute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no mouse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	no loop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no if else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no collection like array or list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immutable structure</a:t>
            </a:r>
            <a:r>
              <a:rPr lang="en-US" dirty="0"/>
              <a:t>	</a:t>
            </a:r>
          </a:p>
        </p:txBody>
      </p:sp>
      <p:pic>
        <p:nvPicPr>
          <p:cNvPr id="4098" name="Picture 2" descr="http://www.google.fr/url?source=imglanding&amp;ct=img&amp;q=http://walkingmind.evilhat.com/wp-content/uploads/2013/12/Chains.png&amp;sa=X&amp;ei=O2FtVf7jM4TpUt6-gsgO&amp;ved=0CAkQ8wc4pgE&amp;usg=AFQjCNEROCHvN1JDnkP4C9VSOX2jDOLT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00564"/>
            <a:ext cx="1948814" cy="19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fr-FR" sz="3600" dirty="0" smtClean="0"/>
              <a:t>Final </a:t>
            </a:r>
            <a:r>
              <a:rPr lang="fr-FR" sz="3600" dirty="0" err="1" smtClean="0"/>
              <a:t>Iteration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65948" y="2996952"/>
            <a:ext cx="8758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Mute ping-pong</a:t>
            </a:r>
            <a:r>
              <a:rPr lang="en-US" sz="2000" dirty="0"/>
              <a:t>	</a:t>
            </a:r>
          </a:p>
        </p:txBody>
      </p:sp>
      <p:pic>
        <p:nvPicPr>
          <p:cNvPr id="3074" name="Picture 2" descr="http://www.google.fr/url?source=imglanding&amp;ct=img&amp;q=https://samaryahyia.files.wordpress.com/2012/10/silent-way.png&amp;sa=X&amp;ei=c2BtVdubCsmxUcvMgaAG&amp;ved=0CAkQ8wc4Iw&amp;usg=AFQjCNFtQv37Cl8IGVtlAyNgyoRfMRp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85" y="4417734"/>
            <a:ext cx="1465262" cy="14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pPr lvl="0"/>
            <a:r>
              <a:rPr lang="fr-FR" sz="3600" dirty="0" err="1"/>
              <a:t>Retrospect</a:t>
            </a:r>
            <a:r>
              <a:rPr lang="fr-FR" sz="3600" dirty="0"/>
              <a:t/>
            </a:r>
            <a:br>
              <a:rPr lang="fr-FR" sz="3600" dirty="0"/>
            </a:b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51319" y="2564904"/>
            <a:ext cx="8749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through pairing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</a:t>
            </a:r>
            <a:r>
              <a:rPr lang="en-US" dirty="0" err="1" smtClean="0"/>
              <a:t>yourselft</a:t>
            </a:r>
            <a:r>
              <a:rPr lang="en-US" dirty="0" smtClean="0"/>
              <a:t> and see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907704" y="3645024"/>
            <a:ext cx="8216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/>
              <a:t>And </a:t>
            </a:r>
            <a:r>
              <a:rPr lang="fr-FR" sz="6000" dirty="0" err="1" smtClean="0"/>
              <a:t>you</a:t>
            </a:r>
            <a:r>
              <a:rPr lang="fr-FR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7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Dojo</a:t>
            </a:r>
            <a:br>
              <a:rPr lang="en-US" sz="3600" dirty="0" smtClean="0"/>
            </a:br>
            <a:r>
              <a:rPr lang="en-US" sz="2400" dirty="0" smtClean="0"/>
              <a:t>Some Principles</a:t>
            </a:r>
            <a:endParaRPr lang="en-US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 your partner, be a pair, with the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Code is design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design talk without code, no code without talking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due date, no delivery, no tricks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Open-minded, from others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Challenge yourself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don’t be reluctant to try something new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err="1" smtClean="0"/>
              <a:t>JetBrains</a:t>
            </a:r>
            <a:r>
              <a:rPr lang="en-US" sz="2400" dirty="0" smtClean="0"/>
              <a:t> </a:t>
            </a:r>
            <a:r>
              <a:rPr lang="en-US" sz="2400" dirty="0" err="1" smtClean="0"/>
              <a:t>Resharper</a:t>
            </a:r>
            <a:r>
              <a:rPr lang="en-US" sz="2400" dirty="0" smtClean="0"/>
              <a:t> (R#)</a:t>
            </a:r>
          </a:p>
          <a:p>
            <a:pPr lvl="1"/>
            <a:r>
              <a:rPr lang="en-US" sz="2000" dirty="0" smtClean="0"/>
              <a:t>Productivity tool</a:t>
            </a:r>
          </a:p>
          <a:p>
            <a:pPr lvl="1"/>
            <a:r>
              <a:rPr lang="en-US" sz="2000" dirty="0" smtClean="0"/>
              <a:t>Third hand of the developer</a:t>
            </a:r>
          </a:p>
          <a:p>
            <a:pPr lvl="1"/>
            <a:r>
              <a:rPr lang="en-US" sz="2000" dirty="0" smtClean="0"/>
              <a:t>Must have for safe refactoring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Ncrunch</a:t>
            </a:r>
            <a:endParaRPr lang="en-US" sz="2400" dirty="0" smtClean="0"/>
          </a:p>
          <a:p>
            <a:pPr lvl="1"/>
            <a:r>
              <a:rPr lang="en-US" sz="2000" dirty="0" smtClean="0"/>
              <a:t>Continuous testing tool</a:t>
            </a:r>
          </a:p>
          <a:p>
            <a:pPr lvl="1"/>
            <a:r>
              <a:rPr lang="en-US" sz="2000" dirty="0" smtClean="0"/>
              <a:t>Increase speed and feedback of unit testing</a:t>
            </a:r>
          </a:p>
          <a:p>
            <a:pPr lvl="1"/>
            <a:r>
              <a:rPr lang="en-US" sz="2000" dirty="0" smtClean="0"/>
              <a:t>TDD without knowing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nFluent</a:t>
            </a:r>
            <a:endParaRPr lang="en-US" sz="2200" dirty="0" smtClean="0"/>
          </a:p>
          <a:p>
            <a:pPr lvl="1"/>
            <a:r>
              <a:rPr lang="en-US" sz="2000" dirty="0" smtClean="0"/>
              <a:t>Better assertions</a:t>
            </a:r>
          </a:p>
          <a:p>
            <a:pPr lvl="1"/>
            <a:r>
              <a:rPr lang="en-US" sz="2000" dirty="0" smtClean="0"/>
              <a:t>Gorgeous error messages</a:t>
            </a:r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07" y="1988840"/>
            <a:ext cx="2008066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2" y="393305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2857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Baby steps</a:t>
            </a:r>
          </a:p>
          <a:p>
            <a:r>
              <a:rPr lang="en-US" sz="2400" dirty="0" smtClean="0"/>
              <a:t>Red Green Refactor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tips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Switch pilot as much as possible</a:t>
            </a:r>
          </a:p>
          <a:p>
            <a:r>
              <a:rPr lang="en-US" sz="2400" dirty="0" smtClean="0"/>
              <a:t>(Listen)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61" y="4375012"/>
            <a:ext cx="2587479" cy="11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Conway’s Game Of Life!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 descr="http://www.google.fr/url?source=imglanding&amp;ct=img&amp;q=http://blog.gcawood.com/wp-content/uploads/2012/05/game-of-life.png&amp;sa=X&amp;ei=NAhsVcavFMSqUd3HgaAN&amp;ved=0CAkQ8wc&amp;usg=AFQjCNHO8lRzgMiMBFpzXDGruZGXgN4h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" y="2060848"/>
            <a:ext cx="878497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The Problem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55575" y="2082635"/>
            <a:ext cx="874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Any live cell with fewer than two live </a:t>
            </a:r>
            <a:r>
              <a:rPr lang="en-US" dirty="0" err="1"/>
              <a:t>neighbours</a:t>
            </a:r>
            <a:r>
              <a:rPr lang="en-US" dirty="0"/>
              <a:t> dies, as if caused by </a:t>
            </a:r>
            <a:r>
              <a:rPr lang="en-US" dirty="0" smtClean="0"/>
              <a:t>under-population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907704" y="5085184"/>
            <a:ext cx="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16216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n+1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44" y="3645024"/>
            <a:ext cx="1323975" cy="1314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96" y="3645024"/>
            <a:ext cx="132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The Problem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5575" y="2082635"/>
            <a:ext cx="874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</a:t>
            </a:r>
            <a:r>
              <a:rPr lang="en-US" dirty="0"/>
              <a:t>live cell with two or three live </a:t>
            </a:r>
            <a:r>
              <a:rPr lang="en-US" dirty="0" err="1"/>
              <a:t>neighbours</a:t>
            </a:r>
            <a:r>
              <a:rPr lang="en-US" dirty="0"/>
              <a:t> lives on to the next </a:t>
            </a:r>
            <a:r>
              <a:rPr lang="en-US" dirty="0" smtClean="0"/>
              <a:t>generation</a:t>
            </a:r>
          </a:p>
          <a:p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907704" y="5085184"/>
            <a:ext cx="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16216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n+1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69" y="3509293"/>
            <a:ext cx="1304925" cy="1314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59" y="3525608"/>
            <a:ext cx="13144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The Problem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5575" y="2082635"/>
            <a:ext cx="87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</a:t>
            </a:r>
            <a:r>
              <a:rPr lang="en-US" dirty="0"/>
              <a:t>live cell with more than three live </a:t>
            </a:r>
            <a:r>
              <a:rPr lang="en-US" dirty="0" err="1"/>
              <a:t>neighbours</a:t>
            </a:r>
            <a:r>
              <a:rPr lang="en-US" dirty="0"/>
              <a:t> dies, as if by </a:t>
            </a:r>
            <a:r>
              <a:rPr lang="en-US" dirty="0" smtClean="0"/>
              <a:t>overcrowding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907704" y="5085184"/>
            <a:ext cx="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16216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n+1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57" y="3508873"/>
            <a:ext cx="1352550" cy="13430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57" y="3508873"/>
            <a:ext cx="1323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The Problem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5575" y="2082635"/>
            <a:ext cx="874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</a:t>
            </a:r>
            <a:r>
              <a:rPr lang="en-US" dirty="0"/>
              <a:t>dead cell with exactly three live </a:t>
            </a:r>
            <a:r>
              <a:rPr lang="en-US" dirty="0" err="1"/>
              <a:t>neighbours</a:t>
            </a:r>
            <a:r>
              <a:rPr lang="en-US" dirty="0"/>
              <a:t> becomes a live cell, as if by </a:t>
            </a:r>
            <a:r>
              <a:rPr lang="en-US" dirty="0" smtClean="0"/>
              <a:t>reproduction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907704" y="5085184"/>
            <a:ext cx="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16216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 n+1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94" y="3502503"/>
            <a:ext cx="1362075" cy="13239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27" y="3512349"/>
            <a:ext cx="1304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4B2B0-7D19-45A4-83FE-E016FDC5AE00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386</Words>
  <Application>Microsoft Office PowerPoint</Application>
  <PresentationFormat>Affichage à l'écran (4:3)</PresentationFormat>
  <Paragraphs>122</Paragraphs>
  <Slides>17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Modèle par défaut</vt:lpstr>
      <vt:lpstr>1_Office Theme</vt:lpstr>
      <vt:lpstr>Conception personnalisée</vt:lpstr>
      <vt:lpstr>think-cell Slide</vt:lpstr>
      <vt:lpstr>Code Dojo – Game of life</vt:lpstr>
      <vt:lpstr>Code Dojo Some Principles</vt:lpstr>
      <vt:lpstr>Some tools (optionals) </vt:lpstr>
      <vt:lpstr>Some tips  </vt:lpstr>
      <vt:lpstr>Conway’s Game Of Life!</vt:lpstr>
      <vt:lpstr>The Problem</vt:lpstr>
      <vt:lpstr>The Problem</vt:lpstr>
      <vt:lpstr>The Problem</vt:lpstr>
      <vt:lpstr>The Problem</vt:lpstr>
      <vt:lpstr>Summary</vt:lpstr>
      <vt:lpstr>Session </vt:lpstr>
      <vt:lpstr>Notes</vt:lpstr>
      <vt:lpstr>Iteration 1</vt:lpstr>
      <vt:lpstr>Iteration 2</vt:lpstr>
      <vt:lpstr>Iteration N</vt:lpstr>
      <vt:lpstr>Final Iteration</vt:lpstr>
      <vt:lpstr>Retrospect </vt:lpstr>
    </vt:vector>
  </TitlesOfParts>
  <Company>betclic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Sylvain Thiebaut</dc:creator>
  <cp:lastModifiedBy>Mickael Metesreau</cp:lastModifiedBy>
  <cp:revision>151</cp:revision>
  <dcterms:created xsi:type="dcterms:W3CDTF">2012-11-21T13:06:02Z</dcterms:created>
  <dcterms:modified xsi:type="dcterms:W3CDTF">2015-06-02T12:11:10Z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