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MOV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1" r:id="rId3"/>
    <p:sldId id="272" r:id="rId4"/>
    <p:sldId id="264" r:id="rId5"/>
    <p:sldId id="263" r:id="rId6"/>
    <p:sldId id="262" r:id="rId7"/>
    <p:sldId id="260" r:id="rId8"/>
    <p:sldId id="268" r:id="rId9"/>
    <p:sldId id="273" r:id="rId10"/>
    <p:sldId id="266" r:id="rId11"/>
    <p:sldId id="267" r:id="rId12"/>
    <p:sldId id="265" r:id="rId13"/>
    <p:sldId id="258" r:id="rId14"/>
    <p:sldId id="259" r:id="rId15"/>
    <p:sldId id="269" r:id="rId16"/>
    <p:sldId id="276" r:id="rId17"/>
    <p:sldId id="270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E45D7-A8EE-E442-842B-B201F88F4711}" type="doc">
      <dgm:prSet loTypeId="urn:microsoft.com/office/officeart/2005/8/layout/hierarchy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04EA65-73D1-954E-A8FE-534013E80908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Temperature</a:t>
          </a:r>
          <a:endParaRPr lang="en-US" sz="1400" dirty="0"/>
        </a:p>
      </dgm:t>
    </dgm:pt>
    <dgm:pt modelId="{B6880E06-5329-4744-B608-36A1B2408450}" type="parTrans" cxnId="{F85443C0-9ED4-0D44-9BD2-3E24915B06C6}">
      <dgm:prSet/>
      <dgm:spPr/>
      <dgm:t>
        <a:bodyPr/>
        <a:lstStyle/>
        <a:p>
          <a:endParaRPr lang="en-US"/>
        </a:p>
      </dgm:t>
    </dgm:pt>
    <dgm:pt modelId="{A4D60EF1-8DD9-B64D-AB53-9A6E5BDC77FC}" type="sibTrans" cxnId="{F85443C0-9ED4-0D44-9BD2-3E24915B06C6}">
      <dgm:prSet/>
      <dgm:spPr/>
      <dgm:t>
        <a:bodyPr/>
        <a:lstStyle/>
        <a:p>
          <a:endParaRPr lang="en-US"/>
        </a:p>
      </dgm:t>
    </dgm:pt>
    <dgm:pt modelId="{0AE97914-583D-A94A-AB2A-BCC5506CF2B8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Cold</a:t>
          </a:r>
          <a:endParaRPr lang="en-US" sz="1400" dirty="0"/>
        </a:p>
      </dgm:t>
    </dgm:pt>
    <dgm:pt modelId="{A16FE1D5-FDBE-2C4D-90B5-D96F7E9E9B75}" type="parTrans" cxnId="{22AE856F-48F7-3B46-8632-7813BECF037E}">
      <dgm:prSet/>
      <dgm:spPr/>
      <dgm:t>
        <a:bodyPr/>
        <a:lstStyle/>
        <a:p>
          <a:endParaRPr lang="en-US" sz="1400"/>
        </a:p>
      </dgm:t>
    </dgm:pt>
    <dgm:pt modelId="{686A12CA-52A6-3343-8481-1AC0CFF4DCF0}" type="sibTrans" cxnId="{22AE856F-48F7-3B46-8632-7813BECF037E}">
      <dgm:prSet/>
      <dgm:spPr/>
      <dgm:t>
        <a:bodyPr/>
        <a:lstStyle/>
        <a:p>
          <a:endParaRPr lang="en-US"/>
        </a:p>
      </dgm:t>
    </dgm:pt>
    <dgm:pt modelId="{B7E3636F-96A0-E74C-929D-68F911C87D79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Normal</a:t>
          </a:r>
          <a:endParaRPr lang="en-US" sz="1400" dirty="0"/>
        </a:p>
      </dgm:t>
    </dgm:pt>
    <dgm:pt modelId="{57E2E002-084F-B249-A1AE-8432B453165B}" type="parTrans" cxnId="{3092E79D-BA99-F448-AA2B-785D85E56DD4}">
      <dgm:prSet/>
      <dgm:spPr/>
      <dgm:t>
        <a:bodyPr/>
        <a:lstStyle/>
        <a:p>
          <a:endParaRPr lang="en-US" sz="1400"/>
        </a:p>
      </dgm:t>
    </dgm:pt>
    <dgm:pt modelId="{20BC55F9-E14A-4F40-AA55-2A6580B8DB38}" type="sibTrans" cxnId="{3092E79D-BA99-F448-AA2B-785D85E56DD4}">
      <dgm:prSet/>
      <dgm:spPr/>
      <dgm:t>
        <a:bodyPr/>
        <a:lstStyle/>
        <a:p>
          <a:endParaRPr lang="en-US"/>
        </a:p>
      </dgm:t>
    </dgm:pt>
    <dgm:pt modelId="{A9C4808A-9065-314D-869C-950B5CB7E289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Hot</a:t>
          </a:r>
          <a:endParaRPr lang="en-US" sz="1400" dirty="0"/>
        </a:p>
      </dgm:t>
    </dgm:pt>
    <dgm:pt modelId="{26604E32-3ED8-1A4C-9ADA-1EB56BF0D799}" type="parTrans" cxnId="{094B111E-6122-FE4D-B5C4-521C1DDE7B5A}">
      <dgm:prSet/>
      <dgm:spPr/>
      <dgm:t>
        <a:bodyPr/>
        <a:lstStyle/>
        <a:p>
          <a:endParaRPr lang="en-US" sz="1400"/>
        </a:p>
      </dgm:t>
    </dgm:pt>
    <dgm:pt modelId="{BAA06BA3-5454-434F-B78E-B6A1E1FFD60C}" type="sibTrans" cxnId="{094B111E-6122-FE4D-B5C4-521C1DDE7B5A}">
      <dgm:prSet/>
      <dgm:spPr/>
      <dgm:t>
        <a:bodyPr/>
        <a:lstStyle/>
        <a:p>
          <a:endParaRPr lang="en-US"/>
        </a:p>
      </dgm:t>
    </dgm:pt>
    <dgm:pt modelId="{A3721915-87A5-3646-AF33-9B3A1FEA796C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More Windy</a:t>
          </a:r>
          <a:endParaRPr lang="en-US" sz="1400" dirty="0"/>
        </a:p>
      </dgm:t>
    </dgm:pt>
    <dgm:pt modelId="{4EE6B9FE-93FE-B948-836B-BB26D0ED9CD5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Less Windy</a:t>
          </a:r>
          <a:endParaRPr lang="en-US" sz="1400" dirty="0"/>
        </a:p>
      </dgm:t>
    </dgm:pt>
    <dgm:pt modelId="{96A8C5FE-01FE-DE43-B422-E5A0D567CB91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No Windy</a:t>
          </a:r>
          <a:endParaRPr lang="en-US" sz="1400" dirty="0"/>
        </a:p>
      </dgm:t>
    </dgm:pt>
    <dgm:pt modelId="{BCF40B22-C7EC-404C-94D2-4398C6B29AF7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wind</a:t>
          </a:r>
          <a:endParaRPr lang="en-US" sz="1400" dirty="0"/>
        </a:p>
      </dgm:t>
    </dgm:pt>
    <dgm:pt modelId="{5298A55F-BDB7-9B44-A782-29184B91A849}" type="sibTrans" cxnId="{68251984-4631-2244-827D-BA9897BD433B}">
      <dgm:prSet/>
      <dgm:spPr/>
      <dgm:t>
        <a:bodyPr/>
        <a:lstStyle/>
        <a:p>
          <a:endParaRPr lang="en-US"/>
        </a:p>
      </dgm:t>
    </dgm:pt>
    <dgm:pt modelId="{0DDC6811-B4A3-3A48-85B2-F546724B5332}" type="parTrans" cxnId="{68251984-4631-2244-827D-BA9897BD433B}">
      <dgm:prSet/>
      <dgm:spPr/>
      <dgm:t>
        <a:bodyPr/>
        <a:lstStyle/>
        <a:p>
          <a:endParaRPr lang="en-US"/>
        </a:p>
      </dgm:t>
    </dgm:pt>
    <dgm:pt modelId="{D39195B5-2096-4341-A954-D5D1A186D8DC}" type="sibTrans" cxnId="{34AA9C2C-F3AC-4749-8EAD-A54CA83AD9A3}">
      <dgm:prSet/>
      <dgm:spPr/>
      <dgm:t>
        <a:bodyPr/>
        <a:lstStyle/>
        <a:p>
          <a:endParaRPr lang="en-US"/>
        </a:p>
      </dgm:t>
    </dgm:pt>
    <dgm:pt modelId="{04C0799E-C50F-414C-8045-FFEB88FEFA4A}" type="parTrans" cxnId="{34AA9C2C-F3AC-4749-8EAD-A54CA83AD9A3}">
      <dgm:prSet/>
      <dgm:spPr/>
      <dgm:t>
        <a:bodyPr/>
        <a:lstStyle/>
        <a:p>
          <a:endParaRPr lang="en-US" sz="1400"/>
        </a:p>
      </dgm:t>
    </dgm:pt>
    <dgm:pt modelId="{A31DF7AE-7974-6544-A428-E5FC669C54E5}" type="sibTrans" cxnId="{4A4F2CDF-F7C4-5E43-A554-2DBD1C9A471D}">
      <dgm:prSet/>
      <dgm:spPr/>
      <dgm:t>
        <a:bodyPr/>
        <a:lstStyle/>
        <a:p>
          <a:endParaRPr lang="en-US"/>
        </a:p>
      </dgm:t>
    </dgm:pt>
    <dgm:pt modelId="{0F81557E-325E-CB47-A3E3-A75EA97A8C49}" type="parTrans" cxnId="{4A4F2CDF-F7C4-5E43-A554-2DBD1C9A471D}">
      <dgm:prSet/>
      <dgm:spPr/>
      <dgm:t>
        <a:bodyPr/>
        <a:lstStyle/>
        <a:p>
          <a:endParaRPr lang="en-US" sz="1400"/>
        </a:p>
      </dgm:t>
    </dgm:pt>
    <dgm:pt modelId="{707AFEF1-38AF-6A42-AF1A-1FCB653FAD4C}" type="sibTrans" cxnId="{85D02D09-22A7-6E4F-B5EC-C18CF1162DF9}">
      <dgm:prSet/>
      <dgm:spPr/>
      <dgm:t>
        <a:bodyPr/>
        <a:lstStyle/>
        <a:p>
          <a:endParaRPr lang="en-US"/>
        </a:p>
      </dgm:t>
    </dgm:pt>
    <dgm:pt modelId="{E0347BEF-C86C-4849-845F-07B8E269DD54}" type="parTrans" cxnId="{85D02D09-22A7-6E4F-B5EC-C18CF1162DF9}">
      <dgm:prSet/>
      <dgm:spPr/>
      <dgm:t>
        <a:bodyPr/>
        <a:lstStyle/>
        <a:p>
          <a:endParaRPr lang="en-US" sz="1400"/>
        </a:p>
      </dgm:t>
    </dgm:pt>
    <dgm:pt modelId="{E5AB22EF-411E-3048-94DA-53ADBE0D639F}" type="pres">
      <dgm:prSet presAssocID="{97EE45D7-A8EE-E442-842B-B201F88F47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07323B-AB6A-DF46-9558-F2A00573E742}" type="pres">
      <dgm:prSet presAssocID="{F604EA65-73D1-954E-A8FE-534013E80908}" presName="hierRoot1" presStyleCnt="0"/>
      <dgm:spPr/>
    </dgm:pt>
    <dgm:pt modelId="{2446556B-6860-6343-AFF8-7804F9617D9C}" type="pres">
      <dgm:prSet presAssocID="{F604EA65-73D1-954E-A8FE-534013E80908}" presName="composite" presStyleCnt="0"/>
      <dgm:spPr/>
    </dgm:pt>
    <dgm:pt modelId="{42A43388-E789-394D-B76A-66E3123703CA}" type="pres">
      <dgm:prSet presAssocID="{F604EA65-73D1-954E-A8FE-534013E80908}" presName="background" presStyleLbl="node0" presStyleIdx="0" presStyleCnt="2"/>
      <dgm:spPr/>
    </dgm:pt>
    <dgm:pt modelId="{4F044C4F-D103-3645-A702-541F3D427E00}" type="pres">
      <dgm:prSet presAssocID="{F604EA65-73D1-954E-A8FE-534013E80908}" presName="text" presStyleLbl="fgAcc0" presStyleIdx="0" presStyleCnt="2" custScaleX="1655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C0BB4-33CB-C646-92AA-E0EDE2DDB1F6}" type="pres">
      <dgm:prSet presAssocID="{F604EA65-73D1-954E-A8FE-534013E80908}" presName="hierChild2" presStyleCnt="0"/>
      <dgm:spPr/>
    </dgm:pt>
    <dgm:pt modelId="{590EF2DA-D985-BA47-B7F5-D2720ABACD73}" type="pres">
      <dgm:prSet presAssocID="{A16FE1D5-FDBE-2C4D-90B5-D96F7E9E9B75}" presName="Name10" presStyleLbl="parChTrans1D2" presStyleIdx="0" presStyleCnt="6"/>
      <dgm:spPr/>
      <dgm:t>
        <a:bodyPr/>
        <a:lstStyle/>
        <a:p>
          <a:endParaRPr lang="en-US"/>
        </a:p>
      </dgm:t>
    </dgm:pt>
    <dgm:pt modelId="{8D5D2210-75B0-D74E-BB80-FE7F17402A07}" type="pres">
      <dgm:prSet presAssocID="{0AE97914-583D-A94A-AB2A-BCC5506CF2B8}" presName="hierRoot2" presStyleCnt="0"/>
      <dgm:spPr/>
    </dgm:pt>
    <dgm:pt modelId="{995A08D6-34EF-A54F-9998-00A116BFBE21}" type="pres">
      <dgm:prSet presAssocID="{0AE97914-583D-A94A-AB2A-BCC5506CF2B8}" presName="composite2" presStyleCnt="0"/>
      <dgm:spPr/>
    </dgm:pt>
    <dgm:pt modelId="{8863B2E7-4766-2D4A-88CF-3F3C0CCD0A5B}" type="pres">
      <dgm:prSet presAssocID="{0AE97914-583D-A94A-AB2A-BCC5506CF2B8}" presName="background2" presStyleLbl="node2" presStyleIdx="0" presStyleCnt="6"/>
      <dgm:spPr/>
    </dgm:pt>
    <dgm:pt modelId="{90B71D96-D16C-A44D-ADA7-6D2B5C54E7BE}" type="pres">
      <dgm:prSet presAssocID="{0AE97914-583D-A94A-AB2A-BCC5506CF2B8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23F4AF-A32D-3B4C-B791-07337666AA40}" type="pres">
      <dgm:prSet presAssocID="{0AE97914-583D-A94A-AB2A-BCC5506CF2B8}" presName="hierChild3" presStyleCnt="0"/>
      <dgm:spPr/>
    </dgm:pt>
    <dgm:pt modelId="{0BF4E42F-688A-F044-B96F-3A49E18DBF13}" type="pres">
      <dgm:prSet presAssocID="{57E2E002-084F-B249-A1AE-8432B453165B}" presName="Name10" presStyleLbl="parChTrans1D2" presStyleIdx="1" presStyleCnt="6"/>
      <dgm:spPr/>
      <dgm:t>
        <a:bodyPr/>
        <a:lstStyle/>
        <a:p>
          <a:endParaRPr lang="en-US"/>
        </a:p>
      </dgm:t>
    </dgm:pt>
    <dgm:pt modelId="{0FF0FA75-092D-724A-B6BC-C98A3E18B25E}" type="pres">
      <dgm:prSet presAssocID="{B7E3636F-96A0-E74C-929D-68F911C87D79}" presName="hierRoot2" presStyleCnt="0"/>
      <dgm:spPr/>
    </dgm:pt>
    <dgm:pt modelId="{C7CA74DC-A0AB-D04D-9134-A1319C4EF94B}" type="pres">
      <dgm:prSet presAssocID="{B7E3636F-96A0-E74C-929D-68F911C87D79}" presName="composite2" presStyleCnt="0"/>
      <dgm:spPr/>
    </dgm:pt>
    <dgm:pt modelId="{6915BA8F-E5BB-CF47-B884-BC88373432C7}" type="pres">
      <dgm:prSet presAssocID="{B7E3636F-96A0-E74C-929D-68F911C87D79}" presName="background2" presStyleLbl="node2" presStyleIdx="1" presStyleCnt="6"/>
      <dgm:spPr/>
    </dgm:pt>
    <dgm:pt modelId="{9D57D76D-EAEE-B640-912A-8397C909ED0A}" type="pres">
      <dgm:prSet presAssocID="{B7E3636F-96A0-E74C-929D-68F911C87D79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79BC58-CBD8-4240-85D5-26BAC63EFAB9}" type="pres">
      <dgm:prSet presAssocID="{B7E3636F-96A0-E74C-929D-68F911C87D79}" presName="hierChild3" presStyleCnt="0"/>
      <dgm:spPr/>
    </dgm:pt>
    <dgm:pt modelId="{D1A7E394-6619-8F4A-BD4C-BE06A5AAA2EF}" type="pres">
      <dgm:prSet presAssocID="{26604E32-3ED8-1A4C-9ADA-1EB56BF0D799}" presName="Name10" presStyleLbl="parChTrans1D2" presStyleIdx="2" presStyleCnt="6"/>
      <dgm:spPr/>
      <dgm:t>
        <a:bodyPr/>
        <a:lstStyle/>
        <a:p>
          <a:endParaRPr lang="en-US"/>
        </a:p>
      </dgm:t>
    </dgm:pt>
    <dgm:pt modelId="{2B4A707B-F0A4-5443-803E-0F7362D4C172}" type="pres">
      <dgm:prSet presAssocID="{A9C4808A-9065-314D-869C-950B5CB7E289}" presName="hierRoot2" presStyleCnt="0"/>
      <dgm:spPr/>
    </dgm:pt>
    <dgm:pt modelId="{62F3E46A-EC02-914E-A046-51BD1AF67DDE}" type="pres">
      <dgm:prSet presAssocID="{A9C4808A-9065-314D-869C-950B5CB7E289}" presName="composite2" presStyleCnt="0"/>
      <dgm:spPr/>
    </dgm:pt>
    <dgm:pt modelId="{89F92768-DEE1-F24B-BB2B-4A9861A71A8E}" type="pres">
      <dgm:prSet presAssocID="{A9C4808A-9065-314D-869C-950B5CB7E289}" presName="background2" presStyleLbl="node2" presStyleIdx="2" presStyleCnt="6"/>
      <dgm:spPr/>
    </dgm:pt>
    <dgm:pt modelId="{D6790B64-5B54-934D-BB79-A873EB8D769C}" type="pres">
      <dgm:prSet presAssocID="{A9C4808A-9065-314D-869C-950B5CB7E289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25AC02-E3A0-E84A-BAAF-D45EF7AF8842}" type="pres">
      <dgm:prSet presAssocID="{A9C4808A-9065-314D-869C-950B5CB7E289}" presName="hierChild3" presStyleCnt="0"/>
      <dgm:spPr/>
    </dgm:pt>
    <dgm:pt modelId="{0CAEACC3-7BAB-DB44-AB00-D17A37B7D3B6}" type="pres">
      <dgm:prSet presAssocID="{BCF40B22-C7EC-404C-94D2-4398C6B29AF7}" presName="hierRoot1" presStyleCnt="0"/>
      <dgm:spPr/>
    </dgm:pt>
    <dgm:pt modelId="{1D9A6981-BA88-B446-BC5F-EACDB990937F}" type="pres">
      <dgm:prSet presAssocID="{BCF40B22-C7EC-404C-94D2-4398C6B29AF7}" presName="composite" presStyleCnt="0"/>
      <dgm:spPr/>
    </dgm:pt>
    <dgm:pt modelId="{EEBBDB83-3136-3A4F-B23B-8632C65EDB26}" type="pres">
      <dgm:prSet presAssocID="{BCF40B22-C7EC-404C-94D2-4398C6B29AF7}" presName="background" presStyleLbl="node0" presStyleIdx="1" presStyleCnt="2"/>
      <dgm:spPr/>
    </dgm:pt>
    <dgm:pt modelId="{3D60D745-F8DA-3646-8840-889561662A91}" type="pres">
      <dgm:prSet presAssocID="{BCF40B22-C7EC-404C-94D2-4398C6B29AF7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D9FB-407F-C545-BDD0-7A73E84071B1}" type="pres">
      <dgm:prSet presAssocID="{BCF40B22-C7EC-404C-94D2-4398C6B29AF7}" presName="hierChild2" presStyleCnt="0"/>
      <dgm:spPr/>
    </dgm:pt>
    <dgm:pt modelId="{620BF8B5-5C40-4449-AE61-18BC564B1BA7}" type="pres">
      <dgm:prSet presAssocID="{E0347BEF-C86C-4849-845F-07B8E269DD54}" presName="Name10" presStyleLbl="parChTrans1D2" presStyleIdx="3" presStyleCnt="6"/>
      <dgm:spPr/>
      <dgm:t>
        <a:bodyPr/>
        <a:lstStyle/>
        <a:p>
          <a:endParaRPr lang="en-US"/>
        </a:p>
      </dgm:t>
    </dgm:pt>
    <dgm:pt modelId="{6E51DB57-01D5-A94B-924F-5BA6EDE3C824}" type="pres">
      <dgm:prSet presAssocID="{96A8C5FE-01FE-DE43-B422-E5A0D567CB91}" presName="hierRoot2" presStyleCnt="0"/>
      <dgm:spPr/>
    </dgm:pt>
    <dgm:pt modelId="{C8E91609-6896-2440-BA23-AB467E136493}" type="pres">
      <dgm:prSet presAssocID="{96A8C5FE-01FE-DE43-B422-E5A0D567CB91}" presName="composite2" presStyleCnt="0"/>
      <dgm:spPr/>
    </dgm:pt>
    <dgm:pt modelId="{833DC58F-C0F0-D742-B666-0C1D0D48F60C}" type="pres">
      <dgm:prSet presAssocID="{96A8C5FE-01FE-DE43-B422-E5A0D567CB91}" presName="background2" presStyleLbl="node2" presStyleIdx="3" presStyleCnt="6"/>
      <dgm:spPr/>
    </dgm:pt>
    <dgm:pt modelId="{E953BFC6-3860-9341-8D3D-88AF6BEFEB72}" type="pres">
      <dgm:prSet presAssocID="{96A8C5FE-01FE-DE43-B422-E5A0D567CB91}" presName="text2" presStyleLbl="fgAcc2" presStyleIdx="3" presStyleCnt="6" custScaleX="1221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DF654D-E1A2-E548-8808-A6552F51CBC2}" type="pres">
      <dgm:prSet presAssocID="{96A8C5FE-01FE-DE43-B422-E5A0D567CB91}" presName="hierChild3" presStyleCnt="0"/>
      <dgm:spPr/>
    </dgm:pt>
    <dgm:pt modelId="{A28A8720-84CB-4744-95E4-D8D388FCF11A}" type="pres">
      <dgm:prSet presAssocID="{0F81557E-325E-CB47-A3E3-A75EA97A8C49}" presName="Name10" presStyleLbl="parChTrans1D2" presStyleIdx="4" presStyleCnt="6"/>
      <dgm:spPr/>
      <dgm:t>
        <a:bodyPr/>
        <a:lstStyle/>
        <a:p>
          <a:endParaRPr lang="en-US"/>
        </a:p>
      </dgm:t>
    </dgm:pt>
    <dgm:pt modelId="{8E43A59E-5D59-BC4E-804F-BF3A0521DE0D}" type="pres">
      <dgm:prSet presAssocID="{4EE6B9FE-93FE-B948-836B-BB26D0ED9CD5}" presName="hierRoot2" presStyleCnt="0"/>
      <dgm:spPr/>
    </dgm:pt>
    <dgm:pt modelId="{2F2DC0C8-4912-A345-BDF9-7F5356E563D6}" type="pres">
      <dgm:prSet presAssocID="{4EE6B9FE-93FE-B948-836B-BB26D0ED9CD5}" presName="composite2" presStyleCnt="0"/>
      <dgm:spPr/>
    </dgm:pt>
    <dgm:pt modelId="{89E4FA6F-6389-0847-AFB9-8EA95E095831}" type="pres">
      <dgm:prSet presAssocID="{4EE6B9FE-93FE-B948-836B-BB26D0ED9CD5}" presName="background2" presStyleLbl="node2" presStyleIdx="4" presStyleCnt="6"/>
      <dgm:spPr/>
    </dgm:pt>
    <dgm:pt modelId="{81D41B1E-72C8-4D42-ADDE-9C3B1A52E816}" type="pres">
      <dgm:prSet presAssocID="{4EE6B9FE-93FE-B948-836B-BB26D0ED9CD5}" presName="text2" presStyleLbl="fgAcc2" presStyleIdx="4" presStyleCnt="6" custScaleX="1127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6FB04-6CFE-3443-9E81-A97809EAB354}" type="pres">
      <dgm:prSet presAssocID="{4EE6B9FE-93FE-B948-836B-BB26D0ED9CD5}" presName="hierChild3" presStyleCnt="0"/>
      <dgm:spPr/>
    </dgm:pt>
    <dgm:pt modelId="{E11751C9-D22C-974C-9FC6-B4293E9375D7}" type="pres">
      <dgm:prSet presAssocID="{04C0799E-C50F-414C-8045-FFEB88FEFA4A}" presName="Name10" presStyleLbl="parChTrans1D2" presStyleIdx="5" presStyleCnt="6"/>
      <dgm:spPr/>
      <dgm:t>
        <a:bodyPr/>
        <a:lstStyle/>
        <a:p>
          <a:endParaRPr lang="en-US"/>
        </a:p>
      </dgm:t>
    </dgm:pt>
    <dgm:pt modelId="{06F61F93-548E-DA4F-85F5-DF5EFB7B6546}" type="pres">
      <dgm:prSet presAssocID="{A3721915-87A5-3646-AF33-9B3A1FEA796C}" presName="hierRoot2" presStyleCnt="0"/>
      <dgm:spPr/>
    </dgm:pt>
    <dgm:pt modelId="{44521429-0B79-764F-BCC1-48BA2368D925}" type="pres">
      <dgm:prSet presAssocID="{A3721915-87A5-3646-AF33-9B3A1FEA796C}" presName="composite2" presStyleCnt="0"/>
      <dgm:spPr/>
    </dgm:pt>
    <dgm:pt modelId="{C206AF34-3CF9-7F44-8ADF-9F08E6FB7353}" type="pres">
      <dgm:prSet presAssocID="{A3721915-87A5-3646-AF33-9B3A1FEA796C}" presName="background2" presStyleLbl="node2" presStyleIdx="5" presStyleCnt="6"/>
      <dgm:spPr/>
    </dgm:pt>
    <dgm:pt modelId="{1EA23272-974B-EC42-8EFD-82C1FAAC5D1A}" type="pres">
      <dgm:prSet presAssocID="{A3721915-87A5-3646-AF33-9B3A1FEA796C}" presName="text2" presStyleLbl="fgAcc2" presStyleIdx="5" presStyleCnt="6" custScaleX="1323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4F220-D709-174A-B68A-15C76B12A8AB}" type="pres">
      <dgm:prSet presAssocID="{A3721915-87A5-3646-AF33-9B3A1FEA796C}" presName="hierChild3" presStyleCnt="0"/>
      <dgm:spPr/>
    </dgm:pt>
  </dgm:ptLst>
  <dgm:cxnLst>
    <dgm:cxn modelId="{68251984-4631-2244-827D-BA9897BD433B}" srcId="{97EE45D7-A8EE-E442-842B-B201F88F4711}" destId="{BCF40B22-C7EC-404C-94D2-4398C6B29AF7}" srcOrd="1" destOrd="0" parTransId="{0DDC6811-B4A3-3A48-85B2-F546724B5332}" sibTransId="{5298A55F-BDB7-9B44-A782-29184B91A849}"/>
    <dgm:cxn modelId="{ABBAF1AB-72D5-CD4C-920E-ED8FD50CF8A0}" type="presOf" srcId="{A9C4808A-9065-314D-869C-950B5CB7E289}" destId="{D6790B64-5B54-934D-BB79-A873EB8D769C}" srcOrd="0" destOrd="0" presId="urn:microsoft.com/office/officeart/2005/8/layout/hierarchy1"/>
    <dgm:cxn modelId="{43F09173-BB82-D547-AB78-067116574F37}" type="presOf" srcId="{B7E3636F-96A0-E74C-929D-68F911C87D79}" destId="{9D57D76D-EAEE-B640-912A-8397C909ED0A}" srcOrd="0" destOrd="0" presId="urn:microsoft.com/office/officeart/2005/8/layout/hierarchy1"/>
    <dgm:cxn modelId="{47CF20D6-C290-6D4D-8170-04E2842810B6}" type="presOf" srcId="{BCF40B22-C7EC-404C-94D2-4398C6B29AF7}" destId="{3D60D745-F8DA-3646-8840-889561662A91}" srcOrd="0" destOrd="0" presId="urn:microsoft.com/office/officeart/2005/8/layout/hierarchy1"/>
    <dgm:cxn modelId="{094B111E-6122-FE4D-B5C4-521C1DDE7B5A}" srcId="{F604EA65-73D1-954E-A8FE-534013E80908}" destId="{A9C4808A-9065-314D-869C-950B5CB7E289}" srcOrd="2" destOrd="0" parTransId="{26604E32-3ED8-1A4C-9ADA-1EB56BF0D799}" sibTransId="{BAA06BA3-5454-434F-B78E-B6A1E1FFD60C}"/>
    <dgm:cxn modelId="{F85443C0-9ED4-0D44-9BD2-3E24915B06C6}" srcId="{97EE45D7-A8EE-E442-842B-B201F88F4711}" destId="{F604EA65-73D1-954E-A8FE-534013E80908}" srcOrd="0" destOrd="0" parTransId="{B6880E06-5329-4744-B608-36A1B2408450}" sibTransId="{A4D60EF1-8DD9-B64D-AB53-9A6E5BDC77FC}"/>
    <dgm:cxn modelId="{4A4F2CDF-F7C4-5E43-A554-2DBD1C9A471D}" srcId="{BCF40B22-C7EC-404C-94D2-4398C6B29AF7}" destId="{4EE6B9FE-93FE-B948-836B-BB26D0ED9CD5}" srcOrd="1" destOrd="0" parTransId="{0F81557E-325E-CB47-A3E3-A75EA97A8C49}" sibTransId="{A31DF7AE-7974-6544-A428-E5FC669C54E5}"/>
    <dgm:cxn modelId="{749D0C21-C11E-6A4E-AC1F-79874F6235F5}" type="presOf" srcId="{A16FE1D5-FDBE-2C4D-90B5-D96F7E9E9B75}" destId="{590EF2DA-D985-BA47-B7F5-D2720ABACD73}" srcOrd="0" destOrd="0" presId="urn:microsoft.com/office/officeart/2005/8/layout/hierarchy1"/>
    <dgm:cxn modelId="{55D8C59E-D3A5-5D48-AFD7-8B859DFB79E2}" type="presOf" srcId="{A3721915-87A5-3646-AF33-9B3A1FEA796C}" destId="{1EA23272-974B-EC42-8EFD-82C1FAAC5D1A}" srcOrd="0" destOrd="0" presId="urn:microsoft.com/office/officeart/2005/8/layout/hierarchy1"/>
    <dgm:cxn modelId="{1716F1DF-F588-A549-8211-4F25C1286601}" type="presOf" srcId="{F604EA65-73D1-954E-A8FE-534013E80908}" destId="{4F044C4F-D103-3645-A702-541F3D427E00}" srcOrd="0" destOrd="0" presId="urn:microsoft.com/office/officeart/2005/8/layout/hierarchy1"/>
    <dgm:cxn modelId="{C56BECE2-6062-7347-B9CF-93535C465A88}" type="presOf" srcId="{96A8C5FE-01FE-DE43-B422-E5A0D567CB91}" destId="{E953BFC6-3860-9341-8D3D-88AF6BEFEB72}" srcOrd="0" destOrd="0" presId="urn:microsoft.com/office/officeart/2005/8/layout/hierarchy1"/>
    <dgm:cxn modelId="{22AE856F-48F7-3B46-8632-7813BECF037E}" srcId="{F604EA65-73D1-954E-A8FE-534013E80908}" destId="{0AE97914-583D-A94A-AB2A-BCC5506CF2B8}" srcOrd="0" destOrd="0" parTransId="{A16FE1D5-FDBE-2C4D-90B5-D96F7E9E9B75}" sibTransId="{686A12CA-52A6-3343-8481-1AC0CFF4DCF0}"/>
    <dgm:cxn modelId="{7DB55C90-B513-C94A-B2B1-4D3C460F92AD}" type="presOf" srcId="{4EE6B9FE-93FE-B948-836B-BB26D0ED9CD5}" destId="{81D41B1E-72C8-4D42-ADDE-9C3B1A52E816}" srcOrd="0" destOrd="0" presId="urn:microsoft.com/office/officeart/2005/8/layout/hierarchy1"/>
    <dgm:cxn modelId="{67EA6F78-9762-544D-91F0-DB3EAB06A353}" type="presOf" srcId="{57E2E002-084F-B249-A1AE-8432B453165B}" destId="{0BF4E42F-688A-F044-B96F-3A49E18DBF13}" srcOrd="0" destOrd="0" presId="urn:microsoft.com/office/officeart/2005/8/layout/hierarchy1"/>
    <dgm:cxn modelId="{34AA9C2C-F3AC-4749-8EAD-A54CA83AD9A3}" srcId="{BCF40B22-C7EC-404C-94D2-4398C6B29AF7}" destId="{A3721915-87A5-3646-AF33-9B3A1FEA796C}" srcOrd="2" destOrd="0" parTransId="{04C0799E-C50F-414C-8045-FFEB88FEFA4A}" sibTransId="{D39195B5-2096-4341-A954-D5D1A186D8DC}"/>
    <dgm:cxn modelId="{F1EC96B6-DF2A-8B45-962D-79378782E2B3}" type="presOf" srcId="{26604E32-3ED8-1A4C-9ADA-1EB56BF0D799}" destId="{D1A7E394-6619-8F4A-BD4C-BE06A5AAA2EF}" srcOrd="0" destOrd="0" presId="urn:microsoft.com/office/officeart/2005/8/layout/hierarchy1"/>
    <dgm:cxn modelId="{32104F5E-D9AE-5D48-A182-0FC17A656440}" type="presOf" srcId="{04C0799E-C50F-414C-8045-FFEB88FEFA4A}" destId="{E11751C9-D22C-974C-9FC6-B4293E9375D7}" srcOrd="0" destOrd="0" presId="urn:microsoft.com/office/officeart/2005/8/layout/hierarchy1"/>
    <dgm:cxn modelId="{5B7E06D7-B1DE-6F4D-8DAA-212F4B4E75EB}" type="presOf" srcId="{E0347BEF-C86C-4849-845F-07B8E269DD54}" destId="{620BF8B5-5C40-4449-AE61-18BC564B1BA7}" srcOrd="0" destOrd="0" presId="urn:microsoft.com/office/officeart/2005/8/layout/hierarchy1"/>
    <dgm:cxn modelId="{3092E79D-BA99-F448-AA2B-785D85E56DD4}" srcId="{F604EA65-73D1-954E-A8FE-534013E80908}" destId="{B7E3636F-96A0-E74C-929D-68F911C87D79}" srcOrd="1" destOrd="0" parTransId="{57E2E002-084F-B249-A1AE-8432B453165B}" sibTransId="{20BC55F9-E14A-4F40-AA55-2A6580B8DB38}"/>
    <dgm:cxn modelId="{C59995C9-CC75-D34B-B299-C7EB1724A691}" type="presOf" srcId="{97EE45D7-A8EE-E442-842B-B201F88F4711}" destId="{E5AB22EF-411E-3048-94DA-53ADBE0D639F}" srcOrd="0" destOrd="0" presId="urn:microsoft.com/office/officeart/2005/8/layout/hierarchy1"/>
    <dgm:cxn modelId="{DD075F70-CE9F-3C4D-A0F5-F0BAEC36B0B3}" type="presOf" srcId="{0F81557E-325E-CB47-A3E3-A75EA97A8C49}" destId="{A28A8720-84CB-4744-95E4-D8D388FCF11A}" srcOrd="0" destOrd="0" presId="urn:microsoft.com/office/officeart/2005/8/layout/hierarchy1"/>
    <dgm:cxn modelId="{85D02D09-22A7-6E4F-B5EC-C18CF1162DF9}" srcId="{BCF40B22-C7EC-404C-94D2-4398C6B29AF7}" destId="{96A8C5FE-01FE-DE43-B422-E5A0D567CB91}" srcOrd="0" destOrd="0" parTransId="{E0347BEF-C86C-4849-845F-07B8E269DD54}" sibTransId="{707AFEF1-38AF-6A42-AF1A-1FCB653FAD4C}"/>
    <dgm:cxn modelId="{7BC12C14-B2D5-D44C-AD17-6DACA9EF79D1}" type="presOf" srcId="{0AE97914-583D-A94A-AB2A-BCC5506CF2B8}" destId="{90B71D96-D16C-A44D-ADA7-6D2B5C54E7BE}" srcOrd="0" destOrd="0" presId="urn:microsoft.com/office/officeart/2005/8/layout/hierarchy1"/>
    <dgm:cxn modelId="{9B6155C7-F650-1A47-8B50-6BEA181B5902}" type="presParOf" srcId="{E5AB22EF-411E-3048-94DA-53ADBE0D639F}" destId="{0107323B-AB6A-DF46-9558-F2A00573E742}" srcOrd="0" destOrd="0" presId="urn:microsoft.com/office/officeart/2005/8/layout/hierarchy1"/>
    <dgm:cxn modelId="{78726C82-9AAF-4B4A-96BC-4456D04A9C02}" type="presParOf" srcId="{0107323B-AB6A-DF46-9558-F2A00573E742}" destId="{2446556B-6860-6343-AFF8-7804F9617D9C}" srcOrd="0" destOrd="0" presId="urn:microsoft.com/office/officeart/2005/8/layout/hierarchy1"/>
    <dgm:cxn modelId="{FBE48C1B-E080-7B42-8DDB-B14AFEC05495}" type="presParOf" srcId="{2446556B-6860-6343-AFF8-7804F9617D9C}" destId="{42A43388-E789-394D-B76A-66E3123703CA}" srcOrd="0" destOrd="0" presId="urn:microsoft.com/office/officeart/2005/8/layout/hierarchy1"/>
    <dgm:cxn modelId="{4B4BBA94-2CAF-F94F-86C1-C19D5627A213}" type="presParOf" srcId="{2446556B-6860-6343-AFF8-7804F9617D9C}" destId="{4F044C4F-D103-3645-A702-541F3D427E00}" srcOrd="1" destOrd="0" presId="urn:microsoft.com/office/officeart/2005/8/layout/hierarchy1"/>
    <dgm:cxn modelId="{8EB9915F-28E7-BF4B-B6E4-440ED498A1F5}" type="presParOf" srcId="{0107323B-AB6A-DF46-9558-F2A00573E742}" destId="{E3BC0BB4-33CB-C646-92AA-E0EDE2DDB1F6}" srcOrd="1" destOrd="0" presId="urn:microsoft.com/office/officeart/2005/8/layout/hierarchy1"/>
    <dgm:cxn modelId="{7C30B302-7C8A-CF4D-9370-418463192D0B}" type="presParOf" srcId="{E3BC0BB4-33CB-C646-92AA-E0EDE2DDB1F6}" destId="{590EF2DA-D985-BA47-B7F5-D2720ABACD73}" srcOrd="0" destOrd="0" presId="urn:microsoft.com/office/officeart/2005/8/layout/hierarchy1"/>
    <dgm:cxn modelId="{DD44F9BA-7166-4B48-A063-0D3361AAC26D}" type="presParOf" srcId="{E3BC0BB4-33CB-C646-92AA-E0EDE2DDB1F6}" destId="{8D5D2210-75B0-D74E-BB80-FE7F17402A07}" srcOrd="1" destOrd="0" presId="urn:microsoft.com/office/officeart/2005/8/layout/hierarchy1"/>
    <dgm:cxn modelId="{2BBB2781-117A-2640-A821-381FFA49294A}" type="presParOf" srcId="{8D5D2210-75B0-D74E-BB80-FE7F17402A07}" destId="{995A08D6-34EF-A54F-9998-00A116BFBE21}" srcOrd="0" destOrd="0" presId="urn:microsoft.com/office/officeart/2005/8/layout/hierarchy1"/>
    <dgm:cxn modelId="{7BD7DF79-AF37-E144-BD74-466D94D9531D}" type="presParOf" srcId="{995A08D6-34EF-A54F-9998-00A116BFBE21}" destId="{8863B2E7-4766-2D4A-88CF-3F3C0CCD0A5B}" srcOrd="0" destOrd="0" presId="urn:microsoft.com/office/officeart/2005/8/layout/hierarchy1"/>
    <dgm:cxn modelId="{7190AB65-4D69-B348-9394-2FF5EA13E973}" type="presParOf" srcId="{995A08D6-34EF-A54F-9998-00A116BFBE21}" destId="{90B71D96-D16C-A44D-ADA7-6D2B5C54E7BE}" srcOrd="1" destOrd="0" presId="urn:microsoft.com/office/officeart/2005/8/layout/hierarchy1"/>
    <dgm:cxn modelId="{79083C86-9B6B-A849-88F6-770343301BEA}" type="presParOf" srcId="{8D5D2210-75B0-D74E-BB80-FE7F17402A07}" destId="{DC23F4AF-A32D-3B4C-B791-07337666AA40}" srcOrd="1" destOrd="0" presId="urn:microsoft.com/office/officeart/2005/8/layout/hierarchy1"/>
    <dgm:cxn modelId="{9371E4AC-93EA-464D-B836-AF07D66FCEF4}" type="presParOf" srcId="{E3BC0BB4-33CB-C646-92AA-E0EDE2DDB1F6}" destId="{0BF4E42F-688A-F044-B96F-3A49E18DBF13}" srcOrd="2" destOrd="0" presId="urn:microsoft.com/office/officeart/2005/8/layout/hierarchy1"/>
    <dgm:cxn modelId="{C79B2908-1A2E-0943-873C-0BE38687FA62}" type="presParOf" srcId="{E3BC0BB4-33CB-C646-92AA-E0EDE2DDB1F6}" destId="{0FF0FA75-092D-724A-B6BC-C98A3E18B25E}" srcOrd="3" destOrd="0" presId="urn:microsoft.com/office/officeart/2005/8/layout/hierarchy1"/>
    <dgm:cxn modelId="{5F6C1D90-CA78-1D4F-A040-6D8FEDF51DDF}" type="presParOf" srcId="{0FF0FA75-092D-724A-B6BC-C98A3E18B25E}" destId="{C7CA74DC-A0AB-D04D-9134-A1319C4EF94B}" srcOrd="0" destOrd="0" presId="urn:microsoft.com/office/officeart/2005/8/layout/hierarchy1"/>
    <dgm:cxn modelId="{6B31A6AC-F798-1840-B658-27AF7350C2EB}" type="presParOf" srcId="{C7CA74DC-A0AB-D04D-9134-A1319C4EF94B}" destId="{6915BA8F-E5BB-CF47-B884-BC88373432C7}" srcOrd="0" destOrd="0" presId="urn:microsoft.com/office/officeart/2005/8/layout/hierarchy1"/>
    <dgm:cxn modelId="{33EB132A-FCC1-1146-A913-5F53763C3B63}" type="presParOf" srcId="{C7CA74DC-A0AB-D04D-9134-A1319C4EF94B}" destId="{9D57D76D-EAEE-B640-912A-8397C909ED0A}" srcOrd="1" destOrd="0" presId="urn:microsoft.com/office/officeart/2005/8/layout/hierarchy1"/>
    <dgm:cxn modelId="{3AF797D6-09D7-8745-8812-078ABEF10F82}" type="presParOf" srcId="{0FF0FA75-092D-724A-B6BC-C98A3E18B25E}" destId="{4C79BC58-CBD8-4240-85D5-26BAC63EFAB9}" srcOrd="1" destOrd="0" presId="urn:microsoft.com/office/officeart/2005/8/layout/hierarchy1"/>
    <dgm:cxn modelId="{2F1F66E7-7AB8-924B-BC2D-DFA23A2DAAD6}" type="presParOf" srcId="{E3BC0BB4-33CB-C646-92AA-E0EDE2DDB1F6}" destId="{D1A7E394-6619-8F4A-BD4C-BE06A5AAA2EF}" srcOrd="4" destOrd="0" presId="urn:microsoft.com/office/officeart/2005/8/layout/hierarchy1"/>
    <dgm:cxn modelId="{0977F632-26C6-3949-8BD5-B77FA9742D10}" type="presParOf" srcId="{E3BC0BB4-33CB-C646-92AA-E0EDE2DDB1F6}" destId="{2B4A707B-F0A4-5443-803E-0F7362D4C172}" srcOrd="5" destOrd="0" presId="urn:microsoft.com/office/officeart/2005/8/layout/hierarchy1"/>
    <dgm:cxn modelId="{728A42AE-015F-2D42-A00E-0A7F992C3D3B}" type="presParOf" srcId="{2B4A707B-F0A4-5443-803E-0F7362D4C172}" destId="{62F3E46A-EC02-914E-A046-51BD1AF67DDE}" srcOrd="0" destOrd="0" presId="urn:microsoft.com/office/officeart/2005/8/layout/hierarchy1"/>
    <dgm:cxn modelId="{36C70F4D-04D7-0A48-AB87-09C71C35E7A3}" type="presParOf" srcId="{62F3E46A-EC02-914E-A046-51BD1AF67DDE}" destId="{89F92768-DEE1-F24B-BB2B-4A9861A71A8E}" srcOrd="0" destOrd="0" presId="urn:microsoft.com/office/officeart/2005/8/layout/hierarchy1"/>
    <dgm:cxn modelId="{81277FEA-9859-4E4E-8932-75E93E57A3B3}" type="presParOf" srcId="{62F3E46A-EC02-914E-A046-51BD1AF67DDE}" destId="{D6790B64-5B54-934D-BB79-A873EB8D769C}" srcOrd="1" destOrd="0" presId="urn:microsoft.com/office/officeart/2005/8/layout/hierarchy1"/>
    <dgm:cxn modelId="{4C01DFC7-19DB-F64F-8A3A-016A3A9633BE}" type="presParOf" srcId="{2B4A707B-F0A4-5443-803E-0F7362D4C172}" destId="{3C25AC02-E3A0-E84A-BAAF-D45EF7AF8842}" srcOrd="1" destOrd="0" presId="urn:microsoft.com/office/officeart/2005/8/layout/hierarchy1"/>
    <dgm:cxn modelId="{26017396-332D-5247-901A-DF9058F235FB}" type="presParOf" srcId="{E5AB22EF-411E-3048-94DA-53ADBE0D639F}" destId="{0CAEACC3-7BAB-DB44-AB00-D17A37B7D3B6}" srcOrd="1" destOrd="0" presId="urn:microsoft.com/office/officeart/2005/8/layout/hierarchy1"/>
    <dgm:cxn modelId="{8B0B95DE-0987-8744-BFE3-A88D1065F14C}" type="presParOf" srcId="{0CAEACC3-7BAB-DB44-AB00-D17A37B7D3B6}" destId="{1D9A6981-BA88-B446-BC5F-EACDB990937F}" srcOrd="0" destOrd="0" presId="urn:microsoft.com/office/officeart/2005/8/layout/hierarchy1"/>
    <dgm:cxn modelId="{FA34383A-C849-3247-B313-81974DE681F9}" type="presParOf" srcId="{1D9A6981-BA88-B446-BC5F-EACDB990937F}" destId="{EEBBDB83-3136-3A4F-B23B-8632C65EDB26}" srcOrd="0" destOrd="0" presId="urn:microsoft.com/office/officeart/2005/8/layout/hierarchy1"/>
    <dgm:cxn modelId="{CC050982-58EB-A44C-B51F-E5FD1C28BD50}" type="presParOf" srcId="{1D9A6981-BA88-B446-BC5F-EACDB990937F}" destId="{3D60D745-F8DA-3646-8840-889561662A91}" srcOrd="1" destOrd="0" presId="urn:microsoft.com/office/officeart/2005/8/layout/hierarchy1"/>
    <dgm:cxn modelId="{CA650F10-FD85-1544-92AC-84A033B98FE0}" type="presParOf" srcId="{0CAEACC3-7BAB-DB44-AB00-D17A37B7D3B6}" destId="{11B7D9FB-407F-C545-BDD0-7A73E84071B1}" srcOrd="1" destOrd="0" presId="urn:microsoft.com/office/officeart/2005/8/layout/hierarchy1"/>
    <dgm:cxn modelId="{2F49EA9F-57D6-8740-90F7-27A50D2C8A34}" type="presParOf" srcId="{11B7D9FB-407F-C545-BDD0-7A73E84071B1}" destId="{620BF8B5-5C40-4449-AE61-18BC564B1BA7}" srcOrd="0" destOrd="0" presId="urn:microsoft.com/office/officeart/2005/8/layout/hierarchy1"/>
    <dgm:cxn modelId="{B82EB81C-EAE7-7845-9FF0-8201BE3E9E2A}" type="presParOf" srcId="{11B7D9FB-407F-C545-BDD0-7A73E84071B1}" destId="{6E51DB57-01D5-A94B-924F-5BA6EDE3C824}" srcOrd="1" destOrd="0" presId="urn:microsoft.com/office/officeart/2005/8/layout/hierarchy1"/>
    <dgm:cxn modelId="{79C3ABF7-64DB-0045-8612-54FD7EB7BF73}" type="presParOf" srcId="{6E51DB57-01D5-A94B-924F-5BA6EDE3C824}" destId="{C8E91609-6896-2440-BA23-AB467E136493}" srcOrd="0" destOrd="0" presId="urn:microsoft.com/office/officeart/2005/8/layout/hierarchy1"/>
    <dgm:cxn modelId="{744D6155-8AA6-FC4E-992B-4A94A725C4F6}" type="presParOf" srcId="{C8E91609-6896-2440-BA23-AB467E136493}" destId="{833DC58F-C0F0-D742-B666-0C1D0D48F60C}" srcOrd="0" destOrd="0" presId="urn:microsoft.com/office/officeart/2005/8/layout/hierarchy1"/>
    <dgm:cxn modelId="{609CBC9E-D6F2-A749-B147-D6EB9AA1619D}" type="presParOf" srcId="{C8E91609-6896-2440-BA23-AB467E136493}" destId="{E953BFC6-3860-9341-8D3D-88AF6BEFEB72}" srcOrd="1" destOrd="0" presId="urn:microsoft.com/office/officeart/2005/8/layout/hierarchy1"/>
    <dgm:cxn modelId="{174C44EC-9F68-3344-9BA9-514BB9388EBD}" type="presParOf" srcId="{6E51DB57-01D5-A94B-924F-5BA6EDE3C824}" destId="{F5DF654D-E1A2-E548-8808-A6552F51CBC2}" srcOrd="1" destOrd="0" presId="urn:microsoft.com/office/officeart/2005/8/layout/hierarchy1"/>
    <dgm:cxn modelId="{AF4093C5-4B70-F84C-AB94-79741E64D223}" type="presParOf" srcId="{11B7D9FB-407F-C545-BDD0-7A73E84071B1}" destId="{A28A8720-84CB-4744-95E4-D8D388FCF11A}" srcOrd="2" destOrd="0" presId="urn:microsoft.com/office/officeart/2005/8/layout/hierarchy1"/>
    <dgm:cxn modelId="{E13D8163-DBDB-EC46-9579-46C66A089F01}" type="presParOf" srcId="{11B7D9FB-407F-C545-BDD0-7A73E84071B1}" destId="{8E43A59E-5D59-BC4E-804F-BF3A0521DE0D}" srcOrd="3" destOrd="0" presId="urn:microsoft.com/office/officeart/2005/8/layout/hierarchy1"/>
    <dgm:cxn modelId="{8C6306D9-FF5A-AA45-89EE-A6381ED2915F}" type="presParOf" srcId="{8E43A59E-5D59-BC4E-804F-BF3A0521DE0D}" destId="{2F2DC0C8-4912-A345-BDF9-7F5356E563D6}" srcOrd="0" destOrd="0" presId="urn:microsoft.com/office/officeart/2005/8/layout/hierarchy1"/>
    <dgm:cxn modelId="{93829D63-234A-C14A-AB58-761CB3C82168}" type="presParOf" srcId="{2F2DC0C8-4912-A345-BDF9-7F5356E563D6}" destId="{89E4FA6F-6389-0847-AFB9-8EA95E095831}" srcOrd="0" destOrd="0" presId="urn:microsoft.com/office/officeart/2005/8/layout/hierarchy1"/>
    <dgm:cxn modelId="{0023CF23-2E5A-4E4B-BFED-A63DB3A86FA0}" type="presParOf" srcId="{2F2DC0C8-4912-A345-BDF9-7F5356E563D6}" destId="{81D41B1E-72C8-4D42-ADDE-9C3B1A52E816}" srcOrd="1" destOrd="0" presId="urn:microsoft.com/office/officeart/2005/8/layout/hierarchy1"/>
    <dgm:cxn modelId="{89A72C14-6331-DE41-A814-ED9AC373E550}" type="presParOf" srcId="{8E43A59E-5D59-BC4E-804F-BF3A0521DE0D}" destId="{BE06FB04-6CFE-3443-9E81-A97809EAB354}" srcOrd="1" destOrd="0" presId="urn:microsoft.com/office/officeart/2005/8/layout/hierarchy1"/>
    <dgm:cxn modelId="{C3199213-3FAA-EE4F-873A-282F6D5B4EF4}" type="presParOf" srcId="{11B7D9FB-407F-C545-BDD0-7A73E84071B1}" destId="{E11751C9-D22C-974C-9FC6-B4293E9375D7}" srcOrd="4" destOrd="0" presId="urn:microsoft.com/office/officeart/2005/8/layout/hierarchy1"/>
    <dgm:cxn modelId="{4740A514-8774-FE41-A3D7-F87B4EB52F67}" type="presParOf" srcId="{11B7D9FB-407F-C545-BDD0-7A73E84071B1}" destId="{06F61F93-548E-DA4F-85F5-DF5EFB7B6546}" srcOrd="5" destOrd="0" presId="urn:microsoft.com/office/officeart/2005/8/layout/hierarchy1"/>
    <dgm:cxn modelId="{9F7EEC03-07D7-DA43-86B4-849253C6907A}" type="presParOf" srcId="{06F61F93-548E-DA4F-85F5-DF5EFB7B6546}" destId="{44521429-0B79-764F-BCC1-48BA2368D925}" srcOrd="0" destOrd="0" presId="urn:microsoft.com/office/officeart/2005/8/layout/hierarchy1"/>
    <dgm:cxn modelId="{6E84BDAA-0685-8F4B-B4F9-5B526268BBC0}" type="presParOf" srcId="{44521429-0B79-764F-BCC1-48BA2368D925}" destId="{C206AF34-3CF9-7F44-8ADF-9F08E6FB7353}" srcOrd="0" destOrd="0" presId="urn:microsoft.com/office/officeart/2005/8/layout/hierarchy1"/>
    <dgm:cxn modelId="{F435BE16-075F-5D49-9EBE-77263013C931}" type="presParOf" srcId="{44521429-0B79-764F-BCC1-48BA2368D925}" destId="{1EA23272-974B-EC42-8EFD-82C1FAAC5D1A}" srcOrd="1" destOrd="0" presId="urn:microsoft.com/office/officeart/2005/8/layout/hierarchy1"/>
    <dgm:cxn modelId="{963F1755-542B-314A-8DAB-7417002A7E1D}" type="presParOf" srcId="{06F61F93-548E-DA4F-85F5-DF5EFB7B6546}" destId="{8234F220-D709-174A-B68A-15C76B12A8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751C9-D22C-974C-9FC6-B4293E9375D7}">
      <dsp:nvSpPr>
        <dsp:cNvPr id="0" name=""/>
        <dsp:cNvSpPr/>
      </dsp:nvSpPr>
      <dsp:spPr>
        <a:xfrm>
          <a:off x="5517595" y="2119750"/>
          <a:ext cx="1345473" cy="28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01"/>
              </a:lnTo>
              <a:lnTo>
                <a:pt x="1345473" y="190901"/>
              </a:lnTo>
              <a:lnTo>
                <a:pt x="1345473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A8720-84CB-4744-95E4-D8D388FCF11A}">
      <dsp:nvSpPr>
        <dsp:cNvPr id="0" name=""/>
        <dsp:cNvSpPr/>
      </dsp:nvSpPr>
      <dsp:spPr>
        <a:xfrm>
          <a:off x="5422689" y="2119750"/>
          <a:ext cx="91440" cy="280130"/>
        </a:xfrm>
        <a:custGeom>
          <a:avLst/>
          <a:gdLst/>
          <a:ahLst/>
          <a:cxnLst/>
          <a:rect l="0" t="0" r="0" b="0"/>
          <a:pathLst>
            <a:path>
              <a:moveTo>
                <a:pt x="94905" y="0"/>
              </a:moveTo>
              <a:lnTo>
                <a:pt x="94905" y="190901"/>
              </a:lnTo>
              <a:lnTo>
                <a:pt x="45720" y="190901"/>
              </a:lnTo>
              <a:lnTo>
                <a:pt x="4572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BF8B5-5C40-4449-AE61-18BC564B1BA7}">
      <dsp:nvSpPr>
        <dsp:cNvPr id="0" name=""/>
        <dsp:cNvSpPr/>
      </dsp:nvSpPr>
      <dsp:spPr>
        <a:xfrm>
          <a:off x="4122935" y="2119750"/>
          <a:ext cx="1394659" cy="280130"/>
        </a:xfrm>
        <a:custGeom>
          <a:avLst/>
          <a:gdLst/>
          <a:ahLst/>
          <a:cxnLst/>
          <a:rect l="0" t="0" r="0" b="0"/>
          <a:pathLst>
            <a:path>
              <a:moveTo>
                <a:pt x="1394659" y="0"/>
              </a:moveTo>
              <a:lnTo>
                <a:pt x="1394659" y="190901"/>
              </a:lnTo>
              <a:lnTo>
                <a:pt x="0" y="190901"/>
              </a:lnTo>
              <a:lnTo>
                <a:pt x="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7E394-6619-8F4A-BD4C-BE06A5AAA2EF}">
      <dsp:nvSpPr>
        <dsp:cNvPr id="0" name=""/>
        <dsp:cNvSpPr/>
      </dsp:nvSpPr>
      <dsp:spPr>
        <a:xfrm>
          <a:off x="1661852" y="2119750"/>
          <a:ext cx="1177245" cy="28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01"/>
              </a:lnTo>
              <a:lnTo>
                <a:pt x="1177245" y="190901"/>
              </a:lnTo>
              <a:lnTo>
                <a:pt x="1177245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4E42F-688A-F044-B96F-3A49E18DBF13}">
      <dsp:nvSpPr>
        <dsp:cNvPr id="0" name=""/>
        <dsp:cNvSpPr/>
      </dsp:nvSpPr>
      <dsp:spPr>
        <a:xfrm>
          <a:off x="1616132" y="2119750"/>
          <a:ext cx="91440" cy="280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EF2DA-D985-BA47-B7F5-D2720ABACD73}">
      <dsp:nvSpPr>
        <dsp:cNvPr id="0" name=""/>
        <dsp:cNvSpPr/>
      </dsp:nvSpPr>
      <dsp:spPr>
        <a:xfrm>
          <a:off x="484606" y="2119750"/>
          <a:ext cx="1177245" cy="280130"/>
        </a:xfrm>
        <a:custGeom>
          <a:avLst/>
          <a:gdLst/>
          <a:ahLst/>
          <a:cxnLst/>
          <a:rect l="0" t="0" r="0" b="0"/>
          <a:pathLst>
            <a:path>
              <a:moveTo>
                <a:pt x="1177245" y="0"/>
              </a:moveTo>
              <a:lnTo>
                <a:pt x="1177245" y="190901"/>
              </a:lnTo>
              <a:lnTo>
                <a:pt x="0" y="190901"/>
              </a:lnTo>
              <a:lnTo>
                <a:pt x="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43388-E789-394D-B76A-66E3123703CA}">
      <dsp:nvSpPr>
        <dsp:cNvPr id="0" name=""/>
        <dsp:cNvSpPr/>
      </dsp:nvSpPr>
      <dsp:spPr>
        <a:xfrm>
          <a:off x="864514" y="1508118"/>
          <a:ext cx="1594675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044C4F-D103-3645-A702-541F3D427E00}">
      <dsp:nvSpPr>
        <dsp:cNvPr id="0" name=""/>
        <dsp:cNvSpPr/>
      </dsp:nvSpPr>
      <dsp:spPr>
        <a:xfrm>
          <a:off x="971536" y="1609789"/>
          <a:ext cx="1594675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Temperature</a:t>
          </a:r>
          <a:endParaRPr lang="en-US" sz="1400" kern="1200" dirty="0"/>
        </a:p>
      </dsp:txBody>
      <dsp:txXfrm>
        <a:off x="989450" y="1627703"/>
        <a:ext cx="1558847" cy="575804"/>
      </dsp:txXfrm>
    </dsp:sp>
    <dsp:sp modelId="{8863B2E7-4766-2D4A-88CF-3F3C0CCD0A5B}">
      <dsp:nvSpPr>
        <dsp:cNvPr id="0" name=""/>
        <dsp:cNvSpPr/>
      </dsp:nvSpPr>
      <dsp:spPr>
        <a:xfrm>
          <a:off x="3006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B71D96-D16C-A44D-ADA7-6D2B5C54E7BE}">
      <dsp:nvSpPr>
        <dsp:cNvPr id="0" name=""/>
        <dsp:cNvSpPr/>
      </dsp:nvSpPr>
      <dsp:spPr>
        <a:xfrm>
          <a:off x="110028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Cold</a:t>
          </a:r>
          <a:endParaRPr lang="en-US" sz="1400" kern="1200" dirty="0"/>
        </a:p>
      </dsp:txBody>
      <dsp:txXfrm>
        <a:off x="127942" y="2519467"/>
        <a:ext cx="927372" cy="575804"/>
      </dsp:txXfrm>
    </dsp:sp>
    <dsp:sp modelId="{6915BA8F-E5BB-CF47-B884-BC88373432C7}">
      <dsp:nvSpPr>
        <dsp:cNvPr id="0" name=""/>
        <dsp:cNvSpPr/>
      </dsp:nvSpPr>
      <dsp:spPr>
        <a:xfrm>
          <a:off x="1180251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57D76D-EAEE-B640-912A-8397C909ED0A}">
      <dsp:nvSpPr>
        <dsp:cNvPr id="0" name=""/>
        <dsp:cNvSpPr/>
      </dsp:nvSpPr>
      <dsp:spPr>
        <a:xfrm>
          <a:off x="1287274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Normal</a:t>
          </a:r>
          <a:endParaRPr lang="en-US" sz="1400" kern="1200" dirty="0"/>
        </a:p>
      </dsp:txBody>
      <dsp:txXfrm>
        <a:off x="1305188" y="2519467"/>
        <a:ext cx="927372" cy="575804"/>
      </dsp:txXfrm>
    </dsp:sp>
    <dsp:sp modelId="{89F92768-DEE1-F24B-BB2B-4A9861A71A8E}">
      <dsp:nvSpPr>
        <dsp:cNvPr id="0" name=""/>
        <dsp:cNvSpPr/>
      </dsp:nvSpPr>
      <dsp:spPr>
        <a:xfrm>
          <a:off x="2357497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790B64-5B54-934D-BB79-A873EB8D769C}">
      <dsp:nvSpPr>
        <dsp:cNvPr id="0" name=""/>
        <dsp:cNvSpPr/>
      </dsp:nvSpPr>
      <dsp:spPr>
        <a:xfrm>
          <a:off x="2464519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Hot</a:t>
          </a:r>
          <a:endParaRPr lang="en-US" sz="1400" kern="1200" dirty="0"/>
        </a:p>
      </dsp:txBody>
      <dsp:txXfrm>
        <a:off x="2482433" y="2519467"/>
        <a:ext cx="927372" cy="575804"/>
      </dsp:txXfrm>
    </dsp:sp>
    <dsp:sp modelId="{EEBBDB83-3136-3A4F-B23B-8632C65EDB26}">
      <dsp:nvSpPr>
        <dsp:cNvPr id="0" name=""/>
        <dsp:cNvSpPr/>
      </dsp:nvSpPr>
      <dsp:spPr>
        <a:xfrm>
          <a:off x="5035994" y="1508118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0D745-F8DA-3646-8840-889561662A91}">
      <dsp:nvSpPr>
        <dsp:cNvPr id="0" name=""/>
        <dsp:cNvSpPr/>
      </dsp:nvSpPr>
      <dsp:spPr>
        <a:xfrm>
          <a:off x="5143016" y="1609789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wind</a:t>
          </a:r>
          <a:endParaRPr lang="en-US" sz="1400" kern="1200" dirty="0"/>
        </a:p>
      </dsp:txBody>
      <dsp:txXfrm>
        <a:off x="5160930" y="1627703"/>
        <a:ext cx="927372" cy="575804"/>
      </dsp:txXfrm>
    </dsp:sp>
    <dsp:sp modelId="{833DC58F-C0F0-D742-B666-0C1D0D48F60C}">
      <dsp:nvSpPr>
        <dsp:cNvPr id="0" name=""/>
        <dsp:cNvSpPr/>
      </dsp:nvSpPr>
      <dsp:spPr>
        <a:xfrm>
          <a:off x="3534742" y="2399881"/>
          <a:ext cx="1176386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53BFC6-3860-9341-8D3D-88AF6BEFEB72}">
      <dsp:nvSpPr>
        <dsp:cNvPr id="0" name=""/>
        <dsp:cNvSpPr/>
      </dsp:nvSpPr>
      <dsp:spPr>
        <a:xfrm>
          <a:off x="3641765" y="2501553"/>
          <a:ext cx="1176386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 Windy</a:t>
          </a:r>
          <a:endParaRPr lang="en-US" sz="1400" kern="1200" dirty="0"/>
        </a:p>
      </dsp:txBody>
      <dsp:txXfrm>
        <a:off x="3659679" y="2519467"/>
        <a:ext cx="1140558" cy="575804"/>
      </dsp:txXfrm>
    </dsp:sp>
    <dsp:sp modelId="{89E4FA6F-6389-0847-AFB9-8EA95E095831}">
      <dsp:nvSpPr>
        <dsp:cNvPr id="0" name=""/>
        <dsp:cNvSpPr/>
      </dsp:nvSpPr>
      <dsp:spPr>
        <a:xfrm>
          <a:off x="4925173" y="2399881"/>
          <a:ext cx="1086471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D41B1E-72C8-4D42-ADDE-9C3B1A52E816}">
      <dsp:nvSpPr>
        <dsp:cNvPr id="0" name=""/>
        <dsp:cNvSpPr/>
      </dsp:nvSpPr>
      <dsp:spPr>
        <a:xfrm>
          <a:off x="5032195" y="2501553"/>
          <a:ext cx="1086471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Less Windy</a:t>
          </a:r>
          <a:endParaRPr lang="en-US" sz="1400" kern="1200" dirty="0"/>
        </a:p>
      </dsp:txBody>
      <dsp:txXfrm>
        <a:off x="5050109" y="2519467"/>
        <a:ext cx="1050643" cy="575804"/>
      </dsp:txXfrm>
    </dsp:sp>
    <dsp:sp modelId="{C206AF34-3CF9-7F44-8ADF-9F08E6FB7353}">
      <dsp:nvSpPr>
        <dsp:cNvPr id="0" name=""/>
        <dsp:cNvSpPr/>
      </dsp:nvSpPr>
      <dsp:spPr>
        <a:xfrm>
          <a:off x="6225689" y="2399881"/>
          <a:ext cx="1274757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A23272-974B-EC42-8EFD-82C1FAAC5D1A}">
      <dsp:nvSpPr>
        <dsp:cNvPr id="0" name=""/>
        <dsp:cNvSpPr/>
      </dsp:nvSpPr>
      <dsp:spPr>
        <a:xfrm>
          <a:off x="6332711" y="2501553"/>
          <a:ext cx="1274757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More Windy</a:t>
          </a:r>
          <a:endParaRPr lang="en-US" sz="1400" kern="1200" dirty="0"/>
        </a:p>
      </dsp:txBody>
      <dsp:txXfrm>
        <a:off x="6350625" y="2519467"/>
        <a:ext cx="1238929" cy="575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3ACB4-7E95-D64A-ABD7-D9D9C3E05CDD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E8BB0-9652-0741-8B58-62F81132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E8BB0-9652-0741-8B58-62F811323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1" Type="http://schemas.microsoft.com/office/2007/relationships/media" Target="../media/media2.MOV"/><Relationship Id="rId2" Type="http://schemas.openxmlformats.org/officeDocument/2006/relationships/video" Target="../media/media2.MO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../media/media3.MOV"/><Relationship Id="rId2" Type="http://schemas.openxmlformats.org/officeDocument/2006/relationships/video" Target="../media/media3.MOV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dafruit.com/products/113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duino.cc/en/Tutorial/HomePage" TargetMode="External"/><Relationship Id="rId3" Type="http://schemas.openxmlformats.org/officeDocument/2006/relationships/hyperlink" Target="https://github.com/adafruit/Adafruit_NeoPixe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Quantum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Sisinty</a:t>
            </a:r>
            <a:r>
              <a:rPr lang="en-US" dirty="0" smtClean="0"/>
              <a:t> Sasmita </a:t>
            </a:r>
            <a:r>
              <a:rPr lang="en-US" dirty="0" err="1" smtClean="0"/>
              <a:t>Patra</a:t>
            </a:r>
            <a:endParaRPr lang="en-US" dirty="0" smtClean="0"/>
          </a:p>
          <a:p>
            <a:r>
              <a:rPr lang="en-US" dirty="0" smtClean="0"/>
              <a:t>Jeanne Victor</a:t>
            </a:r>
          </a:p>
          <a:p>
            <a:r>
              <a:rPr lang="en-US" dirty="0" err="1" smtClean="0"/>
              <a:t>Smita</a:t>
            </a:r>
            <a:r>
              <a:rPr lang="en-US" dirty="0" smtClean="0"/>
              <a:t> </a:t>
            </a:r>
            <a:r>
              <a:rPr lang="en-US" dirty="0" err="1" smtClean="0"/>
              <a:t>Kundargi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9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</a:t>
            </a:r>
            <a:r>
              <a:rPr lang="en-US" dirty="0" smtClean="0"/>
              <a:t>Temp </a:t>
            </a:r>
            <a:r>
              <a:rPr lang="en-US" dirty="0" smtClean="0"/>
              <a:t>and </a:t>
            </a:r>
            <a:r>
              <a:rPr lang="en-US" dirty="0" smtClean="0"/>
              <a:t>Less Windy</a:t>
            </a:r>
            <a:endParaRPr lang="en-US" dirty="0"/>
          </a:p>
        </p:txBody>
      </p:sp>
      <p:pic>
        <p:nvPicPr>
          <p:cNvPr id="4" name="NormalNo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9644" y="2323279"/>
            <a:ext cx="8297968" cy="3160236"/>
          </a:xfrm>
        </p:spPr>
      </p:pic>
    </p:spTree>
    <p:extLst>
      <p:ext uri="{BB962C8B-B14F-4D97-AF65-F5344CB8AC3E}">
        <p14:creationId xmlns:p14="http://schemas.microsoft.com/office/powerpoint/2010/main" val="73008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</a:t>
            </a:r>
            <a:r>
              <a:rPr lang="en-US" dirty="0"/>
              <a:t>T</a:t>
            </a:r>
            <a:r>
              <a:rPr lang="en-US" dirty="0" smtClean="0"/>
              <a:t>emp </a:t>
            </a:r>
            <a:r>
              <a:rPr lang="en-US" dirty="0" smtClean="0"/>
              <a:t>and </a:t>
            </a:r>
            <a:r>
              <a:rPr lang="en-US" dirty="0" smtClean="0"/>
              <a:t>No Windy</a:t>
            </a:r>
            <a:endParaRPr lang="en-US" dirty="0"/>
          </a:p>
        </p:txBody>
      </p:sp>
      <p:pic>
        <p:nvPicPr>
          <p:cNvPr id="4" name="HotNo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956" y="2279987"/>
            <a:ext cx="8225812" cy="3492133"/>
          </a:xfrm>
        </p:spPr>
      </p:pic>
    </p:spTree>
    <p:extLst>
      <p:ext uri="{BB962C8B-B14F-4D97-AF65-F5344CB8AC3E}">
        <p14:creationId xmlns:p14="http://schemas.microsoft.com/office/powerpoint/2010/main" val="61480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temp and </a:t>
            </a:r>
            <a:r>
              <a:rPr lang="en-US" dirty="0" smtClean="0"/>
              <a:t>More Windy</a:t>
            </a:r>
            <a:endParaRPr lang="en-US" dirty="0"/>
          </a:p>
        </p:txBody>
      </p:sp>
      <p:pic>
        <p:nvPicPr>
          <p:cNvPr id="4" name="ColdMore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7250" y="2323279"/>
            <a:ext cx="8052637" cy="3506562"/>
          </a:xfrm>
        </p:spPr>
      </p:pic>
    </p:spTree>
    <p:extLst>
      <p:ext uri="{BB962C8B-B14F-4D97-AF65-F5344CB8AC3E}">
        <p14:creationId xmlns:p14="http://schemas.microsoft.com/office/powerpoint/2010/main" val="66192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ARDUINO </a:t>
            </a:r>
            <a:r>
              <a:rPr lang="en-US" dirty="0" smtClean="0"/>
              <a:t>board</a:t>
            </a:r>
          </a:p>
          <a:p>
            <a:r>
              <a:rPr lang="en-US" dirty="0" err="1"/>
              <a:t>NeoPixel</a:t>
            </a:r>
            <a:r>
              <a:rPr lang="en-US" dirty="0"/>
              <a:t> digital RGB LED Strip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hlinkClick r:id="rId2"/>
              </a:rPr>
              <a:t>http://www.adafruit.com/products/1138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Temperature Sensors(DS18B20)</a:t>
            </a:r>
          </a:p>
          <a:p>
            <a:pPr marL="0" indent="0">
              <a:buNone/>
            </a:pPr>
            <a:r>
              <a:rPr lang="en-US" dirty="0"/>
              <a:t>       http://</a:t>
            </a:r>
            <a:r>
              <a:rPr lang="en-US" dirty="0" err="1"/>
              <a:t>www.adafruit.com</a:t>
            </a:r>
            <a:r>
              <a:rPr lang="en-US" dirty="0"/>
              <a:t>/products/</a:t>
            </a:r>
            <a:r>
              <a:rPr lang="en-US" dirty="0" smtClean="0"/>
              <a:t>374</a:t>
            </a:r>
            <a:endParaRPr lang="en-US" dirty="0" smtClean="0"/>
          </a:p>
          <a:p>
            <a:r>
              <a:rPr lang="en-US" dirty="0" smtClean="0"/>
              <a:t>Resistors</a:t>
            </a:r>
          </a:p>
          <a:p>
            <a:r>
              <a:rPr lang="en-US" dirty="0" smtClean="0"/>
              <a:t>Jumper wires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4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Weather API (</a:t>
            </a:r>
            <a:r>
              <a:rPr lang="en-US" dirty="0" err="1" smtClean="0"/>
              <a:t>pywapi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get weather data from online</a:t>
            </a:r>
          </a:p>
          <a:p>
            <a:r>
              <a:rPr lang="en-US" dirty="0" smtClean="0"/>
              <a:t>Serial</a:t>
            </a:r>
          </a:p>
          <a:p>
            <a:pPr lvl="1"/>
            <a:r>
              <a:rPr lang="en-US" dirty="0" smtClean="0"/>
              <a:t>Python module to Communicate between computer and Arduino via serial </a:t>
            </a:r>
            <a:r>
              <a:rPr lang="en-US" dirty="0" smtClean="0"/>
              <a:t>port</a:t>
            </a:r>
          </a:p>
          <a:p>
            <a:r>
              <a:rPr lang="en-US" dirty="0" err="1" smtClean="0"/>
              <a:t>Onewire</a:t>
            </a:r>
            <a:r>
              <a:rPr lang="en-US" dirty="0" smtClean="0"/>
              <a:t>	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get temperature data using indoor </a:t>
            </a:r>
            <a:r>
              <a:rPr lang="en-US" dirty="0" smtClean="0"/>
              <a:t>sensors</a:t>
            </a:r>
            <a:endParaRPr lang="en-US" dirty="0" smtClean="0"/>
          </a:p>
          <a:p>
            <a:r>
              <a:rPr lang="en-US" dirty="0" err="1" smtClean="0"/>
              <a:t>Adafruit_NeoPixel</a:t>
            </a:r>
            <a:endParaRPr lang="en-US" dirty="0" smtClean="0"/>
          </a:p>
          <a:p>
            <a:pPr lvl="1"/>
            <a:r>
              <a:rPr lang="en-US" dirty="0" smtClean="0"/>
              <a:t>To light led patterns using led strip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2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 App that has following features</a:t>
            </a:r>
          </a:p>
          <a:p>
            <a:pPr lvl="1"/>
            <a:r>
              <a:rPr lang="en-US" dirty="0" smtClean="0"/>
              <a:t>Picture of weather</a:t>
            </a:r>
          </a:p>
          <a:p>
            <a:pPr lvl="1"/>
            <a:r>
              <a:rPr lang="en-US" dirty="0" smtClean="0"/>
              <a:t>Temp, wind , humidity, rain, precipitation</a:t>
            </a:r>
          </a:p>
          <a:p>
            <a:pPr lvl="1"/>
            <a:r>
              <a:rPr lang="en-US" dirty="0" smtClean="0"/>
              <a:t>Max, Min temp in a day/week</a:t>
            </a:r>
          </a:p>
          <a:p>
            <a:r>
              <a:rPr lang="en-US" dirty="0" smtClean="0"/>
              <a:t>Comparing indoor and outdoor sensors data and coming up with LED patterns to show the differences.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Wifi</a:t>
            </a:r>
            <a:r>
              <a:rPr lang="en-US" dirty="0" smtClean="0"/>
              <a:t> on Galileo</a:t>
            </a:r>
          </a:p>
          <a:p>
            <a:r>
              <a:rPr lang="en-US" dirty="0" smtClean="0"/>
              <a:t>Fix the modules to work on Galileo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2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7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sasmita</a:t>
            </a:r>
            <a:r>
              <a:rPr lang="en-US" dirty="0"/>
              <a:t>/</a:t>
            </a:r>
            <a:r>
              <a:rPr lang="en-US" dirty="0" err="1" smtClean="0"/>
              <a:t>QuantumLight</a:t>
            </a:r>
            <a:endParaRPr lang="en-US" dirty="0" smtClean="0"/>
          </a:p>
          <a:p>
            <a:r>
              <a:rPr lang="en-US" dirty="0" smtClean="0"/>
              <a:t>References 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://arduino.cc/en/Tutorial/</a:t>
            </a:r>
            <a:r>
              <a:rPr lang="en-US" dirty="0" smtClean="0">
                <a:hlinkClick r:id="rId2"/>
              </a:rPr>
              <a:t>HomePage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https://github.com/adafruit/</a:t>
            </a:r>
            <a:r>
              <a:rPr lang="en-US" dirty="0" smtClean="0">
                <a:hlinkClick r:id="rId3"/>
              </a:rPr>
              <a:t>Adafruit_NeoPixel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playground.arduino.cc</a:t>
            </a:r>
            <a:r>
              <a:rPr lang="en-US" dirty="0"/>
              <a:t>/interfacing/python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574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995714"/>
            <a:ext cx="7610476" cy="2697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</a:t>
            </a:r>
            <a:endParaRPr lang="en-US" sz="5400" dirty="0" smtClean="0"/>
          </a:p>
          <a:p>
            <a:pPr marL="0" indent="0">
              <a:buNone/>
            </a:pPr>
            <a:r>
              <a:rPr lang="en-US" sz="5400" dirty="0"/>
              <a:t>	</a:t>
            </a:r>
            <a:r>
              <a:rPr lang="en-US" sz="5400" dirty="0" smtClean="0"/>
              <a:t>QUESTIONS ??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3082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focus: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Quantifying the input data and displaying various LED patterns based on quantification.</a:t>
            </a:r>
          </a:p>
          <a:p>
            <a:pPr lvl="4"/>
            <a:r>
              <a:rPr lang="en-US" sz="2200" dirty="0" smtClean="0"/>
              <a:t>Quantifying Weather data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085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Temperature</a:t>
            </a:r>
          </a:p>
          <a:p>
            <a:pPr marL="0" indent="0">
              <a:buNone/>
            </a:pPr>
            <a:r>
              <a:rPr lang="en-US" sz="2400" dirty="0" smtClean="0"/>
              <a:t>Wind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21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Light </a:t>
            </a:r>
            <a:r>
              <a:rPr lang="en-US" dirty="0" smtClean="0"/>
              <a:t>: Block diagram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69334" y="2468916"/>
            <a:ext cx="1804154" cy="1658535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</a:t>
            </a:r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?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9538" y="2864409"/>
            <a:ext cx="1278329" cy="8802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</a:t>
            </a:r>
          </a:p>
          <a:p>
            <a:pPr algn="ctr"/>
            <a:r>
              <a:rPr lang="en-US" dirty="0" smtClean="0"/>
              <a:t>online </a:t>
            </a:r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127867" y="3298184"/>
            <a:ext cx="6240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5094" y="4915443"/>
            <a:ext cx="1688456" cy="13508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sensor data</a:t>
            </a:r>
          </a:p>
          <a:p>
            <a:pPr algn="ctr"/>
            <a:r>
              <a:rPr lang="en-US" dirty="0" smtClean="0"/>
              <a:t>Using </a:t>
            </a:r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43800" y="4915444"/>
            <a:ext cx="2284484" cy="10875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Classify</a:t>
            </a:r>
            <a:endParaRPr lang="en-US" dirty="0" smtClean="0"/>
          </a:p>
          <a:p>
            <a:pPr algn="ctr"/>
            <a:r>
              <a:rPr lang="en-US" dirty="0" smtClean="0"/>
              <a:t>data using Computer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1" idx="1"/>
          </p:cNvCxnSpPr>
          <p:nvPr/>
        </p:nvCxnSpPr>
        <p:spPr>
          <a:xfrm>
            <a:off x="2193550" y="5459224"/>
            <a:ext cx="11502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93550" y="521848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44449" y="6266329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754589" y="3304534"/>
            <a:ext cx="0" cy="1610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45601" y="3304534"/>
            <a:ext cx="9039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628284" y="5180479"/>
            <a:ext cx="793622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421906" y="4421734"/>
            <a:ext cx="0" cy="758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21906" y="4421734"/>
            <a:ext cx="4185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840413" y="3527979"/>
            <a:ext cx="1813660" cy="24750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 smtClean="0"/>
          </a:p>
          <a:p>
            <a:pPr algn="ctr"/>
            <a:r>
              <a:rPr lang="en-US" dirty="0" smtClean="0"/>
              <a:t>LED</a:t>
            </a:r>
          </a:p>
          <a:p>
            <a:pPr algn="ctr"/>
            <a:r>
              <a:rPr lang="en-US" dirty="0" smtClean="0"/>
              <a:t>PATTERNS</a:t>
            </a:r>
          </a:p>
          <a:p>
            <a:pPr algn="ctr"/>
            <a:r>
              <a:rPr lang="en-US" dirty="0" smtClean="0"/>
              <a:t>Using ARDUINO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47571" y="2864409"/>
            <a:ext cx="5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2800" y="4237068"/>
            <a:ext cx="9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075822" y="4109988"/>
            <a:ext cx="0" cy="805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7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Weather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113763"/>
              </p:ext>
            </p:extLst>
          </p:nvPr>
        </p:nvGraphicFramePr>
        <p:xfrm>
          <a:off x="1114424" y="2236696"/>
          <a:ext cx="7610476" cy="4621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06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Assigning patterns based on 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098972"/>
              </p:ext>
            </p:extLst>
          </p:nvPr>
        </p:nvGraphicFramePr>
        <p:xfrm>
          <a:off x="1172151" y="2480121"/>
          <a:ext cx="741546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839"/>
                <a:gridCol w="2213450"/>
                <a:gridCol w="294617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WIND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LED PATTERN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=&gt; Cold No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=&gt; Cold Less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=&gt; Cold More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=&gt; Normal No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=&gt; Normal Less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=&gt; Normal More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=&gt; Hot No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=&gt; Hot Less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=&gt; Hot More Windy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80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Arduino and LED strip</a:t>
            </a:r>
            <a:endParaRPr lang="en-US" dirty="0"/>
          </a:p>
        </p:txBody>
      </p:sp>
      <p:pic>
        <p:nvPicPr>
          <p:cNvPr id="4" name="Content Placeholder 3" descr="displaying_LE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8" b="8868"/>
          <a:stretch>
            <a:fillRect/>
          </a:stretch>
        </p:blipFill>
        <p:spPr>
          <a:xfrm>
            <a:off x="551096" y="2456239"/>
            <a:ext cx="8002872" cy="3810091"/>
          </a:xfrm>
        </p:spPr>
      </p:pic>
    </p:spTree>
    <p:extLst>
      <p:ext uri="{BB962C8B-B14F-4D97-AF65-F5344CB8AC3E}">
        <p14:creationId xmlns:p14="http://schemas.microsoft.com/office/powerpoint/2010/main" val="305306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Indoor sensor with ARDUINO</a:t>
            </a:r>
            <a:endParaRPr lang="en-US" dirty="0"/>
          </a:p>
        </p:txBody>
      </p:sp>
      <p:pic>
        <p:nvPicPr>
          <p:cNvPr id="4" name="Content Placeholder 3" descr="indoorSenso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9" b="17609"/>
          <a:stretch>
            <a:fillRect/>
          </a:stretch>
        </p:blipFill>
        <p:spPr>
          <a:xfrm>
            <a:off x="5346096" y="2884714"/>
            <a:ext cx="3797904" cy="2485572"/>
          </a:xfrm>
        </p:spPr>
      </p:pic>
      <p:pic>
        <p:nvPicPr>
          <p:cNvPr id="5" name="Picture 4" descr="photo 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7521" y="2884713"/>
            <a:ext cx="4487333" cy="3090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2668" y="5817810"/>
            <a:ext cx="185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6952" y="5370286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 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7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Small </a:t>
            </a:r>
            <a:r>
              <a:rPr lang="en-US" sz="2800" dirty="0"/>
              <a:t>Video snippet how LED pattern </a:t>
            </a:r>
            <a:r>
              <a:rPr lang="en-US" sz="2800" dirty="0" smtClean="0"/>
              <a:t>varies based on the input conditions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942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1595</TotalTime>
  <Words>367</Words>
  <Application>Microsoft Macintosh PowerPoint</Application>
  <PresentationFormat>On-screen Show (4:3)</PresentationFormat>
  <Paragraphs>118</Paragraphs>
  <Slides>18</Slides>
  <Notes>1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Perception</vt:lpstr>
      <vt:lpstr>Quantum Light</vt:lpstr>
      <vt:lpstr>Project focus:</vt:lpstr>
      <vt:lpstr>Weather data</vt:lpstr>
      <vt:lpstr>Quantum Light : Block diagram</vt:lpstr>
      <vt:lpstr>Classifying Weather data</vt:lpstr>
      <vt:lpstr>Assigning patterns based on classification</vt:lpstr>
      <vt:lpstr>Connecting Arduino and LED strip</vt:lpstr>
      <vt:lpstr>Connecting Indoor sensor with ARDUINO</vt:lpstr>
      <vt:lpstr>Results</vt:lpstr>
      <vt:lpstr>Normal Temp and Less Windy</vt:lpstr>
      <vt:lpstr>Hot Temp and No Windy</vt:lpstr>
      <vt:lpstr>Cold temp and More Windy</vt:lpstr>
      <vt:lpstr>COMPONENTS USED</vt:lpstr>
      <vt:lpstr>LIBRARY USED</vt:lpstr>
      <vt:lpstr>Future work</vt:lpstr>
      <vt:lpstr>Challenges</vt:lpstr>
      <vt:lpstr>PowerPoint Presentation</vt:lpstr>
      <vt:lpstr>PowerPoint Presentation</vt:lpstr>
    </vt:vector>
  </TitlesOfParts>
  <Company>PSU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Light</dc:title>
  <dc:creator>Sasmita Sashi</dc:creator>
  <cp:lastModifiedBy>Sasmita Sashi</cp:lastModifiedBy>
  <cp:revision>36</cp:revision>
  <dcterms:created xsi:type="dcterms:W3CDTF">2013-12-10T18:57:18Z</dcterms:created>
  <dcterms:modified xsi:type="dcterms:W3CDTF">2013-12-12T03:03:39Z</dcterms:modified>
</cp:coreProperties>
</file>