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72" r:id="rId4"/>
    <p:sldId id="263" r:id="rId5"/>
    <p:sldId id="264" r:id="rId6"/>
    <p:sldId id="262" r:id="rId7"/>
    <p:sldId id="260" r:id="rId8"/>
    <p:sldId id="268" r:id="rId9"/>
    <p:sldId id="273" r:id="rId10"/>
    <p:sldId id="266" r:id="rId11"/>
    <p:sldId id="267" r:id="rId12"/>
    <p:sldId id="265" r:id="rId13"/>
    <p:sldId id="259" r:id="rId14"/>
    <p:sldId id="25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18714CD-279F-5E40-89A5-BB2440A1CD27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Weather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E9A8B2C3-5496-9547-88DF-89BAD41C369A}" type="parTrans" cxnId="{92DC7FED-DABE-1049-91EA-FB1B7FAF6E8C}">
      <dgm:prSet/>
      <dgm:spPr/>
      <dgm:t>
        <a:bodyPr/>
        <a:lstStyle/>
        <a:p>
          <a:endParaRPr lang="en-US"/>
        </a:p>
      </dgm:t>
    </dgm:pt>
    <dgm:pt modelId="{D5714AA4-C375-9349-9211-44241022F149}" type="sibTrans" cxnId="{92DC7FED-DABE-1049-91EA-FB1B7FAF6E8C}">
      <dgm:prSet/>
      <dgm:spPr/>
      <dgm:t>
        <a:bodyPr/>
        <a:lstStyle/>
        <a:p>
          <a:endParaRPr lang="en-US"/>
        </a:p>
      </dgm:t>
    </dgm:pt>
    <dgm:pt modelId="{F604EA65-73D1-954E-A8FE-534013E80908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Cold</a:t>
          </a:r>
          <a:endParaRPr lang="en-US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Normal</a:t>
          </a:r>
          <a:endParaRPr lang="en-US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BCF40B22-C7EC-404C-94D2-4398C6B29AF7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wind</a:t>
          </a:r>
          <a:endParaRPr lang="en-US" dirty="0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96A8C5FE-01FE-DE43-B422-E5A0D567CB91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NoWindy</a:t>
          </a:r>
          <a:endParaRPr lang="en-US" dirty="0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Hot</a:t>
          </a:r>
          <a:endParaRPr lang="en-US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MoreWindy</a:t>
          </a:r>
          <a:endParaRPr lang="en-US" dirty="0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4EE6B9FE-93FE-B948-836B-BB26D0ED9CD5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LessWindy</a:t>
          </a:r>
          <a:endParaRPr lang="en-US" dirty="0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92AA72-E6D3-B44C-886A-063760756F53}" type="pres">
      <dgm:prSet presAssocID="{918714CD-279F-5E40-89A5-BB2440A1CD27}" presName="hierRoot1" presStyleCnt="0"/>
      <dgm:spPr/>
    </dgm:pt>
    <dgm:pt modelId="{E0338EFA-EB90-4749-BE00-89A527AC7B8F}" type="pres">
      <dgm:prSet presAssocID="{918714CD-279F-5E40-89A5-BB2440A1CD27}" presName="composite" presStyleCnt="0"/>
      <dgm:spPr/>
    </dgm:pt>
    <dgm:pt modelId="{07DEC678-BC37-564E-9AE0-8AA8BB6DF9E7}" type="pres">
      <dgm:prSet presAssocID="{918714CD-279F-5E40-89A5-BB2440A1CD27}" presName="background" presStyleLbl="node0" presStyleIdx="0" presStyleCnt="1"/>
      <dgm:spPr/>
    </dgm:pt>
    <dgm:pt modelId="{837E5A63-2D47-3642-AE80-CA6243691F17}" type="pres">
      <dgm:prSet presAssocID="{918714CD-279F-5E40-89A5-BB2440A1CD27}" presName="text" presStyleLbl="fgAcc0" presStyleIdx="0" presStyleCnt="1" custScaleX="164718" custScaleY="1286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FCF96-07C1-2A44-B3CE-3AFD4BE3468A}" type="pres">
      <dgm:prSet presAssocID="{918714CD-279F-5E40-89A5-BB2440A1CD27}" presName="hierChild2" presStyleCnt="0"/>
      <dgm:spPr/>
    </dgm:pt>
    <dgm:pt modelId="{2A3D3039-5583-714F-8BDC-C6AD22EF8074}" type="pres">
      <dgm:prSet presAssocID="{B6880E06-5329-4744-B608-36A1B240845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E664918-C144-2C4E-821E-6BDD42CDB021}" type="pres">
      <dgm:prSet presAssocID="{F604EA65-73D1-954E-A8FE-534013E80908}" presName="hierRoot2" presStyleCnt="0"/>
      <dgm:spPr/>
    </dgm:pt>
    <dgm:pt modelId="{DD20F403-E31D-514A-A2C8-463107A2B8A5}" type="pres">
      <dgm:prSet presAssocID="{F604EA65-73D1-954E-A8FE-534013E80908}" presName="composite2" presStyleCnt="0"/>
      <dgm:spPr/>
    </dgm:pt>
    <dgm:pt modelId="{F0962C2B-55C7-FB49-9E5C-A504ADF92E67}" type="pres">
      <dgm:prSet presAssocID="{F604EA65-73D1-954E-A8FE-534013E80908}" presName="background2" presStyleLbl="node2" presStyleIdx="0" presStyleCnt="2"/>
      <dgm:spPr/>
    </dgm:pt>
    <dgm:pt modelId="{4916C6DF-8AF5-8A41-BA74-68BDC2D7CC4A}" type="pres">
      <dgm:prSet presAssocID="{F604EA65-73D1-954E-A8FE-534013E80908}" presName="text2" presStyleLbl="fgAcc2" presStyleIdx="0" presStyleCnt="2" custScaleX="114729" custScaleY="1181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0DA51-8322-2846-8943-BF109491D235}" type="pres">
      <dgm:prSet presAssocID="{F604EA65-73D1-954E-A8FE-534013E80908}" presName="hierChild3" presStyleCnt="0"/>
      <dgm:spPr/>
    </dgm:pt>
    <dgm:pt modelId="{F482AE1D-3B50-CF43-BA82-91C028E061EC}" type="pres">
      <dgm:prSet presAssocID="{A16FE1D5-FDBE-2C4D-90B5-D96F7E9E9B75}" presName="Name17" presStyleLbl="parChTrans1D3" presStyleIdx="0" presStyleCnt="6"/>
      <dgm:spPr/>
      <dgm:t>
        <a:bodyPr/>
        <a:lstStyle/>
        <a:p>
          <a:endParaRPr lang="en-US"/>
        </a:p>
      </dgm:t>
    </dgm:pt>
    <dgm:pt modelId="{75E6EE6F-DE11-4948-A2C7-BDE93D7BCBEB}" type="pres">
      <dgm:prSet presAssocID="{0AE97914-583D-A94A-AB2A-BCC5506CF2B8}" presName="hierRoot3" presStyleCnt="0"/>
      <dgm:spPr/>
    </dgm:pt>
    <dgm:pt modelId="{1F37A5AB-3E92-9E4B-AF85-FC366FFB3D41}" type="pres">
      <dgm:prSet presAssocID="{0AE97914-583D-A94A-AB2A-BCC5506CF2B8}" presName="composite3" presStyleCnt="0"/>
      <dgm:spPr/>
    </dgm:pt>
    <dgm:pt modelId="{8F676DE6-2465-FF40-A0CF-4DCA5A8C93F4}" type="pres">
      <dgm:prSet presAssocID="{0AE97914-583D-A94A-AB2A-BCC5506CF2B8}" presName="background3" presStyleLbl="node3" presStyleIdx="0" presStyleCnt="6"/>
      <dgm:spPr/>
    </dgm:pt>
    <dgm:pt modelId="{C46DA6D4-BB47-BB43-BA94-8E99D7176E77}" type="pres">
      <dgm:prSet presAssocID="{0AE97914-583D-A94A-AB2A-BCC5506CF2B8}" presName="text3" presStyleLbl="fgAcc3" presStyleIdx="0" presStyleCnt="6" custScaleX="48859" custScaleY="626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65824-4BE7-2A49-887D-2C93E155B9D4}" type="pres">
      <dgm:prSet presAssocID="{0AE97914-583D-A94A-AB2A-BCC5506CF2B8}" presName="hierChild4" presStyleCnt="0"/>
      <dgm:spPr/>
    </dgm:pt>
    <dgm:pt modelId="{F81187F8-5EF9-AD4C-9413-51E8301CB19E}" type="pres">
      <dgm:prSet presAssocID="{57E2E002-084F-B249-A1AE-8432B453165B}" presName="Name17" presStyleLbl="parChTrans1D3" presStyleIdx="1" presStyleCnt="6"/>
      <dgm:spPr/>
      <dgm:t>
        <a:bodyPr/>
        <a:lstStyle/>
        <a:p>
          <a:endParaRPr lang="en-US"/>
        </a:p>
      </dgm:t>
    </dgm:pt>
    <dgm:pt modelId="{76E49F5A-2765-CE44-90FC-B04B0709CADD}" type="pres">
      <dgm:prSet presAssocID="{B7E3636F-96A0-E74C-929D-68F911C87D79}" presName="hierRoot3" presStyleCnt="0"/>
      <dgm:spPr/>
    </dgm:pt>
    <dgm:pt modelId="{F37EC31D-7783-0A41-9092-B98D39F16D83}" type="pres">
      <dgm:prSet presAssocID="{B7E3636F-96A0-E74C-929D-68F911C87D79}" presName="composite3" presStyleCnt="0"/>
      <dgm:spPr/>
    </dgm:pt>
    <dgm:pt modelId="{31778C90-318B-804F-B9BE-B948D5E00C24}" type="pres">
      <dgm:prSet presAssocID="{B7E3636F-96A0-E74C-929D-68F911C87D79}" presName="background3" presStyleLbl="node3" presStyleIdx="1" presStyleCnt="6"/>
      <dgm:spPr/>
    </dgm:pt>
    <dgm:pt modelId="{78714293-9687-BF4F-9E80-096454577EA3}" type="pres">
      <dgm:prSet presAssocID="{B7E3636F-96A0-E74C-929D-68F911C87D79}" presName="text3" presStyleLbl="fgAcc3" presStyleIdx="1" presStyleCnt="6" custFlipVert="0" custScaleY="733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ECB7C-B4E1-0A4C-A445-3E283DB5D939}" type="pres">
      <dgm:prSet presAssocID="{B7E3636F-96A0-E74C-929D-68F911C87D79}" presName="hierChild4" presStyleCnt="0"/>
      <dgm:spPr/>
    </dgm:pt>
    <dgm:pt modelId="{F6E206C8-35B9-3E45-B035-AA752A83E72E}" type="pres">
      <dgm:prSet presAssocID="{26604E32-3ED8-1A4C-9ADA-1EB56BF0D799}" presName="Name17" presStyleLbl="parChTrans1D3" presStyleIdx="2" presStyleCnt="6"/>
      <dgm:spPr/>
      <dgm:t>
        <a:bodyPr/>
        <a:lstStyle/>
        <a:p>
          <a:endParaRPr lang="en-US"/>
        </a:p>
      </dgm:t>
    </dgm:pt>
    <dgm:pt modelId="{D1E0C0C6-E2B5-3C44-B788-78BE961EE38C}" type="pres">
      <dgm:prSet presAssocID="{A9C4808A-9065-314D-869C-950B5CB7E289}" presName="hierRoot3" presStyleCnt="0"/>
      <dgm:spPr/>
    </dgm:pt>
    <dgm:pt modelId="{CB87C407-EB24-7244-B5BF-9351B0302D62}" type="pres">
      <dgm:prSet presAssocID="{A9C4808A-9065-314D-869C-950B5CB7E289}" presName="composite3" presStyleCnt="0"/>
      <dgm:spPr/>
    </dgm:pt>
    <dgm:pt modelId="{491ACA98-546C-784D-A6A9-1F6DD84AFF99}" type="pres">
      <dgm:prSet presAssocID="{A9C4808A-9065-314D-869C-950B5CB7E289}" presName="background3" presStyleLbl="node3" presStyleIdx="2" presStyleCnt="6"/>
      <dgm:spPr/>
    </dgm:pt>
    <dgm:pt modelId="{DB7282DC-FD82-794B-8CA8-FE8E5F581CB9}" type="pres">
      <dgm:prSet presAssocID="{A9C4808A-9065-314D-869C-950B5CB7E289}" presName="text3" presStyleLbl="fgAcc3" presStyleIdx="2" presStyleCnt="6" custScaleX="53843" custScaleY="49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66701-1BC2-DF4D-9698-E041837FD862}" type="pres">
      <dgm:prSet presAssocID="{A9C4808A-9065-314D-869C-950B5CB7E289}" presName="hierChild4" presStyleCnt="0"/>
      <dgm:spPr/>
    </dgm:pt>
    <dgm:pt modelId="{51CAB5F6-625F-1C48-AB17-7D6F98039BA8}" type="pres">
      <dgm:prSet presAssocID="{0DDC6811-B4A3-3A48-85B2-F546724B533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1217F6FB-6BBB-D849-8779-D3A52736F63B}" type="pres">
      <dgm:prSet presAssocID="{BCF40B22-C7EC-404C-94D2-4398C6B29AF7}" presName="hierRoot2" presStyleCnt="0"/>
      <dgm:spPr/>
    </dgm:pt>
    <dgm:pt modelId="{D54B2CB3-5015-F44D-BA39-FC76AEAA7E18}" type="pres">
      <dgm:prSet presAssocID="{BCF40B22-C7EC-404C-94D2-4398C6B29AF7}" presName="composite2" presStyleCnt="0"/>
      <dgm:spPr/>
    </dgm:pt>
    <dgm:pt modelId="{29D5443D-4F14-0A40-808C-7EAD0336EF94}" type="pres">
      <dgm:prSet presAssocID="{BCF40B22-C7EC-404C-94D2-4398C6B29AF7}" presName="background2" presStyleLbl="node2" presStyleIdx="1" presStyleCnt="2"/>
      <dgm:spPr/>
    </dgm:pt>
    <dgm:pt modelId="{F39C15BE-639B-4E4F-9384-794712B1DC40}" type="pres">
      <dgm:prSet presAssocID="{BCF40B22-C7EC-404C-94D2-4398C6B29AF7}" presName="text2" presStyleLbl="fgAcc2" presStyleIdx="1" presStyleCnt="2" custScaleX="1539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2ECB6-0FC5-1F43-959F-58606AEEFDD2}" type="pres">
      <dgm:prSet presAssocID="{BCF40B22-C7EC-404C-94D2-4398C6B29AF7}" presName="hierChild3" presStyleCnt="0"/>
      <dgm:spPr/>
    </dgm:pt>
    <dgm:pt modelId="{0483006D-72A5-8A45-82C0-D7DA3A137B9E}" type="pres">
      <dgm:prSet presAssocID="{E0347BEF-C86C-4849-845F-07B8E269DD54}" presName="Name17" presStyleLbl="parChTrans1D3" presStyleIdx="3" presStyleCnt="6"/>
      <dgm:spPr/>
      <dgm:t>
        <a:bodyPr/>
        <a:lstStyle/>
        <a:p>
          <a:endParaRPr lang="en-US"/>
        </a:p>
      </dgm:t>
    </dgm:pt>
    <dgm:pt modelId="{6EF79B2E-06E4-924B-9631-127D442CF567}" type="pres">
      <dgm:prSet presAssocID="{96A8C5FE-01FE-DE43-B422-E5A0D567CB91}" presName="hierRoot3" presStyleCnt="0"/>
      <dgm:spPr/>
    </dgm:pt>
    <dgm:pt modelId="{26AF29CE-A452-9D44-A499-623C1761A500}" type="pres">
      <dgm:prSet presAssocID="{96A8C5FE-01FE-DE43-B422-E5A0D567CB91}" presName="composite3" presStyleCnt="0"/>
      <dgm:spPr/>
    </dgm:pt>
    <dgm:pt modelId="{C4467734-F559-C747-871B-2770F85BFB4A}" type="pres">
      <dgm:prSet presAssocID="{96A8C5FE-01FE-DE43-B422-E5A0D567CB91}" presName="background3" presStyleLbl="node3" presStyleIdx="3" presStyleCnt="6"/>
      <dgm:spPr/>
    </dgm:pt>
    <dgm:pt modelId="{5D13620B-D745-704E-806A-F05283395C15}" type="pres">
      <dgm:prSet presAssocID="{96A8C5FE-01FE-DE43-B422-E5A0D567CB91}" presName="text3" presStyleLbl="fgAcc3" presStyleIdx="3" presStyleCnt="6" custScaleY="66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066FE-5E55-A54B-95A9-933E5CCC9ED5}" type="pres">
      <dgm:prSet presAssocID="{96A8C5FE-01FE-DE43-B422-E5A0D567CB91}" presName="hierChild4" presStyleCnt="0"/>
      <dgm:spPr/>
    </dgm:pt>
    <dgm:pt modelId="{7B38567B-5E3A-764A-889B-A0290AAD4014}" type="pres">
      <dgm:prSet presAssocID="{0F81557E-325E-CB47-A3E3-A75EA97A8C49}" presName="Name17" presStyleLbl="parChTrans1D3" presStyleIdx="4" presStyleCnt="6"/>
      <dgm:spPr/>
      <dgm:t>
        <a:bodyPr/>
        <a:lstStyle/>
        <a:p>
          <a:endParaRPr lang="en-US"/>
        </a:p>
      </dgm:t>
    </dgm:pt>
    <dgm:pt modelId="{F9E1D7B7-E63B-4F4E-8177-DDD5EF327EDC}" type="pres">
      <dgm:prSet presAssocID="{4EE6B9FE-93FE-B948-836B-BB26D0ED9CD5}" presName="hierRoot3" presStyleCnt="0"/>
      <dgm:spPr/>
    </dgm:pt>
    <dgm:pt modelId="{E38F9DEC-94F8-044C-B78D-1C67BACBF068}" type="pres">
      <dgm:prSet presAssocID="{4EE6B9FE-93FE-B948-836B-BB26D0ED9CD5}" presName="composite3" presStyleCnt="0"/>
      <dgm:spPr/>
    </dgm:pt>
    <dgm:pt modelId="{BB645DFB-1D5B-E04D-A575-097CCE9F8326}" type="pres">
      <dgm:prSet presAssocID="{4EE6B9FE-93FE-B948-836B-BB26D0ED9CD5}" presName="background3" presStyleLbl="node3" presStyleIdx="4" presStyleCnt="6"/>
      <dgm:spPr/>
    </dgm:pt>
    <dgm:pt modelId="{C3BCD9F2-CE96-C64B-9406-0132E98D9D6A}" type="pres">
      <dgm:prSet presAssocID="{4EE6B9FE-93FE-B948-836B-BB26D0ED9CD5}" presName="text3" presStyleLbl="fgAcc3" presStyleIdx="4" presStyleCnt="6" custScaleY="665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E6919-27D9-DB4C-89E5-75C2534945CB}" type="pres">
      <dgm:prSet presAssocID="{4EE6B9FE-93FE-B948-836B-BB26D0ED9CD5}" presName="hierChild4" presStyleCnt="0"/>
      <dgm:spPr/>
    </dgm:pt>
    <dgm:pt modelId="{33AEB7CA-F4DF-184D-879C-D3B7CBCB7D90}" type="pres">
      <dgm:prSet presAssocID="{04C0799E-C50F-414C-8045-FFEB88FEFA4A}" presName="Name17" presStyleLbl="parChTrans1D3" presStyleIdx="5" presStyleCnt="6"/>
      <dgm:spPr/>
      <dgm:t>
        <a:bodyPr/>
        <a:lstStyle/>
        <a:p>
          <a:endParaRPr lang="en-US"/>
        </a:p>
      </dgm:t>
    </dgm:pt>
    <dgm:pt modelId="{447737E1-FB0E-C64F-A216-EDAA0D7806E2}" type="pres">
      <dgm:prSet presAssocID="{A3721915-87A5-3646-AF33-9B3A1FEA796C}" presName="hierRoot3" presStyleCnt="0"/>
      <dgm:spPr/>
    </dgm:pt>
    <dgm:pt modelId="{F9046206-9B6A-3342-8AD5-01160CB42970}" type="pres">
      <dgm:prSet presAssocID="{A3721915-87A5-3646-AF33-9B3A1FEA796C}" presName="composite3" presStyleCnt="0"/>
      <dgm:spPr/>
    </dgm:pt>
    <dgm:pt modelId="{D494E851-CFB4-5946-8B29-0322940042F7}" type="pres">
      <dgm:prSet presAssocID="{A3721915-87A5-3646-AF33-9B3A1FEA796C}" presName="background3" presStyleLbl="node3" presStyleIdx="5" presStyleCnt="6"/>
      <dgm:spPr/>
    </dgm:pt>
    <dgm:pt modelId="{BEAF30A9-F729-3F4D-9D20-52FE540827B7}" type="pres">
      <dgm:prSet presAssocID="{A3721915-87A5-3646-AF33-9B3A1FEA796C}" presName="text3" presStyleLbl="fgAcc3" presStyleIdx="5" presStyleCnt="6" custScaleY="905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852CA-B7B5-2343-BA3F-97B35363B10E}" type="pres">
      <dgm:prSet presAssocID="{A3721915-87A5-3646-AF33-9B3A1FEA796C}" presName="hierChild4" presStyleCnt="0"/>
      <dgm:spPr/>
    </dgm:pt>
  </dgm:ptLst>
  <dgm:cxnLst>
    <dgm:cxn modelId="{92DC7FED-DABE-1049-91EA-FB1B7FAF6E8C}" srcId="{97EE45D7-A8EE-E442-842B-B201F88F4711}" destId="{918714CD-279F-5E40-89A5-BB2440A1CD27}" srcOrd="0" destOrd="0" parTransId="{E9A8B2C3-5496-9547-88DF-89BAD41C369A}" sibTransId="{D5714AA4-C375-9349-9211-44241022F149}"/>
    <dgm:cxn modelId="{1DAFA737-A059-F448-862D-6B03F04970CB}" type="presOf" srcId="{0DDC6811-B4A3-3A48-85B2-F546724B5332}" destId="{51CAB5F6-625F-1C48-AB17-7D6F98039BA8}" srcOrd="0" destOrd="0" presId="urn:microsoft.com/office/officeart/2005/8/layout/hierarchy1"/>
    <dgm:cxn modelId="{1671155C-5ABE-9640-B1ED-83F10BA79F03}" type="presOf" srcId="{57E2E002-084F-B249-A1AE-8432B453165B}" destId="{F81187F8-5EF9-AD4C-9413-51E8301CB19E}" srcOrd="0" destOrd="0" presId="urn:microsoft.com/office/officeart/2005/8/layout/hierarchy1"/>
    <dgm:cxn modelId="{06E9C5DE-764D-064E-8B36-11C05FD3CB2D}" type="presOf" srcId="{0F81557E-325E-CB47-A3E3-A75EA97A8C49}" destId="{7B38567B-5E3A-764A-889B-A0290AAD4014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A3AD57C7-8509-204E-B9AF-875F3BCA99D8}" type="presOf" srcId="{B6880E06-5329-4744-B608-36A1B2408450}" destId="{2A3D3039-5583-714F-8BDC-C6AD22EF8074}" srcOrd="0" destOrd="0" presId="urn:microsoft.com/office/officeart/2005/8/layout/hierarchy1"/>
    <dgm:cxn modelId="{BC3F0307-537D-3345-B073-0366142CB74F}" type="presOf" srcId="{F604EA65-73D1-954E-A8FE-534013E80908}" destId="{4916C6DF-8AF5-8A41-BA74-68BDC2D7CC4A}" srcOrd="0" destOrd="0" presId="urn:microsoft.com/office/officeart/2005/8/layout/hierarchy1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2F1097C4-F8E9-224E-87C5-19257EC8366D}" type="presOf" srcId="{4EE6B9FE-93FE-B948-836B-BB26D0ED9CD5}" destId="{C3BCD9F2-CE96-C64B-9406-0132E98D9D6A}" srcOrd="0" destOrd="0" presId="urn:microsoft.com/office/officeart/2005/8/layout/hierarchy1"/>
    <dgm:cxn modelId="{06E1003B-F8E0-824E-95E8-0510FADAD9D1}" type="presOf" srcId="{26604E32-3ED8-1A4C-9ADA-1EB56BF0D799}" destId="{F6E206C8-35B9-3E45-B035-AA752A83E72E}" srcOrd="0" destOrd="0" presId="urn:microsoft.com/office/officeart/2005/8/layout/hierarchy1"/>
    <dgm:cxn modelId="{3804A9E2-E7E5-8F4C-9396-D73D172EB6DE}" type="presOf" srcId="{B7E3636F-96A0-E74C-929D-68F911C87D79}" destId="{78714293-9687-BF4F-9E80-096454577EA3}" srcOrd="0" destOrd="0" presId="urn:microsoft.com/office/officeart/2005/8/layout/hierarchy1"/>
    <dgm:cxn modelId="{675A6EE7-855D-764F-A970-5FB1242F7961}" type="presOf" srcId="{96A8C5FE-01FE-DE43-B422-E5A0D567CB91}" destId="{5D13620B-D745-704E-806A-F05283395C15}" srcOrd="0" destOrd="0" presId="urn:microsoft.com/office/officeart/2005/8/layout/hierarchy1"/>
    <dgm:cxn modelId="{1B2A5D2E-A84C-6347-A006-95ED4A60002C}" type="presOf" srcId="{E0347BEF-C86C-4849-845F-07B8E269DD54}" destId="{0483006D-72A5-8A45-82C0-D7DA3A137B9E}" srcOrd="0" destOrd="0" presId="urn:microsoft.com/office/officeart/2005/8/layout/hierarchy1"/>
    <dgm:cxn modelId="{80C564CA-1776-244E-8AC8-67105E053E36}" type="presOf" srcId="{04C0799E-C50F-414C-8045-FFEB88FEFA4A}" destId="{33AEB7CA-F4DF-184D-879C-D3B7CBCB7D90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C5CF53FD-3686-824E-83A6-F0E4DECB2F26}" type="presOf" srcId="{A16FE1D5-FDBE-2C4D-90B5-D96F7E9E9B75}" destId="{F482AE1D-3B50-CF43-BA82-91C028E061EC}" srcOrd="0" destOrd="0" presId="urn:microsoft.com/office/officeart/2005/8/layout/hierarchy1"/>
    <dgm:cxn modelId="{B1FBBB31-4A47-1147-9AF6-CC155BD02BA0}" type="presOf" srcId="{A9C4808A-9065-314D-869C-950B5CB7E289}" destId="{DB7282DC-FD82-794B-8CA8-FE8E5F581CB9}" srcOrd="0" destOrd="0" presId="urn:microsoft.com/office/officeart/2005/8/layout/hierarchy1"/>
    <dgm:cxn modelId="{73D49EF6-295C-EC4C-BB7F-A20628B4C61B}" type="presOf" srcId="{918714CD-279F-5E40-89A5-BB2440A1CD27}" destId="{837E5A63-2D47-3642-AE80-CA6243691F17}" srcOrd="0" destOrd="0" presId="urn:microsoft.com/office/officeart/2005/8/layout/hierarchy1"/>
    <dgm:cxn modelId="{1A33373D-6373-4046-8400-1E978C4F6896}" type="presOf" srcId="{BCF40B22-C7EC-404C-94D2-4398C6B29AF7}" destId="{F39C15BE-639B-4E4F-9384-794712B1DC40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5F8DCA54-2ACC-CF42-AF2A-66D318F98974}" type="presOf" srcId="{0AE97914-583D-A94A-AB2A-BCC5506CF2B8}" destId="{C46DA6D4-BB47-BB43-BA94-8E99D7176E77}" srcOrd="0" destOrd="0" presId="urn:microsoft.com/office/officeart/2005/8/layout/hierarchy1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68251984-4631-2244-827D-BA9897BD433B}" srcId="{918714CD-279F-5E40-89A5-BB2440A1CD27}" destId="{BCF40B22-C7EC-404C-94D2-4398C6B29AF7}" srcOrd="1" destOrd="0" parTransId="{0DDC6811-B4A3-3A48-85B2-F546724B5332}" sibTransId="{5298A55F-BDB7-9B44-A782-29184B91A849}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0EE48FE7-B5D0-B44F-BA87-6A3DCA5AC38A}" type="presOf" srcId="{A3721915-87A5-3646-AF33-9B3A1FEA796C}" destId="{BEAF30A9-F729-3F4D-9D20-52FE540827B7}" srcOrd="0" destOrd="0" presId="urn:microsoft.com/office/officeart/2005/8/layout/hierarchy1"/>
    <dgm:cxn modelId="{F85443C0-9ED4-0D44-9BD2-3E24915B06C6}" srcId="{918714CD-279F-5E40-89A5-BB2440A1CD27}" destId="{F604EA65-73D1-954E-A8FE-534013E80908}" srcOrd="0" destOrd="0" parTransId="{B6880E06-5329-4744-B608-36A1B2408450}" sibTransId="{A4D60EF1-8DD9-B64D-AB53-9A6E5BDC77FC}"/>
    <dgm:cxn modelId="{0CCDE0EA-4F12-4F4A-8C96-CB7844005256}" type="presParOf" srcId="{E5AB22EF-411E-3048-94DA-53ADBE0D639F}" destId="{0A92AA72-E6D3-B44C-886A-063760756F53}" srcOrd="0" destOrd="0" presId="urn:microsoft.com/office/officeart/2005/8/layout/hierarchy1"/>
    <dgm:cxn modelId="{0636AA67-7F3E-F944-A06E-E5ABB0EA768A}" type="presParOf" srcId="{0A92AA72-E6D3-B44C-886A-063760756F53}" destId="{E0338EFA-EB90-4749-BE00-89A527AC7B8F}" srcOrd="0" destOrd="0" presId="urn:microsoft.com/office/officeart/2005/8/layout/hierarchy1"/>
    <dgm:cxn modelId="{4FEF77C4-5B17-4546-980F-394D6563239F}" type="presParOf" srcId="{E0338EFA-EB90-4749-BE00-89A527AC7B8F}" destId="{07DEC678-BC37-564E-9AE0-8AA8BB6DF9E7}" srcOrd="0" destOrd="0" presId="urn:microsoft.com/office/officeart/2005/8/layout/hierarchy1"/>
    <dgm:cxn modelId="{372A784D-AAFD-454D-9D29-206971A000D1}" type="presParOf" srcId="{E0338EFA-EB90-4749-BE00-89A527AC7B8F}" destId="{837E5A63-2D47-3642-AE80-CA6243691F17}" srcOrd="1" destOrd="0" presId="urn:microsoft.com/office/officeart/2005/8/layout/hierarchy1"/>
    <dgm:cxn modelId="{D2BDD63D-0B39-1140-8BC0-14285873A379}" type="presParOf" srcId="{0A92AA72-E6D3-B44C-886A-063760756F53}" destId="{3C7FCF96-07C1-2A44-B3CE-3AFD4BE3468A}" srcOrd="1" destOrd="0" presId="urn:microsoft.com/office/officeart/2005/8/layout/hierarchy1"/>
    <dgm:cxn modelId="{99F87F30-9B30-B74B-99F8-223F97F8992B}" type="presParOf" srcId="{3C7FCF96-07C1-2A44-B3CE-3AFD4BE3468A}" destId="{2A3D3039-5583-714F-8BDC-C6AD22EF8074}" srcOrd="0" destOrd="0" presId="urn:microsoft.com/office/officeart/2005/8/layout/hierarchy1"/>
    <dgm:cxn modelId="{EC91DED8-914F-C44E-A413-6B3B05C668F6}" type="presParOf" srcId="{3C7FCF96-07C1-2A44-B3CE-3AFD4BE3468A}" destId="{9E664918-C144-2C4E-821E-6BDD42CDB021}" srcOrd="1" destOrd="0" presId="urn:microsoft.com/office/officeart/2005/8/layout/hierarchy1"/>
    <dgm:cxn modelId="{178E1697-CEE9-9B49-93E0-9C30F80E4810}" type="presParOf" srcId="{9E664918-C144-2C4E-821E-6BDD42CDB021}" destId="{DD20F403-E31D-514A-A2C8-463107A2B8A5}" srcOrd="0" destOrd="0" presId="urn:microsoft.com/office/officeart/2005/8/layout/hierarchy1"/>
    <dgm:cxn modelId="{985D3D87-26DF-B241-ABED-13DFD84245F0}" type="presParOf" srcId="{DD20F403-E31D-514A-A2C8-463107A2B8A5}" destId="{F0962C2B-55C7-FB49-9E5C-A504ADF92E67}" srcOrd="0" destOrd="0" presId="urn:microsoft.com/office/officeart/2005/8/layout/hierarchy1"/>
    <dgm:cxn modelId="{9C6BB192-47CB-004B-8272-284B3A2E36C8}" type="presParOf" srcId="{DD20F403-E31D-514A-A2C8-463107A2B8A5}" destId="{4916C6DF-8AF5-8A41-BA74-68BDC2D7CC4A}" srcOrd="1" destOrd="0" presId="urn:microsoft.com/office/officeart/2005/8/layout/hierarchy1"/>
    <dgm:cxn modelId="{6E842647-DC24-C741-9437-BC4CFB2B59C2}" type="presParOf" srcId="{9E664918-C144-2C4E-821E-6BDD42CDB021}" destId="{27C0DA51-8322-2846-8943-BF109491D235}" srcOrd="1" destOrd="0" presId="urn:microsoft.com/office/officeart/2005/8/layout/hierarchy1"/>
    <dgm:cxn modelId="{BF11CF0E-AB14-7442-BC73-E40DE6E533A1}" type="presParOf" srcId="{27C0DA51-8322-2846-8943-BF109491D235}" destId="{F482AE1D-3B50-CF43-BA82-91C028E061EC}" srcOrd="0" destOrd="0" presId="urn:microsoft.com/office/officeart/2005/8/layout/hierarchy1"/>
    <dgm:cxn modelId="{4E64BBBC-4AB0-1F4C-B8E9-EF4E7BA74D63}" type="presParOf" srcId="{27C0DA51-8322-2846-8943-BF109491D235}" destId="{75E6EE6F-DE11-4948-A2C7-BDE93D7BCBEB}" srcOrd="1" destOrd="0" presId="urn:microsoft.com/office/officeart/2005/8/layout/hierarchy1"/>
    <dgm:cxn modelId="{27324225-B5E2-B847-A62F-C4DCE8727682}" type="presParOf" srcId="{75E6EE6F-DE11-4948-A2C7-BDE93D7BCBEB}" destId="{1F37A5AB-3E92-9E4B-AF85-FC366FFB3D41}" srcOrd="0" destOrd="0" presId="urn:microsoft.com/office/officeart/2005/8/layout/hierarchy1"/>
    <dgm:cxn modelId="{2CDF45D7-5E50-FA4D-9474-DAAD2DF0DD14}" type="presParOf" srcId="{1F37A5AB-3E92-9E4B-AF85-FC366FFB3D41}" destId="{8F676DE6-2465-FF40-A0CF-4DCA5A8C93F4}" srcOrd="0" destOrd="0" presId="urn:microsoft.com/office/officeart/2005/8/layout/hierarchy1"/>
    <dgm:cxn modelId="{F3B24A6C-2AC2-8143-94CE-D07D8A8386E3}" type="presParOf" srcId="{1F37A5AB-3E92-9E4B-AF85-FC366FFB3D41}" destId="{C46DA6D4-BB47-BB43-BA94-8E99D7176E77}" srcOrd="1" destOrd="0" presId="urn:microsoft.com/office/officeart/2005/8/layout/hierarchy1"/>
    <dgm:cxn modelId="{58F4E0B3-20D8-564E-B643-9A37D8BF5914}" type="presParOf" srcId="{75E6EE6F-DE11-4948-A2C7-BDE93D7BCBEB}" destId="{DD365824-4BE7-2A49-887D-2C93E155B9D4}" srcOrd="1" destOrd="0" presId="urn:microsoft.com/office/officeart/2005/8/layout/hierarchy1"/>
    <dgm:cxn modelId="{012191D4-1745-2A49-93A8-249B637E61C4}" type="presParOf" srcId="{27C0DA51-8322-2846-8943-BF109491D235}" destId="{F81187F8-5EF9-AD4C-9413-51E8301CB19E}" srcOrd="2" destOrd="0" presId="urn:microsoft.com/office/officeart/2005/8/layout/hierarchy1"/>
    <dgm:cxn modelId="{B17DEA3C-8ADD-4249-AFB6-5A66B3A6CDDE}" type="presParOf" srcId="{27C0DA51-8322-2846-8943-BF109491D235}" destId="{76E49F5A-2765-CE44-90FC-B04B0709CADD}" srcOrd="3" destOrd="0" presId="urn:microsoft.com/office/officeart/2005/8/layout/hierarchy1"/>
    <dgm:cxn modelId="{0F7FFDF9-A41D-B546-9A2B-9695B84F728D}" type="presParOf" srcId="{76E49F5A-2765-CE44-90FC-B04B0709CADD}" destId="{F37EC31D-7783-0A41-9092-B98D39F16D83}" srcOrd="0" destOrd="0" presId="urn:microsoft.com/office/officeart/2005/8/layout/hierarchy1"/>
    <dgm:cxn modelId="{D7903B7A-667F-6C45-A555-8C0AD1EEB017}" type="presParOf" srcId="{F37EC31D-7783-0A41-9092-B98D39F16D83}" destId="{31778C90-318B-804F-B9BE-B948D5E00C24}" srcOrd="0" destOrd="0" presId="urn:microsoft.com/office/officeart/2005/8/layout/hierarchy1"/>
    <dgm:cxn modelId="{F0107C5C-5C91-D24E-88B3-C03C687A269D}" type="presParOf" srcId="{F37EC31D-7783-0A41-9092-B98D39F16D83}" destId="{78714293-9687-BF4F-9E80-096454577EA3}" srcOrd="1" destOrd="0" presId="urn:microsoft.com/office/officeart/2005/8/layout/hierarchy1"/>
    <dgm:cxn modelId="{51F7EBC2-6385-0F47-AC1D-24ABE6C749F9}" type="presParOf" srcId="{76E49F5A-2765-CE44-90FC-B04B0709CADD}" destId="{A54ECB7C-B4E1-0A4C-A445-3E283DB5D939}" srcOrd="1" destOrd="0" presId="urn:microsoft.com/office/officeart/2005/8/layout/hierarchy1"/>
    <dgm:cxn modelId="{F0526DD0-EEE9-6E42-A8C2-5D6C5307AB3D}" type="presParOf" srcId="{27C0DA51-8322-2846-8943-BF109491D235}" destId="{F6E206C8-35B9-3E45-B035-AA752A83E72E}" srcOrd="4" destOrd="0" presId="urn:microsoft.com/office/officeart/2005/8/layout/hierarchy1"/>
    <dgm:cxn modelId="{6A5FA367-9C2B-ED4B-89CA-65D3EC3B59D4}" type="presParOf" srcId="{27C0DA51-8322-2846-8943-BF109491D235}" destId="{D1E0C0C6-E2B5-3C44-B788-78BE961EE38C}" srcOrd="5" destOrd="0" presId="urn:microsoft.com/office/officeart/2005/8/layout/hierarchy1"/>
    <dgm:cxn modelId="{C95980A0-9313-6F43-A105-F13E2841F147}" type="presParOf" srcId="{D1E0C0C6-E2B5-3C44-B788-78BE961EE38C}" destId="{CB87C407-EB24-7244-B5BF-9351B0302D62}" srcOrd="0" destOrd="0" presId="urn:microsoft.com/office/officeart/2005/8/layout/hierarchy1"/>
    <dgm:cxn modelId="{8BE7189D-1180-3942-A16B-225A9084FA36}" type="presParOf" srcId="{CB87C407-EB24-7244-B5BF-9351B0302D62}" destId="{491ACA98-546C-784D-A6A9-1F6DD84AFF99}" srcOrd="0" destOrd="0" presId="urn:microsoft.com/office/officeart/2005/8/layout/hierarchy1"/>
    <dgm:cxn modelId="{B468D579-A426-7044-8D05-CF40D782A6B3}" type="presParOf" srcId="{CB87C407-EB24-7244-B5BF-9351B0302D62}" destId="{DB7282DC-FD82-794B-8CA8-FE8E5F581CB9}" srcOrd="1" destOrd="0" presId="urn:microsoft.com/office/officeart/2005/8/layout/hierarchy1"/>
    <dgm:cxn modelId="{04EA9122-D6B7-5845-B392-109C619BDF25}" type="presParOf" srcId="{D1E0C0C6-E2B5-3C44-B788-78BE961EE38C}" destId="{F8666701-1BC2-DF4D-9698-E041837FD862}" srcOrd="1" destOrd="0" presId="urn:microsoft.com/office/officeart/2005/8/layout/hierarchy1"/>
    <dgm:cxn modelId="{A8C0B47A-6958-CC4D-917E-EB415FE34C33}" type="presParOf" srcId="{3C7FCF96-07C1-2A44-B3CE-3AFD4BE3468A}" destId="{51CAB5F6-625F-1C48-AB17-7D6F98039BA8}" srcOrd="2" destOrd="0" presId="urn:microsoft.com/office/officeart/2005/8/layout/hierarchy1"/>
    <dgm:cxn modelId="{53ED716C-C17D-514F-9813-A10399176BF8}" type="presParOf" srcId="{3C7FCF96-07C1-2A44-B3CE-3AFD4BE3468A}" destId="{1217F6FB-6BBB-D849-8779-D3A52736F63B}" srcOrd="3" destOrd="0" presId="urn:microsoft.com/office/officeart/2005/8/layout/hierarchy1"/>
    <dgm:cxn modelId="{8829E6E6-CFC4-1C44-8A49-18A2965E6EC7}" type="presParOf" srcId="{1217F6FB-6BBB-D849-8779-D3A52736F63B}" destId="{D54B2CB3-5015-F44D-BA39-FC76AEAA7E18}" srcOrd="0" destOrd="0" presId="urn:microsoft.com/office/officeart/2005/8/layout/hierarchy1"/>
    <dgm:cxn modelId="{EAD42D97-EBFC-714F-9063-2E7A1D57743A}" type="presParOf" srcId="{D54B2CB3-5015-F44D-BA39-FC76AEAA7E18}" destId="{29D5443D-4F14-0A40-808C-7EAD0336EF94}" srcOrd="0" destOrd="0" presId="urn:microsoft.com/office/officeart/2005/8/layout/hierarchy1"/>
    <dgm:cxn modelId="{5D568D9F-BE54-BE4F-8FC2-3D8EF627B566}" type="presParOf" srcId="{D54B2CB3-5015-F44D-BA39-FC76AEAA7E18}" destId="{F39C15BE-639B-4E4F-9384-794712B1DC40}" srcOrd="1" destOrd="0" presId="urn:microsoft.com/office/officeart/2005/8/layout/hierarchy1"/>
    <dgm:cxn modelId="{3DA7434C-8364-E546-AC95-E5C69E28D056}" type="presParOf" srcId="{1217F6FB-6BBB-D849-8779-D3A52736F63B}" destId="{7562ECB6-0FC5-1F43-959F-58606AEEFDD2}" srcOrd="1" destOrd="0" presId="urn:microsoft.com/office/officeart/2005/8/layout/hierarchy1"/>
    <dgm:cxn modelId="{CD905162-5AB7-B54C-B2D0-A010BDDBAC43}" type="presParOf" srcId="{7562ECB6-0FC5-1F43-959F-58606AEEFDD2}" destId="{0483006D-72A5-8A45-82C0-D7DA3A137B9E}" srcOrd="0" destOrd="0" presId="urn:microsoft.com/office/officeart/2005/8/layout/hierarchy1"/>
    <dgm:cxn modelId="{5C869191-8E81-004A-9771-F4FE8D4AAD4D}" type="presParOf" srcId="{7562ECB6-0FC5-1F43-959F-58606AEEFDD2}" destId="{6EF79B2E-06E4-924B-9631-127D442CF567}" srcOrd="1" destOrd="0" presId="urn:microsoft.com/office/officeart/2005/8/layout/hierarchy1"/>
    <dgm:cxn modelId="{58150C3B-7EEB-5D49-86D1-F97924ECF974}" type="presParOf" srcId="{6EF79B2E-06E4-924B-9631-127D442CF567}" destId="{26AF29CE-A452-9D44-A499-623C1761A500}" srcOrd="0" destOrd="0" presId="urn:microsoft.com/office/officeart/2005/8/layout/hierarchy1"/>
    <dgm:cxn modelId="{A3ABBCCB-8009-154A-94D1-1BEE0FBB19EA}" type="presParOf" srcId="{26AF29CE-A452-9D44-A499-623C1761A500}" destId="{C4467734-F559-C747-871B-2770F85BFB4A}" srcOrd="0" destOrd="0" presId="urn:microsoft.com/office/officeart/2005/8/layout/hierarchy1"/>
    <dgm:cxn modelId="{97E485A1-4C19-5E40-88A6-F9472FE1AA52}" type="presParOf" srcId="{26AF29CE-A452-9D44-A499-623C1761A500}" destId="{5D13620B-D745-704E-806A-F05283395C15}" srcOrd="1" destOrd="0" presId="urn:microsoft.com/office/officeart/2005/8/layout/hierarchy1"/>
    <dgm:cxn modelId="{886565CE-6B93-A643-B3F2-CAD6B767F2BC}" type="presParOf" srcId="{6EF79B2E-06E4-924B-9631-127D442CF567}" destId="{64F066FE-5E55-A54B-95A9-933E5CCC9ED5}" srcOrd="1" destOrd="0" presId="urn:microsoft.com/office/officeart/2005/8/layout/hierarchy1"/>
    <dgm:cxn modelId="{7BBFA3C8-C8A8-0440-B637-E547C5A7772D}" type="presParOf" srcId="{7562ECB6-0FC5-1F43-959F-58606AEEFDD2}" destId="{7B38567B-5E3A-764A-889B-A0290AAD4014}" srcOrd="2" destOrd="0" presId="urn:microsoft.com/office/officeart/2005/8/layout/hierarchy1"/>
    <dgm:cxn modelId="{1F8EE9A2-647B-3348-A0C0-414D941898DC}" type="presParOf" srcId="{7562ECB6-0FC5-1F43-959F-58606AEEFDD2}" destId="{F9E1D7B7-E63B-4F4E-8177-DDD5EF327EDC}" srcOrd="3" destOrd="0" presId="urn:microsoft.com/office/officeart/2005/8/layout/hierarchy1"/>
    <dgm:cxn modelId="{230A451F-F143-3548-9889-A87808605A42}" type="presParOf" srcId="{F9E1D7B7-E63B-4F4E-8177-DDD5EF327EDC}" destId="{E38F9DEC-94F8-044C-B78D-1C67BACBF068}" srcOrd="0" destOrd="0" presId="urn:microsoft.com/office/officeart/2005/8/layout/hierarchy1"/>
    <dgm:cxn modelId="{FD87A3D2-A824-7C44-8F06-82063B48B5FA}" type="presParOf" srcId="{E38F9DEC-94F8-044C-B78D-1C67BACBF068}" destId="{BB645DFB-1D5B-E04D-A575-097CCE9F8326}" srcOrd="0" destOrd="0" presId="urn:microsoft.com/office/officeart/2005/8/layout/hierarchy1"/>
    <dgm:cxn modelId="{66383F11-8103-EB4D-8627-7067944A1D1E}" type="presParOf" srcId="{E38F9DEC-94F8-044C-B78D-1C67BACBF068}" destId="{C3BCD9F2-CE96-C64B-9406-0132E98D9D6A}" srcOrd="1" destOrd="0" presId="urn:microsoft.com/office/officeart/2005/8/layout/hierarchy1"/>
    <dgm:cxn modelId="{7EA90624-0114-F240-A9D8-087BCBFEA342}" type="presParOf" srcId="{F9E1D7B7-E63B-4F4E-8177-DDD5EF327EDC}" destId="{A99E6919-27D9-DB4C-89E5-75C2534945CB}" srcOrd="1" destOrd="0" presId="urn:microsoft.com/office/officeart/2005/8/layout/hierarchy1"/>
    <dgm:cxn modelId="{D3A45F61-4888-4C48-B1B4-B30411B3A514}" type="presParOf" srcId="{7562ECB6-0FC5-1F43-959F-58606AEEFDD2}" destId="{33AEB7CA-F4DF-184D-879C-D3B7CBCB7D90}" srcOrd="4" destOrd="0" presId="urn:microsoft.com/office/officeart/2005/8/layout/hierarchy1"/>
    <dgm:cxn modelId="{5765AD3F-EE7C-7446-A9A4-120C61668798}" type="presParOf" srcId="{7562ECB6-0FC5-1F43-959F-58606AEEFDD2}" destId="{447737E1-FB0E-C64F-A216-EDAA0D7806E2}" srcOrd="5" destOrd="0" presId="urn:microsoft.com/office/officeart/2005/8/layout/hierarchy1"/>
    <dgm:cxn modelId="{AADC5EC7-9F43-F045-9BC2-01BBD880E85F}" type="presParOf" srcId="{447737E1-FB0E-C64F-A216-EDAA0D7806E2}" destId="{F9046206-9B6A-3342-8AD5-01160CB42970}" srcOrd="0" destOrd="0" presId="urn:microsoft.com/office/officeart/2005/8/layout/hierarchy1"/>
    <dgm:cxn modelId="{D0023965-CFA4-4D48-9D3A-23F8D48C9F58}" type="presParOf" srcId="{F9046206-9B6A-3342-8AD5-01160CB42970}" destId="{D494E851-CFB4-5946-8B29-0322940042F7}" srcOrd="0" destOrd="0" presId="urn:microsoft.com/office/officeart/2005/8/layout/hierarchy1"/>
    <dgm:cxn modelId="{D5CDCCA0-12D6-D74E-8E48-B3677F1CE365}" type="presParOf" srcId="{F9046206-9B6A-3342-8AD5-01160CB42970}" destId="{BEAF30A9-F729-3F4D-9D20-52FE540827B7}" srcOrd="1" destOrd="0" presId="urn:microsoft.com/office/officeart/2005/8/layout/hierarchy1"/>
    <dgm:cxn modelId="{FC47B2BE-2BFC-374B-8F00-7EE6301DBA34}" type="presParOf" srcId="{447737E1-FB0E-C64F-A216-EDAA0D7806E2}" destId="{AAA852CA-B7B5-2343-BA3F-97B35363B1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EB7CA-F4DF-184D-879C-D3B7CBCB7D90}">
      <dsp:nvSpPr>
        <dsp:cNvPr id="0" name=""/>
        <dsp:cNvSpPr/>
      </dsp:nvSpPr>
      <dsp:spPr>
        <a:xfrm>
          <a:off x="5377224" y="2776611"/>
          <a:ext cx="1487907" cy="35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77"/>
              </a:lnTo>
              <a:lnTo>
                <a:pt x="1487907" y="241277"/>
              </a:lnTo>
              <a:lnTo>
                <a:pt x="1487907" y="3540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8567B-5E3A-764A-889B-A0290AAD4014}">
      <dsp:nvSpPr>
        <dsp:cNvPr id="0" name=""/>
        <dsp:cNvSpPr/>
      </dsp:nvSpPr>
      <dsp:spPr>
        <a:xfrm>
          <a:off x="5331504" y="2776611"/>
          <a:ext cx="91440" cy="354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0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3006D-72A5-8A45-82C0-D7DA3A137B9E}">
      <dsp:nvSpPr>
        <dsp:cNvPr id="0" name=""/>
        <dsp:cNvSpPr/>
      </dsp:nvSpPr>
      <dsp:spPr>
        <a:xfrm>
          <a:off x="3889316" y="2776611"/>
          <a:ext cx="1487907" cy="354054"/>
        </a:xfrm>
        <a:custGeom>
          <a:avLst/>
          <a:gdLst/>
          <a:ahLst/>
          <a:cxnLst/>
          <a:rect l="0" t="0" r="0" b="0"/>
          <a:pathLst>
            <a:path>
              <a:moveTo>
                <a:pt x="1487907" y="0"/>
              </a:moveTo>
              <a:lnTo>
                <a:pt x="1487907" y="241277"/>
              </a:lnTo>
              <a:lnTo>
                <a:pt x="0" y="241277"/>
              </a:lnTo>
              <a:lnTo>
                <a:pt x="0" y="3540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AB5F6-625F-1C48-AB17-7D6F98039BA8}">
      <dsp:nvSpPr>
        <dsp:cNvPr id="0" name=""/>
        <dsp:cNvSpPr/>
      </dsp:nvSpPr>
      <dsp:spPr>
        <a:xfrm>
          <a:off x="3560955" y="1649521"/>
          <a:ext cx="1816269" cy="35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77"/>
              </a:lnTo>
              <a:lnTo>
                <a:pt x="1816269" y="241277"/>
              </a:lnTo>
              <a:lnTo>
                <a:pt x="1816269" y="3540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206C8-35B9-3E45-B035-AA752A83E72E}">
      <dsp:nvSpPr>
        <dsp:cNvPr id="0" name=""/>
        <dsp:cNvSpPr/>
      </dsp:nvSpPr>
      <dsp:spPr>
        <a:xfrm>
          <a:off x="1505744" y="2916793"/>
          <a:ext cx="1176617" cy="35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77"/>
              </a:lnTo>
              <a:lnTo>
                <a:pt x="1176617" y="241277"/>
              </a:lnTo>
              <a:lnTo>
                <a:pt x="1176617" y="3540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187F8-5EF9-AD4C-9413-51E8301CB19E}">
      <dsp:nvSpPr>
        <dsp:cNvPr id="0" name=""/>
        <dsp:cNvSpPr/>
      </dsp:nvSpPr>
      <dsp:spPr>
        <a:xfrm>
          <a:off x="1429687" y="2916793"/>
          <a:ext cx="91440" cy="354054"/>
        </a:xfrm>
        <a:custGeom>
          <a:avLst/>
          <a:gdLst/>
          <a:ahLst/>
          <a:cxnLst/>
          <a:rect l="0" t="0" r="0" b="0"/>
          <a:pathLst>
            <a:path>
              <a:moveTo>
                <a:pt x="76057" y="0"/>
              </a:moveTo>
              <a:lnTo>
                <a:pt x="76057" y="241277"/>
              </a:lnTo>
              <a:lnTo>
                <a:pt x="45720" y="241277"/>
              </a:lnTo>
              <a:lnTo>
                <a:pt x="45720" y="3540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2AE1D-3B50-CF43-BA82-91C028E061EC}">
      <dsp:nvSpPr>
        <dsp:cNvPr id="0" name=""/>
        <dsp:cNvSpPr/>
      </dsp:nvSpPr>
      <dsp:spPr>
        <a:xfrm>
          <a:off x="298789" y="2916793"/>
          <a:ext cx="1206954" cy="354054"/>
        </a:xfrm>
        <a:custGeom>
          <a:avLst/>
          <a:gdLst/>
          <a:ahLst/>
          <a:cxnLst/>
          <a:rect l="0" t="0" r="0" b="0"/>
          <a:pathLst>
            <a:path>
              <a:moveTo>
                <a:pt x="1206954" y="0"/>
              </a:moveTo>
              <a:lnTo>
                <a:pt x="1206954" y="241277"/>
              </a:lnTo>
              <a:lnTo>
                <a:pt x="0" y="241277"/>
              </a:lnTo>
              <a:lnTo>
                <a:pt x="0" y="3540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D3039-5583-714F-8BDC-C6AD22EF8074}">
      <dsp:nvSpPr>
        <dsp:cNvPr id="0" name=""/>
        <dsp:cNvSpPr/>
      </dsp:nvSpPr>
      <dsp:spPr>
        <a:xfrm>
          <a:off x="1505744" y="1649521"/>
          <a:ext cx="2055210" cy="354054"/>
        </a:xfrm>
        <a:custGeom>
          <a:avLst/>
          <a:gdLst/>
          <a:ahLst/>
          <a:cxnLst/>
          <a:rect l="0" t="0" r="0" b="0"/>
          <a:pathLst>
            <a:path>
              <a:moveTo>
                <a:pt x="2055210" y="0"/>
              </a:moveTo>
              <a:lnTo>
                <a:pt x="2055210" y="241277"/>
              </a:lnTo>
              <a:lnTo>
                <a:pt x="0" y="241277"/>
              </a:lnTo>
              <a:lnTo>
                <a:pt x="0" y="3540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EC678-BC37-564E-9AE0-8AA8BB6DF9E7}">
      <dsp:nvSpPr>
        <dsp:cNvPr id="0" name=""/>
        <dsp:cNvSpPr/>
      </dsp:nvSpPr>
      <dsp:spPr>
        <a:xfrm>
          <a:off x="2558333" y="655126"/>
          <a:ext cx="2005242" cy="9943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7E5A63-2D47-3642-AE80-CA6243691F17}">
      <dsp:nvSpPr>
        <dsp:cNvPr id="0" name=""/>
        <dsp:cNvSpPr/>
      </dsp:nvSpPr>
      <dsp:spPr>
        <a:xfrm>
          <a:off x="2693598" y="783627"/>
          <a:ext cx="2005242" cy="994394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Weather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2722723" y="812752"/>
        <a:ext cx="1946992" cy="936144"/>
      </dsp:txXfrm>
    </dsp:sp>
    <dsp:sp modelId="{F0962C2B-55C7-FB49-9E5C-A504ADF92E67}">
      <dsp:nvSpPr>
        <dsp:cNvPr id="0" name=""/>
        <dsp:cNvSpPr/>
      </dsp:nvSpPr>
      <dsp:spPr>
        <a:xfrm>
          <a:off x="807401" y="2003575"/>
          <a:ext cx="1396686" cy="9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6C6DF-8AF5-8A41-BA74-68BDC2D7CC4A}">
      <dsp:nvSpPr>
        <dsp:cNvPr id="0" name=""/>
        <dsp:cNvSpPr/>
      </dsp:nvSpPr>
      <dsp:spPr>
        <a:xfrm>
          <a:off x="942665" y="2132076"/>
          <a:ext cx="1396686" cy="91321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Temperature</a:t>
          </a:r>
          <a:endParaRPr lang="en-US" sz="1500" kern="1200" dirty="0"/>
        </a:p>
      </dsp:txBody>
      <dsp:txXfrm>
        <a:off x="969412" y="2158823"/>
        <a:ext cx="1343192" cy="859723"/>
      </dsp:txXfrm>
    </dsp:sp>
    <dsp:sp modelId="{8F676DE6-2465-FF40-A0CF-4DCA5A8C93F4}">
      <dsp:nvSpPr>
        <dsp:cNvPr id="0" name=""/>
        <dsp:cNvSpPr/>
      </dsp:nvSpPr>
      <dsp:spPr>
        <a:xfrm>
          <a:off x="1390" y="3270847"/>
          <a:ext cx="594799" cy="4845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6DA6D4-BB47-BB43-BA94-8E99D7176E77}">
      <dsp:nvSpPr>
        <dsp:cNvPr id="0" name=""/>
        <dsp:cNvSpPr/>
      </dsp:nvSpPr>
      <dsp:spPr>
        <a:xfrm>
          <a:off x="136654" y="3399348"/>
          <a:ext cx="594799" cy="48456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Cold</a:t>
          </a:r>
          <a:endParaRPr lang="en-US" sz="1500" kern="1200" dirty="0"/>
        </a:p>
      </dsp:txBody>
      <dsp:txXfrm>
        <a:off x="150846" y="3413540"/>
        <a:ext cx="566415" cy="456177"/>
      </dsp:txXfrm>
    </dsp:sp>
    <dsp:sp modelId="{31778C90-318B-804F-B9BE-B948D5E00C24}">
      <dsp:nvSpPr>
        <dsp:cNvPr id="0" name=""/>
        <dsp:cNvSpPr/>
      </dsp:nvSpPr>
      <dsp:spPr>
        <a:xfrm>
          <a:off x="866718" y="3270847"/>
          <a:ext cx="1217378" cy="566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14293-9687-BF4F-9E80-096454577EA3}">
      <dsp:nvSpPr>
        <dsp:cNvPr id="0" name=""/>
        <dsp:cNvSpPr/>
      </dsp:nvSpPr>
      <dsp:spPr>
        <a:xfrm>
          <a:off x="1001982" y="3399348"/>
          <a:ext cx="1217378" cy="56682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Normal</a:t>
          </a:r>
          <a:endParaRPr lang="en-US" sz="1500" kern="1200" dirty="0"/>
        </a:p>
      </dsp:txBody>
      <dsp:txXfrm>
        <a:off x="1018584" y="3415950"/>
        <a:ext cx="1184174" cy="533624"/>
      </dsp:txXfrm>
    </dsp:sp>
    <dsp:sp modelId="{491ACA98-546C-784D-A6A9-1F6DD84AFF99}">
      <dsp:nvSpPr>
        <dsp:cNvPr id="0" name=""/>
        <dsp:cNvSpPr/>
      </dsp:nvSpPr>
      <dsp:spPr>
        <a:xfrm>
          <a:off x="2354625" y="3270847"/>
          <a:ext cx="655473" cy="381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282DC-FD82-794B-8CA8-FE8E5F581CB9}">
      <dsp:nvSpPr>
        <dsp:cNvPr id="0" name=""/>
        <dsp:cNvSpPr/>
      </dsp:nvSpPr>
      <dsp:spPr>
        <a:xfrm>
          <a:off x="2489889" y="3399348"/>
          <a:ext cx="655473" cy="38120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Hot</a:t>
          </a:r>
          <a:endParaRPr lang="en-US" sz="1500" kern="1200" dirty="0"/>
        </a:p>
      </dsp:txBody>
      <dsp:txXfrm>
        <a:off x="2501054" y="3410513"/>
        <a:ext cx="633143" cy="358877"/>
      </dsp:txXfrm>
    </dsp:sp>
    <dsp:sp modelId="{29D5443D-4F14-0A40-808C-7EAD0336EF94}">
      <dsp:nvSpPr>
        <dsp:cNvPr id="0" name=""/>
        <dsp:cNvSpPr/>
      </dsp:nvSpPr>
      <dsp:spPr>
        <a:xfrm>
          <a:off x="4439940" y="2003575"/>
          <a:ext cx="1874568" cy="773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9C15BE-639B-4E4F-9384-794712B1DC40}">
      <dsp:nvSpPr>
        <dsp:cNvPr id="0" name=""/>
        <dsp:cNvSpPr/>
      </dsp:nvSpPr>
      <dsp:spPr>
        <a:xfrm>
          <a:off x="4575204" y="2132076"/>
          <a:ext cx="1874568" cy="77303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wind</a:t>
          </a:r>
          <a:endParaRPr lang="en-US" sz="1500" kern="1200" dirty="0"/>
        </a:p>
      </dsp:txBody>
      <dsp:txXfrm>
        <a:off x="4597845" y="2154717"/>
        <a:ext cx="1829286" cy="727753"/>
      </dsp:txXfrm>
    </dsp:sp>
    <dsp:sp modelId="{C4467734-F559-C747-871B-2770F85BFB4A}">
      <dsp:nvSpPr>
        <dsp:cNvPr id="0" name=""/>
        <dsp:cNvSpPr/>
      </dsp:nvSpPr>
      <dsp:spPr>
        <a:xfrm>
          <a:off x="3280627" y="3130665"/>
          <a:ext cx="1217378" cy="513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13620B-D745-704E-806A-F05283395C15}">
      <dsp:nvSpPr>
        <dsp:cNvPr id="0" name=""/>
        <dsp:cNvSpPr/>
      </dsp:nvSpPr>
      <dsp:spPr>
        <a:xfrm>
          <a:off x="3415891" y="3259166"/>
          <a:ext cx="1217378" cy="51398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NoWindy</a:t>
          </a:r>
          <a:endParaRPr lang="en-US" sz="1500" kern="1200" dirty="0"/>
        </a:p>
      </dsp:txBody>
      <dsp:txXfrm>
        <a:off x="3430945" y="3274220"/>
        <a:ext cx="1187270" cy="483875"/>
      </dsp:txXfrm>
    </dsp:sp>
    <dsp:sp modelId="{BB645DFB-1D5B-E04D-A575-097CCE9F8326}">
      <dsp:nvSpPr>
        <dsp:cNvPr id="0" name=""/>
        <dsp:cNvSpPr/>
      </dsp:nvSpPr>
      <dsp:spPr>
        <a:xfrm>
          <a:off x="4768535" y="3130665"/>
          <a:ext cx="1217378" cy="514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CD9F2-CE96-C64B-9406-0132E98D9D6A}">
      <dsp:nvSpPr>
        <dsp:cNvPr id="0" name=""/>
        <dsp:cNvSpPr/>
      </dsp:nvSpPr>
      <dsp:spPr>
        <a:xfrm>
          <a:off x="4903799" y="3259166"/>
          <a:ext cx="1217378" cy="51460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LessWindy</a:t>
          </a:r>
          <a:endParaRPr lang="en-US" sz="1500" kern="1200" dirty="0"/>
        </a:p>
      </dsp:txBody>
      <dsp:txXfrm>
        <a:off x="4918871" y="3274238"/>
        <a:ext cx="1187234" cy="484465"/>
      </dsp:txXfrm>
    </dsp:sp>
    <dsp:sp modelId="{D494E851-CFB4-5946-8B29-0322940042F7}">
      <dsp:nvSpPr>
        <dsp:cNvPr id="0" name=""/>
        <dsp:cNvSpPr/>
      </dsp:nvSpPr>
      <dsp:spPr>
        <a:xfrm>
          <a:off x="6256442" y="3130665"/>
          <a:ext cx="1217378" cy="700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F30A9-F729-3F4D-9D20-52FE540827B7}">
      <dsp:nvSpPr>
        <dsp:cNvPr id="0" name=""/>
        <dsp:cNvSpPr/>
      </dsp:nvSpPr>
      <dsp:spPr>
        <a:xfrm>
          <a:off x="6391706" y="3259166"/>
          <a:ext cx="1217378" cy="70023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MoreWindy</a:t>
          </a:r>
          <a:endParaRPr lang="en-US" sz="1500" kern="1200" dirty="0"/>
        </a:p>
      </dsp:txBody>
      <dsp:txXfrm>
        <a:off x="6412215" y="3279675"/>
        <a:ext cx="1176360" cy="659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Tutorial/HomePage" TargetMode="External"/><Relationship Id="rId3" Type="http://schemas.openxmlformats.org/officeDocument/2006/relationships/hyperlink" Target="https://github.com/adafruit/Adafruit_NeoPix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smtClean="0"/>
              <a:t>Temp </a:t>
            </a:r>
            <a:r>
              <a:rPr lang="en-US" dirty="0" smtClean="0"/>
              <a:t>and </a:t>
            </a:r>
            <a:r>
              <a:rPr lang="en-US" dirty="0" smtClean="0"/>
              <a:t>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</a:t>
            </a:r>
            <a:r>
              <a:rPr lang="en-US" dirty="0" smtClean="0"/>
              <a:t>and </a:t>
            </a:r>
            <a:r>
              <a:rPr lang="en-US" dirty="0" smtClean="0"/>
              <a:t>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</a:t>
            </a:r>
            <a:r>
              <a:rPr lang="en-US" dirty="0" smtClean="0"/>
              <a:t>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</a:t>
            </a:r>
            <a:r>
              <a:rPr lang="en-US" dirty="0" err="1" smtClean="0"/>
              <a:t>Arduino</a:t>
            </a:r>
            <a:r>
              <a:rPr lang="en-US" dirty="0" smtClean="0"/>
              <a:t> via serial </a:t>
            </a:r>
            <a:r>
              <a:rPr lang="en-US" dirty="0" smtClean="0"/>
              <a:t>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get temperature data using indoor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board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r>
              <a:rPr lang="en-US" dirty="0" smtClean="0"/>
              <a:t>Temperature Sensors(DS18B20)</a:t>
            </a:r>
          </a:p>
          <a:p>
            <a:pPr marL="0" indent="0">
              <a:buNone/>
            </a:pPr>
            <a:r>
              <a:rPr lang="en-US" dirty="0" smtClean="0"/>
              <a:t>       http</a:t>
            </a:r>
            <a:r>
              <a:rPr lang="en-US" dirty="0"/>
              <a:t>://</a:t>
            </a:r>
            <a:r>
              <a:rPr lang="en-US" dirty="0" err="1"/>
              <a:t>www.adafruit.com</a:t>
            </a:r>
            <a:r>
              <a:rPr lang="en-US" dirty="0"/>
              <a:t>/products/374</a:t>
            </a:r>
            <a:endParaRPr lang="en-US" dirty="0" smtClean="0"/>
          </a:p>
          <a:p>
            <a:r>
              <a:rPr lang="en-US" dirty="0" err="1" smtClean="0"/>
              <a:t>NeoPixel</a:t>
            </a:r>
            <a:r>
              <a:rPr lang="en-US" dirty="0" smtClean="0"/>
              <a:t> digital RGB LED Strip</a:t>
            </a:r>
          </a:p>
          <a:p>
            <a:pPr marL="0" indent="0">
              <a:buNone/>
            </a:pPr>
            <a:r>
              <a:rPr lang="en-US" dirty="0" smtClean="0"/>
              <a:t>       http://</a:t>
            </a:r>
            <a:r>
              <a:rPr lang="en-US" dirty="0" err="1" smtClean="0"/>
              <a:t>www.adafruit.com</a:t>
            </a:r>
            <a:r>
              <a:rPr lang="en-US" dirty="0" smtClean="0"/>
              <a:t>/products/1138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of weather</a:t>
            </a:r>
          </a:p>
          <a:p>
            <a:pPr lvl="1"/>
            <a:r>
              <a:rPr lang="en-US" dirty="0" smtClean="0"/>
              <a:t>Temp, wind , humidity, rain, precipitation info</a:t>
            </a:r>
          </a:p>
          <a:p>
            <a:pPr lvl="1"/>
            <a:r>
              <a:rPr lang="en-US" dirty="0" smtClean="0"/>
              <a:t>Max, Min temp in a day</a:t>
            </a:r>
          </a:p>
          <a:p>
            <a:pPr lvl="1"/>
            <a:r>
              <a:rPr lang="en-US" dirty="0" smtClean="0"/>
              <a:t>Max, min temp over a week</a:t>
            </a:r>
          </a:p>
          <a:p>
            <a:r>
              <a:rPr lang="en-US" dirty="0" smtClean="0"/>
              <a:t>Comparing indoor and outdoor sensors values on the basis of LED patterns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://arduino.cc/en/Tutorial/</a:t>
            </a:r>
            <a:r>
              <a:rPr lang="en-US" dirty="0" smtClean="0">
                <a:hlinkClick r:id="rId2"/>
              </a:rPr>
              <a:t>HomePage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https://github.com/adafruit/</a:t>
            </a:r>
            <a:r>
              <a:rPr lang="en-US" dirty="0" smtClean="0">
                <a:hlinkClick r:id="rId3"/>
              </a:rPr>
              <a:t>Adafruit_NeoPixel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link: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sasmita</a:t>
            </a:r>
            <a:r>
              <a:rPr lang="en-US" dirty="0"/>
              <a:t>/</a:t>
            </a:r>
            <a:r>
              <a:rPr lang="en-US" dirty="0" err="1"/>
              <a:t>QuantumLight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Temperature</a:t>
            </a:r>
          </a:p>
          <a:p>
            <a:pPr marL="0" indent="0">
              <a:buNone/>
            </a:pPr>
            <a:r>
              <a:rPr lang="en-US" sz="2400" dirty="0" smtClean="0"/>
              <a:t>Wind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21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447918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QuantumLight</a:t>
            </a:r>
            <a:r>
              <a:rPr lang="en-US" dirty="0" smtClean="0"/>
              <a:t> 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 smtClean="0"/>
          </a:p>
          <a:p>
            <a:pPr algn="ctr"/>
            <a:r>
              <a:rPr lang="en-US" dirty="0" smtClean="0"/>
              <a:t>data using Computer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  <a:p>
            <a:pPr algn="ctr"/>
            <a:r>
              <a:rPr lang="en-US" dirty="0" smtClean="0"/>
              <a:t>LED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Using ARDUINO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728545"/>
              </p:ext>
            </p:extLst>
          </p:nvPr>
        </p:nvGraphicFramePr>
        <p:xfrm>
          <a:off x="1172151" y="2480121"/>
          <a:ext cx="70103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605"/>
                <a:gridCol w="2092531"/>
                <a:gridCol w="27852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</a:t>
                      </a:r>
                      <a:r>
                        <a:rPr lang="en-US" dirty="0" err="1" smtClean="0"/>
                        <a:t>ColdLessWindy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</a:t>
                      </a:r>
                      <a:r>
                        <a:rPr lang="en-US" dirty="0" err="1" smtClean="0"/>
                        <a:t>ColdMoreWindy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</a:t>
                      </a:r>
                      <a:r>
                        <a:rPr lang="en-US" dirty="0" err="1" smtClean="0"/>
                        <a:t>NormalNoWindy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</a:t>
                      </a:r>
                      <a:r>
                        <a:rPr lang="en-US" dirty="0" err="1" smtClean="0"/>
                        <a:t>NormalLessWindy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</a:t>
                      </a:r>
                      <a:r>
                        <a:rPr lang="en-US" dirty="0" err="1" smtClean="0"/>
                        <a:t>NormalMoreWindy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</a:t>
                      </a:r>
                      <a:r>
                        <a:rPr lang="en-US" dirty="0" err="1" smtClean="0"/>
                        <a:t>HotNoWindy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</a:t>
                      </a:r>
                      <a:r>
                        <a:rPr lang="en-US" dirty="0" err="1" smtClean="0"/>
                        <a:t>HotLessWindy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</a:t>
                      </a:r>
                      <a:r>
                        <a:rPr lang="en-US" dirty="0" err="1" smtClean="0"/>
                        <a:t>HotMoreWindy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Arduino</a:t>
            </a:r>
            <a:r>
              <a:rPr lang="en-US" dirty="0" smtClean="0"/>
              <a:t> and LED strip</a:t>
            </a:r>
            <a:endParaRPr lang="en-US" dirty="0"/>
          </a:p>
        </p:txBody>
      </p:sp>
      <p:pic>
        <p:nvPicPr>
          <p:cNvPr id="4" name="Content Placeholder 3" descr="displaying_LE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8868"/>
          <a:stretch>
            <a:fillRect/>
          </a:stretch>
        </p:blipFill>
        <p:spPr>
          <a:xfrm>
            <a:off x="551096" y="2456239"/>
            <a:ext cx="8002872" cy="3810091"/>
          </a:xfrm>
        </p:spPr>
      </p:pic>
    </p:spTree>
    <p:extLst>
      <p:ext uri="{BB962C8B-B14F-4D97-AF65-F5344CB8AC3E}">
        <p14:creationId xmlns:p14="http://schemas.microsoft.com/office/powerpoint/2010/main" val="305306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Indoor sensor with ARDUINO</a:t>
            </a:r>
            <a:endParaRPr lang="en-US" dirty="0"/>
          </a:p>
        </p:txBody>
      </p:sp>
      <p:pic>
        <p:nvPicPr>
          <p:cNvPr id="4" name="Content Placeholder 3" descr="indoorSens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17609"/>
          <a:stretch>
            <a:fillRect/>
          </a:stretch>
        </p:blipFill>
        <p:spPr>
          <a:xfrm>
            <a:off x="5346096" y="2884714"/>
            <a:ext cx="3797904" cy="2485572"/>
          </a:xfrm>
        </p:spPr>
      </p:pic>
      <p:pic>
        <p:nvPicPr>
          <p:cNvPr id="5" name="Picture 4" descr="phot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7521" y="2884713"/>
            <a:ext cx="4487333" cy="3090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2668" y="5817810"/>
            <a:ext cx="18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6952" y="53702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Video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snippet how 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1409</TotalTime>
  <Words>339</Words>
  <Application>Microsoft Macintosh PowerPoint</Application>
  <PresentationFormat>On-screen Show (4:3)</PresentationFormat>
  <Paragraphs>117</Paragraphs>
  <Slides>16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Quantum Light</vt:lpstr>
      <vt:lpstr>Project focus:</vt:lpstr>
      <vt:lpstr>Weather data</vt:lpstr>
      <vt:lpstr>Classifying Weather data</vt:lpstr>
      <vt:lpstr>QuantumLight : Block diagram</vt:lpstr>
      <vt:lpstr>Assigning patterns based on classification</vt:lpstr>
      <vt:lpstr>Connecting Arduino and LED strip</vt:lpstr>
      <vt:lpstr>Connecting Indoor sensor with ARDUINO</vt:lpstr>
      <vt:lpstr>Small Video snippets</vt:lpstr>
      <vt:lpstr>Normal Temp and Less Windy</vt:lpstr>
      <vt:lpstr>Hot Temp and No Windy</vt:lpstr>
      <vt:lpstr>Cold temp and More Windy</vt:lpstr>
      <vt:lpstr>LIBRARY USED</vt:lpstr>
      <vt:lpstr>COMPONENTS USED</vt:lpstr>
      <vt:lpstr>Future Enhancements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31</cp:revision>
  <dcterms:created xsi:type="dcterms:W3CDTF">2013-12-10T18:57:18Z</dcterms:created>
  <dcterms:modified xsi:type="dcterms:W3CDTF">2013-12-11T23:56:53Z</dcterms:modified>
</cp:coreProperties>
</file>