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56" r:id="rId4"/>
    <p:sldId id="257" r:id="rId5"/>
    <p:sldId id="272" r:id="rId6"/>
    <p:sldId id="258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4660"/>
  </p:normalViewPr>
  <p:slideViewPr>
    <p:cSldViewPr showGuides="1">
      <p:cViewPr>
        <p:scale>
          <a:sx n="86" d="100"/>
          <a:sy n="86" d="100"/>
        </p:scale>
        <p:origin x="-960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4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6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9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4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4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BA00-E258-4668-A372-5B7838C5946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DC7A-419B-4C49-9C24-16D2EB4A1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JAVAEE02</a:t>
            </a:r>
            <a:r>
              <a:rPr lang="en-US" altLang="zh-CN" dirty="0" smtClean="0"/>
              <a:t>-Servlet-02</a:t>
            </a:r>
            <a:br>
              <a:rPr lang="en-US" altLang="zh-CN" dirty="0" smtClean="0"/>
            </a:br>
            <a:r>
              <a:rPr lang="en-US" altLang="zh-CN" dirty="0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2200" dirty="0">
                <a:ea typeface="微软雅黑"/>
              </a:rPr>
              <a:t>Servlet</a:t>
            </a:r>
            <a:r>
              <a:rPr lang="zh-CN" altLang="en-US" b="1" kern="2200" dirty="0">
                <a:ea typeface="微软雅黑"/>
              </a:rPr>
              <a:t>的生命周期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80" y="1600200"/>
            <a:ext cx="4797840" cy="4525963"/>
          </a:xfrm>
        </p:spPr>
      </p:pic>
    </p:spTree>
    <p:extLst>
      <p:ext uri="{BB962C8B-B14F-4D97-AF65-F5344CB8AC3E}">
        <p14:creationId xmlns:p14="http://schemas.microsoft.com/office/powerpoint/2010/main" val="41922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虚拟路径映射配置即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URL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模式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URL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的组成：协议，主机名和端口，路径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URL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模式，即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URL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地址信息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根目标，根路径： 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实现多重映射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配置多个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&lt;servlet-mapping&gt;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元素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配置多个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&lt;url-pattern&gt;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元素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使用通配符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*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.do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/abc/*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/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默认的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，即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应用的默认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endParaRPr lang="zh-CN" altLang="en-US" b="1" i="0" u="none" strike="noStrike" kern="100" baseline="0" smtClean="0">
              <a:latin typeface="Cambri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814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概述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用于定义浏览器和服务器之间交换数据的过程以及数据本身的格式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HyperText Transfer Protocol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，即超文本传输协议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80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特点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支持客户端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服务器端模式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简单快速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灵活，可传任意类型数据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无状态，即无记忆能力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107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版本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3837353" cy="4525963"/>
          </a:xfrm>
        </p:spPr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1.0,1.1,2.0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1.0【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建立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TCP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，发送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，回送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，关闭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TCP】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1.1【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建立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TCP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多次发送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，回送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，关闭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TCP】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5148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的请求和响应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/>
            </a:r>
            <a:br>
              <a:rPr lang="en-US" altLang="zh-CN" b="1" i="0" u="none" strike="noStrike" kern="2200" baseline="0" dirty="0" smtClean="0">
                <a:latin typeface="Calibri"/>
                <a:ea typeface="微软雅黑"/>
              </a:rPr>
            </a:b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【Web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服务核心理解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】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浏览器访问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过程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kern="100" dirty="0" smtClean="0">
                <a:latin typeface="Cambria"/>
                <a:ea typeface="微软雅黑"/>
              </a:rPr>
              <a:t>例如</a:t>
            </a:r>
            <a:r>
              <a:rPr lang="en-US" altLang="zh-CN" b="1" kern="100" dirty="0" err="1" smtClean="0">
                <a:latin typeface="Cambria"/>
                <a:ea typeface="微软雅黑"/>
              </a:rPr>
              <a:t>firefox</a:t>
            </a:r>
            <a:r>
              <a:rPr lang="zh-CN" altLang="en-US" b="1" kern="100" dirty="0" smtClean="0">
                <a:latin typeface="Cambria"/>
                <a:ea typeface="微软雅黑"/>
              </a:rPr>
              <a:t>访问</a:t>
            </a:r>
            <a:r>
              <a:rPr lang="en-US" altLang="zh-CN" b="1" kern="100" dirty="0" err="1" smtClean="0">
                <a:latin typeface="Cambria"/>
                <a:ea typeface="微软雅黑"/>
              </a:rPr>
              <a:t>www.baidu.com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04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消息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请求消息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请求行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请求消息头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数据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响应消息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响应状态行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响应消息头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数据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658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HttpServletRequest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获取请求行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请求方法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请求资源名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请求路径等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获取请求消息头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浏览器通过请求消息头向服务器传递附加信息</a:t>
            </a:r>
          </a:p>
          <a:p>
            <a:pPr marR="0" lvl="2" rtl="0"/>
            <a:r>
              <a:rPr lang="en-US" altLang="zh-CN" b="1" i="0" u="none" strike="noStrike" kern="100" baseline="0" smtClean="0">
                <a:latin typeface="Cambria"/>
                <a:ea typeface="宋体"/>
              </a:rPr>
              <a:t>Client</a:t>
            </a:r>
            <a:r>
              <a:rPr lang="zh-CN" altLang="en-US" b="1" i="0" u="none" strike="noStrike" kern="100" baseline="0" smtClean="0">
                <a:latin typeface="Cambria"/>
                <a:ea typeface="宋体"/>
              </a:rPr>
              <a:t>可以接受的数据类型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压缩方式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语言和编码等</a:t>
            </a:r>
            <a:endParaRPr lang="zh-CN" altLang="en-US" b="1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98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类、接口关系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7" name="Picture 1" descr="C://Users/fhzheng/AppData/Local/YNote/data/aceking_163@163.com/ba4336f575984741b133490871cafed1/6a87d66a5755d2821c38a970362343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9754"/>
          <a:stretch/>
        </p:blipFill>
        <p:spPr bwMode="auto">
          <a:xfrm>
            <a:off x="2051720" y="1196752"/>
            <a:ext cx="4752528" cy="54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查看几个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项目名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名，父类或是父接口是什么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有无配置参数等</a:t>
            </a:r>
            <a:endParaRPr lang="en-US" altLang="zh-CN" dirty="0" smtClean="0"/>
          </a:p>
          <a:p>
            <a:r>
              <a:rPr lang="zh-CN" altLang="en-US" dirty="0" smtClean="0"/>
              <a:t>方法名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做了哪些处理</a:t>
            </a:r>
            <a:endParaRPr lang="en-US" altLang="zh-CN" dirty="0" smtClean="0"/>
          </a:p>
          <a:p>
            <a:r>
              <a:rPr lang="zh-CN" altLang="en-US" dirty="0" smtClean="0"/>
              <a:t>映射地址名，对应的访问</a:t>
            </a:r>
            <a:r>
              <a:rPr lang="en-US" altLang="zh-CN" dirty="0" smtClean="0"/>
              <a:t>URL</a:t>
            </a:r>
            <a:r>
              <a:rPr lang="zh-CN" altLang="en-US" dirty="0"/>
              <a:t>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app01a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app01b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app01c</a:t>
            </a:r>
            <a:endParaRPr lang="en-US" altLang="zh-CN" dirty="0"/>
          </a:p>
          <a:p>
            <a:pPr lvl="1"/>
            <a:r>
              <a:rPr lang="en-US" altLang="zh-CN" dirty="0" err="1" smtClean="0"/>
              <a:t>app02a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项目中的代码跟踪，提出、记录、小结问题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中封装</a:t>
            </a:r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当封装完成以后，开发人员就不用再去解析和操作原始的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使 </a:t>
            </a:r>
            <a:r>
              <a:rPr lang="zh-CN" altLang="en-US" b="1" dirty="0" smtClean="0">
                <a:solidFill>
                  <a:srgbClr val="FF0000"/>
                </a:solidFill>
              </a:rPr>
              <a:t>请求处理 </a:t>
            </a:r>
            <a:r>
              <a:rPr lang="zh-CN" altLang="en-US" dirty="0" smtClean="0"/>
              <a:t>和 </a:t>
            </a:r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r>
              <a:rPr lang="zh-CN" altLang="en-US" b="1" dirty="0" smtClean="0">
                <a:solidFill>
                  <a:srgbClr val="FF0000"/>
                </a:solidFill>
              </a:rPr>
              <a:t>回</a:t>
            </a:r>
            <a:r>
              <a:rPr lang="zh-CN" altLang="en-US" b="1" dirty="0" smtClean="0">
                <a:solidFill>
                  <a:srgbClr val="FF0000"/>
                </a:solidFill>
              </a:rPr>
              <a:t>发</a:t>
            </a:r>
            <a:r>
              <a:rPr lang="zh-CN" altLang="en-US" dirty="0" smtClean="0"/>
              <a:t> 变得</a:t>
            </a:r>
            <a:r>
              <a:rPr lang="zh-CN" altLang="en-US" dirty="0" smtClean="0"/>
              <a:t>十分容易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都有一个上下文实例</a:t>
            </a:r>
            <a:endParaRPr lang="en-US" altLang="zh-CN" dirty="0"/>
          </a:p>
          <a:p>
            <a:pPr lvl="1"/>
            <a:r>
              <a:rPr lang="en-US" altLang="zh-CN" dirty="0" err="1" smtClean="0"/>
              <a:t>ServletContext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都有一个配置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4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对于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项目的测试访问，当你在浏览器端收到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404</a:t>
            </a:r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错误时，你觉得自己应该怎么着手排除这类错误？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47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技术的特点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方便，工具多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跨平台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灵活性和可扩展性强：类的继承和构造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可共享数据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安全性良好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25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实现一个简单的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程序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步骤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创建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web project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创建包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创建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程序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web.xml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中配置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映射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pPr lvl="2"/>
            <a:r>
              <a:rPr lang="en-US" altLang="zh-CN" b="1" kern="100" dirty="0" smtClean="0">
                <a:latin typeface="Calibri"/>
                <a:ea typeface="微软雅黑"/>
              </a:rPr>
              <a:t>【</a:t>
            </a:r>
            <a:r>
              <a:rPr lang="zh-CN" altLang="en-US" b="1" kern="100" dirty="0" smtClean="0">
                <a:latin typeface="Calibri"/>
                <a:ea typeface="微软雅黑"/>
              </a:rPr>
              <a:t>方法一，注解</a:t>
            </a:r>
            <a:r>
              <a:rPr lang="en-US" altLang="zh-CN" b="1" kern="100" dirty="0" smtClean="0">
                <a:latin typeface="Calibri"/>
                <a:ea typeface="微软雅黑"/>
              </a:rPr>
              <a:t>】</a:t>
            </a:r>
          </a:p>
          <a:p>
            <a:pPr lvl="2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方法二，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xml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配置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latin typeface="Calibri"/>
              <a:ea typeface="微软雅黑"/>
            </a:endParaRP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部署运行测试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475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对于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的配置，有注解和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xml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文件两种方式来配置，就自己的习惯和喜好，你觉得自己以后会选哪一种配置方式？为什么？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50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实现一个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程序具体对象应用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请求部分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String name = request.getParameter(“username”);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request.setAttribute(“username”,”fhzhengXXX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”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String name = (String) request.getAttribute(“username”);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RequestDispatcher rd = request.getRequestDispatcher(“/otherSerlvet”);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rd.forward(req,resp);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响应部分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PrintWrite out = response.getWriter();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out.print(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“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this Servlet is created by fhzheng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’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 eclipse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”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out.println(“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我就是爱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这门课”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response.sendRedirect(“/example01/login.html”);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response.setHeader(“Refresh”,”2;URL=http://www.cuit.edu.cn”)//2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秒后跳转到成信大主页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36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的生命周期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初始化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运行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销毁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注意：一旦创建，常驻内存等待客户访问，直到服务器关闭时才销毁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注意服务器的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7*24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小时特点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44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生命周期主管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三个生命周期方法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第一次时调用，后继调用均直接交给</a:t>
            </a:r>
            <a:r>
              <a:rPr lang="en-US" altLang="zh-CN" dirty="0" smtClean="0"/>
              <a:t>service</a:t>
            </a:r>
          </a:p>
          <a:p>
            <a:pPr lvl="1"/>
            <a:r>
              <a:rPr lang="en-US" altLang="zh-CN" dirty="0" smtClean="0"/>
              <a:t>service()</a:t>
            </a:r>
          </a:p>
          <a:p>
            <a:pPr lvl="1"/>
            <a:r>
              <a:rPr lang="en-US" altLang="zh-CN" dirty="0" smtClean="0"/>
              <a:t>destroy()</a:t>
            </a:r>
          </a:p>
          <a:p>
            <a:r>
              <a:rPr lang="zh-CN" altLang="en-US" dirty="0" smtClean="0"/>
              <a:t>两个非生命周期方法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getServletInfo</a:t>
            </a:r>
            <a:r>
              <a:rPr lang="zh-CN" altLang="en-US" dirty="0" smtClean="0"/>
              <a:t>返回该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的描述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getServletConfig</a:t>
            </a:r>
            <a:r>
              <a:rPr lang="zh-CN" altLang="en-US" dirty="0" smtClean="0"/>
              <a:t>返回传给</a:t>
            </a:r>
            <a:r>
              <a:rPr lang="en-US" altLang="zh-CN" dirty="0" err="1" smtClean="0"/>
              <a:t>init</a:t>
            </a:r>
            <a:r>
              <a:rPr lang="zh-CN" altLang="en-US" smtClean="0"/>
              <a:t>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6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的生命周期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9" y="1592796"/>
            <a:ext cx="834638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659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JAVAEE02-Servlet-02 Servlet和HTTP协议</vt:lpstr>
      <vt:lpstr>在Servlet中封装HTTP</vt:lpstr>
      <vt:lpstr>Servlet技术的特点</vt:lpstr>
      <vt:lpstr>实现一个简单的Servlet程序</vt:lpstr>
      <vt:lpstr>PowerPoint 演示文稿</vt:lpstr>
      <vt:lpstr>实现一个Servlet程序具体对象应用</vt:lpstr>
      <vt:lpstr>Servlet的生命周期</vt:lpstr>
      <vt:lpstr>Servlet生命周期主管</vt:lpstr>
      <vt:lpstr>Servlet的生命周期</vt:lpstr>
      <vt:lpstr>Servlet的生命周期</vt:lpstr>
      <vt:lpstr>Servlet虚拟路径映射配置即URL模式</vt:lpstr>
      <vt:lpstr>HTTP概述</vt:lpstr>
      <vt:lpstr>HTTP特点</vt:lpstr>
      <vt:lpstr>HTTP版本</vt:lpstr>
      <vt:lpstr>HTTP的请求和响应 【Web服务核心理解】</vt:lpstr>
      <vt:lpstr>HTTP消息</vt:lpstr>
      <vt:lpstr>HttpServletRequest对象</vt:lpstr>
      <vt:lpstr>Servlet类、接口关系</vt:lpstr>
      <vt:lpstr>查看几个Servlet实例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Servlet和HTTP协议</dc:title>
  <dc:creator>fhzheng</dc:creator>
  <cp:lastModifiedBy>fhzheng</cp:lastModifiedBy>
  <cp:revision>24</cp:revision>
  <dcterms:created xsi:type="dcterms:W3CDTF">2018-10-22T06:13:33Z</dcterms:created>
  <dcterms:modified xsi:type="dcterms:W3CDTF">2018-10-24T09:43:50Z</dcterms:modified>
</cp:coreProperties>
</file>