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261" r:id="rId5"/>
    <p:sldId id="264" r:id="rId6"/>
    <p:sldId id="275" r:id="rId7"/>
    <p:sldId id="262" r:id="rId8"/>
    <p:sldId id="263" r:id="rId9"/>
    <p:sldId id="265" r:id="rId10"/>
    <p:sldId id="27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  <p:sldId id="259" r:id="rId20"/>
    <p:sldId id="26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44" autoAdjust="0"/>
  </p:normalViewPr>
  <p:slideViewPr>
    <p:cSldViewPr showGuides="1">
      <p:cViewPr>
        <p:scale>
          <a:sx n="62" d="100"/>
          <a:sy n="62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15EC5-0605-426E-8C5A-A9AFDAFF39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1D9A516-78F8-4D33-B2BB-41DDD7ED0D48}">
      <dgm:prSet/>
      <dgm:spPr/>
      <dgm:t>
        <a:bodyPr/>
        <a:lstStyle/>
        <a:p>
          <a:pPr rtl="0"/>
          <a:r>
            <a:rPr lang="zh-CN" smtClean="0"/>
            <a:t>用于特定用途的</a:t>
          </a:r>
          <a:r>
            <a:rPr lang="en-US" smtClean="0"/>
            <a:t>Servlet</a:t>
          </a:r>
          <a:endParaRPr lang="zh-CN"/>
        </a:p>
      </dgm:t>
    </dgm:pt>
    <dgm:pt modelId="{686DADC6-9274-469F-B26F-40791C1A02AB}" type="parTrans" cxnId="{FB152580-EC7E-4392-85D3-F58B27F75BF9}">
      <dgm:prSet/>
      <dgm:spPr/>
      <dgm:t>
        <a:bodyPr/>
        <a:lstStyle/>
        <a:p>
          <a:endParaRPr lang="zh-CN" altLang="en-US"/>
        </a:p>
      </dgm:t>
    </dgm:pt>
    <dgm:pt modelId="{997DE144-693F-4552-BCAB-26319DB217AD}" type="sibTrans" cxnId="{FB152580-EC7E-4392-85D3-F58B27F75BF9}">
      <dgm:prSet/>
      <dgm:spPr/>
      <dgm:t>
        <a:bodyPr/>
        <a:lstStyle/>
        <a:p>
          <a:endParaRPr lang="zh-CN" altLang="en-US"/>
        </a:p>
      </dgm:t>
    </dgm:pt>
    <dgm:pt modelId="{AB6B2891-E371-49AD-9BDE-CDDA24559FE9}">
      <dgm:prSet/>
      <dgm:spPr/>
      <dgm:t>
        <a:bodyPr/>
        <a:lstStyle/>
        <a:p>
          <a:pPr rtl="0"/>
          <a:r>
            <a:rPr lang="zh-CN" smtClean="0"/>
            <a:t>过滤器：拦截请求响应对象</a:t>
          </a:r>
          <a:endParaRPr lang="zh-CN"/>
        </a:p>
      </dgm:t>
    </dgm:pt>
    <dgm:pt modelId="{C44EFAA0-5A3B-45B0-ADC7-CCF7E1D50F4A}" type="parTrans" cxnId="{E326E803-E54E-4DDF-B163-1360E140AA20}">
      <dgm:prSet/>
      <dgm:spPr/>
      <dgm:t>
        <a:bodyPr/>
        <a:lstStyle/>
        <a:p>
          <a:endParaRPr lang="zh-CN" altLang="en-US"/>
        </a:p>
      </dgm:t>
    </dgm:pt>
    <dgm:pt modelId="{3BDF2423-D342-435B-A18D-4EEB6141611A}" type="sibTrans" cxnId="{E326E803-E54E-4DDF-B163-1360E140AA20}">
      <dgm:prSet/>
      <dgm:spPr/>
      <dgm:t>
        <a:bodyPr/>
        <a:lstStyle/>
        <a:p>
          <a:endParaRPr lang="zh-CN" altLang="en-US"/>
        </a:p>
      </dgm:t>
    </dgm:pt>
    <dgm:pt modelId="{DEDDB5EF-C8B4-4B09-B778-1B42649505C0}">
      <dgm:prSet/>
      <dgm:spPr/>
      <dgm:t>
        <a:bodyPr/>
        <a:lstStyle/>
        <a:p>
          <a:pPr rtl="0"/>
          <a:r>
            <a:rPr lang="zh-CN" smtClean="0"/>
            <a:t>监听器：观察变化</a:t>
          </a:r>
          <a:endParaRPr lang="zh-CN"/>
        </a:p>
      </dgm:t>
    </dgm:pt>
    <dgm:pt modelId="{AEAD0493-FE5C-4590-8B5B-BB35EEE00567}" type="parTrans" cxnId="{AE4D7583-9712-4916-AF7B-2667F25E5F06}">
      <dgm:prSet/>
      <dgm:spPr/>
      <dgm:t>
        <a:bodyPr/>
        <a:lstStyle/>
        <a:p>
          <a:endParaRPr lang="zh-CN" altLang="en-US"/>
        </a:p>
      </dgm:t>
    </dgm:pt>
    <dgm:pt modelId="{8D727D8D-B35F-43E0-B283-B4151113C174}" type="sibTrans" cxnId="{AE4D7583-9712-4916-AF7B-2667F25E5F06}">
      <dgm:prSet/>
      <dgm:spPr/>
      <dgm:t>
        <a:bodyPr/>
        <a:lstStyle/>
        <a:p>
          <a:endParaRPr lang="zh-CN" altLang="en-US"/>
        </a:p>
      </dgm:t>
    </dgm:pt>
    <dgm:pt modelId="{6558452B-B09E-403D-BC77-70DCD8C7D0CB}">
      <dgm:prSet/>
      <dgm:spPr/>
      <dgm:t>
        <a:bodyPr/>
        <a:lstStyle/>
        <a:p>
          <a:pPr rtl="0"/>
          <a:r>
            <a:rPr lang="zh-CN" smtClean="0"/>
            <a:t>它们本质上仍然是</a:t>
          </a:r>
          <a:r>
            <a:rPr lang="en-US" smtClean="0"/>
            <a:t>Servlet</a:t>
          </a:r>
          <a:endParaRPr lang="zh-CN"/>
        </a:p>
      </dgm:t>
    </dgm:pt>
    <dgm:pt modelId="{AEDA85CF-7644-49BE-B074-8F9DA458A678}" type="parTrans" cxnId="{21A7FAA5-CF59-474A-9EDB-086A52B81252}">
      <dgm:prSet/>
      <dgm:spPr/>
      <dgm:t>
        <a:bodyPr/>
        <a:lstStyle/>
        <a:p>
          <a:endParaRPr lang="zh-CN" altLang="en-US"/>
        </a:p>
      </dgm:t>
    </dgm:pt>
    <dgm:pt modelId="{95E7E4A2-6036-4C46-B1A8-7CE40391DFCA}" type="sibTrans" cxnId="{21A7FAA5-CF59-474A-9EDB-086A52B81252}">
      <dgm:prSet/>
      <dgm:spPr/>
      <dgm:t>
        <a:bodyPr/>
        <a:lstStyle/>
        <a:p>
          <a:endParaRPr lang="zh-CN" altLang="en-US"/>
        </a:p>
      </dgm:t>
    </dgm:pt>
    <dgm:pt modelId="{8E548D9F-3CE5-438D-A308-BBEF22712009}">
      <dgm:prSet/>
      <dgm:spPr/>
      <dgm:t>
        <a:bodyPr/>
        <a:lstStyle/>
        <a:p>
          <a:pPr rtl="0"/>
          <a:r>
            <a:rPr lang="zh-CN" smtClean="0"/>
            <a:t>是类</a:t>
          </a:r>
          <a:endParaRPr lang="zh-CN"/>
        </a:p>
      </dgm:t>
    </dgm:pt>
    <dgm:pt modelId="{96425FB9-C90D-46B3-BC14-C4B7FFDE90A2}" type="parTrans" cxnId="{977AC44C-6D75-4B72-80F2-F0578A3F1A70}">
      <dgm:prSet/>
      <dgm:spPr/>
      <dgm:t>
        <a:bodyPr/>
        <a:lstStyle/>
        <a:p>
          <a:endParaRPr lang="zh-CN" altLang="en-US"/>
        </a:p>
      </dgm:t>
    </dgm:pt>
    <dgm:pt modelId="{36175386-10C9-4918-9E8E-04C1A9F1C1C4}" type="sibTrans" cxnId="{977AC44C-6D75-4B72-80F2-F0578A3F1A70}">
      <dgm:prSet/>
      <dgm:spPr/>
      <dgm:t>
        <a:bodyPr/>
        <a:lstStyle/>
        <a:p>
          <a:endParaRPr lang="zh-CN" altLang="en-US"/>
        </a:p>
      </dgm:t>
    </dgm:pt>
    <dgm:pt modelId="{C0CC47A2-0421-4E11-A38A-0D491354F274}">
      <dgm:prSet/>
      <dgm:spPr/>
      <dgm:t>
        <a:bodyPr/>
        <a:lstStyle/>
        <a:p>
          <a:pPr rtl="0"/>
          <a:r>
            <a:rPr lang="zh-CN" smtClean="0"/>
            <a:t>但只做该做的方法</a:t>
          </a:r>
          <a:endParaRPr lang="zh-CN"/>
        </a:p>
      </dgm:t>
    </dgm:pt>
    <dgm:pt modelId="{E6E9320C-FB02-4D67-BF67-DF6F8DFA7E58}" type="parTrans" cxnId="{CF454AAD-5DDA-43B5-82AB-4182380192F5}">
      <dgm:prSet/>
      <dgm:spPr/>
      <dgm:t>
        <a:bodyPr/>
        <a:lstStyle/>
        <a:p>
          <a:endParaRPr lang="zh-CN" altLang="en-US"/>
        </a:p>
      </dgm:t>
    </dgm:pt>
    <dgm:pt modelId="{CDD957BB-7585-4582-8A0A-49C5A40B871F}" type="sibTrans" cxnId="{CF454AAD-5DDA-43B5-82AB-4182380192F5}">
      <dgm:prSet/>
      <dgm:spPr/>
      <dgm:t>
        <a:bodyPr/>
        <a:lstStyle/>
        <a:p>
          <a:endParaRPr lang="zh-CN" altLang="en-US"/>
        </a:p>
      </dgm:t>
    </dgm:pt>
    <dgm:pt modelId="{D2FD998F-EBBB-4593-9250-133875E7F23F}">
      <dgm:prSet/>
      <dgm:spPr/>
      <dgm:t>
        <a:bodyPr/>
        <a:lstStyle/>
        <a:p>
          <a:pPr rtl="0"/>
          <a:r>
            <a:rPr lang="zh-CN" smtClean="0"/>
            <a:t>如</a:t>
          </a:r>
          <a:r>
            <a:rPr lang="en-US" smtClean="0"/>
            <a:t>doFilter</a:t>
          </a:r>
          <a:endParaRPr lang="zh-CN"/>
        </a:p>
      </dgm:t>
    </dgm:pt>
    <dgm:pt modelId="{24960CF8-D286-4FE5-AC71-EBDF9984E2F3}" type="parTrans" cxnId="{AF5A3625-7DB4-4CA7-9079-A28073B23964}">
      <dgm:prSet/>
      <dgm:spPr/>
      <dgm:t>
        <a:bodyPr/>
        <a:lstStyle/>
        <a:p>
          <a:endParaRPr lang="zh-CN" altLang="en-US"/>
        </a:p>
      </dgm:t>
    </dgm:pt>
    <dgm:pt modelId="{30120EC0-F3FC-4AF8-B806-7C7978B28386}" type="sibTrans" cxnId="{AF5A3625-7DB4-4CA7-9079-A28073B23964}">
      <dgm:prSet/>
      <dgm:spPr/>
      <dgm:t>
        <a:bodyPr/>
        <a:lstStyle/>
        <a:p>
          <a:endParaRPr lang="zh-CN" altLang="en-US"/>
        </a:p>
      </dgm:t>
    </dgm:pt>
    <dgm:pt modelId="{D2A0A460-7BA8-41CB-9DE3-6BD2CB47B5BA}" type="pres">
      <dgm:prSet presAssocID="{FAD15EC5-0605-426E-8C5A-A9AFDAFF39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9E7D91-4B2E-40B9-9B62-0B5D778F41FE}" type="pres">
      <dgm:prSet presAssocID="{D1D9A516-78F8-4D33-B2BB-41DDD7ED0D48}" presName="parentLin" presStyleCnt="0"/>
      <dgm:spPr/>
    </dgm:pt>
    <dgm:pt modelId="{AB6734D0-9C70-4A24-80E2-23D1DA1E5337}" type="pres">
      <dgm:prSet presAssocID="{D1D9A516-78F8-4D33-B2BB-41DDD7ED0D4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24C7567-99EC-4000-9118-3C02CD2ACBD9}" type="pres">
      <dgm:prSet presAssocID="{D1D9A516-78F8-4D33-B2BB-41DDD7ED0D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8038C-073F-47C6-A80B-1D7C1269CC8D}" type="pres">
      <dgm:prSet presAssocID="{D1D9A516-78F8-4D33-B2BB-41DDD7ED0D48}" presName="negativeSpace" presStyleCnt="0"/>
      <dgm:spPr/>
    </dgm:pt>
    <dgm:pt modelId="{32892B0B-04C3-45F2-A0D3-F06BDB4EC24F}" type="pres">
      <dgm:prSet presAssocID="{D1D9A516-78F8-4D33-B2BB-41DDD7ED0D4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38188-40B0-4D24-97BF-2AC52CC95520}" type="pres">
      <dgm:prSet presAssocID="{997DE144-693F-4552-BCAB-26319DB217AD}" presName="spaceBetweenRectangles" presStyleCnt="0"/>
      <dgm:spPr/>
    </dgm:pt>
    <dgm:pt modelId="{D1903CAD-F6EE-4569-813F-C9CF9ACAFB55}" type="pres">
      <dgm:prSet presAssocID="{6558452B-B09E-403D-BC77-70DCD8C7D0CB}" presName="parentLin" presStyleCnt="0"/>
      <dgm:spPr/>
    </dgm:pt>
    <dgm:pt modelId="{AF9D8AFC-51A1-4516-B12E-AF9D561E106D}" type="pres">
      <dgm:prSet presAssocID="{6558452B-B09E-403D-BC77-70DCD8C7D0C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C0F9F35-544C-4E76-BE3E-1CC521CACD81}" type="pres">
      <dgm:prSet presAssocID="{6558452B-B09E-403D-BC77-70DCD8C7D0C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72872B-AC96-45C6-9EB7-CE5464A03A9C}" type="pres">
      <dgm:prSet presAssocID="{6558452B-B09E-403D-BC77-70DCD8C7D0CB}" presName="negativeSpace" presStyleCnt="0"/>
      <dgm:spPr/>
    </dgm:pt>
    <dgm:pt modelId="{2E39CE4E-9183-49BC-9A3C-AE8C0FDD0D27}" type="pres">
      <dgm:prSet presAssocID="{6558452B-B09E-403D-BC77-70DCD8C7D0C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5A3625-7DB4-4CA7-9079-A28073B23964}" srcId="{C0CC47A2-0421-4E11-A38A-0D491354F274}" destId="{D2FD998F-EBBB-4593-9250-133875E7F23F}" srcOrd="0" destOrd="0" parTransId="{24960CF8-D286-4FE5-AC71-EBDF9984E2F3}" sibTransId="{30120EC0-F3FC-4AF8-B806-7C7978B28386}"/>
    <dgm:cxn modelId="{D77FD5B7-9DA4-4EC5-88F4-AAFFC496D933}" type="presOf" srcId="{6558452B-B09E-403D-BC77-70DCD8C7D0CB}" destId="{AF9D8AFC-51A1-4516-B12E-AF9D561E106D}" srcOrd="0" destOrd="0" presId="urn:microsoft.com/office/officeart/2005/8/layout/list1"/>
    <dgm:cxn modelId="{16D9AE63-7187-4A77-816C-E7062527BAB4}" type="presOf" srcId="{8E548D9F-3CE5-438D-A308-BBEF22712009}" destId="{2E39CE4E-9183-49BC-9A3C-AE8C0FDD0D27}" srcOrd="0" destOrd="0" presId="urn:microsoft.com/office/officeart/2005/8/layout/list1"/>
    <dgm:cxn modelId="{30BB4FEE-B704-4D71-AE08-81990CAAC453}" type="presOf" srcId="{FAD15EC5-0605-426E-8C5A-A9AFDAFF39C3}" destId="{D2A0A460-7BA8-41CB-9DE3-6BD2CB47B5BA}" srcOrd="0" destOrd="0" presId="urn:microsoft.com/office/officeart/2005/8/layout/list1"/>
    <dgm:cxn modelId="{664AAD6B-DCFE-42F1-9B6B-6C64FBC9E3E6}" type="presOf" srcId="{AB6B2891-E371-49AD-9BDE-CDDA24559FE9}" destId="{32892B0B-04C3-45F2-A0D3-F06BDB4EC24F}" srcOrd="0" destOrd="0" presId="urn:microsoft.com/office/officeart/2005/8/layout/list1"/>
    <dgm:cxn modelId="{AE4D7583-9712-4916-AF7B-2667F25E5F06}" srcId="{D1D9A516-78F8-4D33-B2BB-41DDD7ED0D48}" destId="{DEDDB5EF-C8B4-4B09-B778-1B42649505C0}" srcOrd="1" destOrd="0" parTransId="{AEAD0493-FE5C-4590-8B5B-BB35EEE00567}" sibTransId="{8D727D8D-B35F-43E0-B283-B4151113C174}"/>
    <dgm:cxn modelId="{CF454AAD-5DDA-43B5-82AB-4182380192F5}" srcId="{6558452B-B09E-403D-BC77-70DCD8C7D0CB}" destId="{C0CC47A2-0421-4E11-A38A-0D491354F274}" srcOrd="1" destOrd="0" parTransId="{E6E9320C-FB02-4D67-BF67-DF6F8DFA7E58}" sibTransId="{CDD957BB-7585-4582-8A0A-49C5A40B871F}"/>
    <dgm:cxn modelId="{FB152580-EC7E-4392-85D3-F58B27F75BF9}" srcId="{FAD15EC5-0605-426E-8C5A-A9AFDAFF39C3}" destId="{D1D9A516-78F8-4D33-B2BB-41DDD7ED0D48}" srcOrd="0" destOrd="0" parTransId="{686DADC6-9274-469F-B26F-40791C1A02AB}" sibTransId="{997DE144-693F-4552-BCAB-26319DB217AD}"/>
    <dgm:cxn modelId="{308895CD-7938-4EEB-9D5C-D28477043D4A}" type="presOf" srcId="{D2FD998F-EBBB-4593-9250-133875E7F23F}" destId="{2E39CE4E-9183-49BC-9A3C-AE8C0FDD0D27}" srcOrd="0" destOrd="2" presId="urn:microsoft.com/office/officeart/2005/8/layout/list1"/>
    <dgm:cxn modelId="{E326E803-E54E-4DDF-B163-1360E140AA20}" srcId="{D1D9A516-78F8-4D33-B2BB-41DDD7ED0D48}" destId="{AB6B2891-E371-49AD-9BDE-CDDA24559FE9}" srcOrd="0" destOrd="0" parTransId="{C44EFAA0-5A3B-45B0-ADC7-CCF7E1D50F4A}" sibTransId="{3BDF2423-D342-435B-A18D-4EEB6141611A}"/>
    <dgm:cxn modelId="{7F21C5E4-9F73-436C-99CA-216212C7F904}" type="presOf" srcId="{D1D9A516-78F8-4D33-B2BB-41DDD7ED0D48}" destId="{AB6734D0-9C70-4A24-80E2-23D1DA1E5337}" srcOrd="0" destOrd="0" presId="urn:microsoft.com/office/officeart/2005/8/layout/list1"/>
    <dgm:cxn modelId="{21A7FAA5-CF59-474A-9EDB-086A52B81252}" srcId="{FAD15EC5-0605-426E-8C5A-A9AFDAFF39C3}" destId="{6558452B-B09E-403D-BC77-70DCD8C7D0CB}" srcOrd="1" destOrd="0" parTransId="{AEDA85CF-7644-49BE-B074-8F9DA458A678}" sibTransId="{95E7E4A2-6036-4C46-B1A8-7CE40391DFCA}"/>
    <dgm:cxn modelId="{D5C14ED5-13CF-4742-A75E-C6D149A28048}" type="presOf" srcId="{DEDDB5EF-C8B4-4B09-B778-1B42649505C0}" destId="{32892B0B-04C3-45F2-A0D3-F06BDB4EC24F}" srcOrd="0" destOrd="1" presId="urn:microsoft.com/office/officeart/2005/8/layout/list1"/>
    <dgm:cxn modelId="{29AACFE0-B49E-4A07-94E2-A6248AAB1EB6}" type="presOf" srcId="{D1D9A516-78F8-4D33-B2BB-41DDD7ED0D48}" destId="{824C7567-99EC-4000-9118-3C02CD2ACBD9}" srcOrd="1" destOrd="0" presId="urn:microsoft.com/office/officeart/2005/8/layout/list1"/>
    <dgm:cxn modelId="{DA9A058D-CEA6-4320-9082-C8355C573982}" type="presOf" srcId="{6558452B-B09E-403D-BC77-70DCD8C7D0CB}" destId="{4C0F9F35-544C-4E76-BE3E-1CC521CACD81}" srcOrd="1" destOrd="0" presId="urn:microsoft.com/office/officeart/2005/8/layout/list1"/>
    <dgm:cxn modelId="{977AC44C-6D75-4B72-80F2-F0578A3F1A70}" srcId="{6558452B-B09E-403D-BC77-70DCD8C7D0CB}" destId="{8E548D9F-3CE5-438D-A308-BBEF22712009}" srcOrd="0" destOrd="0" parTransId="{96425FB9-C90D-46B3-BC14-C4B7FFDE90A2}" sibTransId="{36175386-10C9-4918-9E8E-04C1A9F1C1C4}"/>
    <dgm:cxn modelId="{5FC2E6B8-3B45-4771-86EF-02589B559EED}" type="presOf" srcId="{C0CC47A2-0421-4E11-A38A-0D491354F274}" destId="{2E39CE4E-9183-49BC-9A3C-AE8C0FDD0D27}" srcOrd="0" destOrd="1" presId="urn:microsoft.com/office/officeart/2005/8/layout/list1"/>
    <dgm:cxn modelId="{79AAF8FE-38C3-4D98-B610-F81F696DD7B8}" type="presParOf" srcId="{D2A0A460-7BA8-41CB-9DE3-6BD2CB47B5BA}" destId="{469E7D91-4B2E-40B9-9B62-0B5D778F41FE}" srcOrd="0" destOrd="0" presId="urn:microsoft.com/office/officeart/2005/8/layout/list1"/>
    <dgm:cxn modelId="{95851947-61CF-4CA6-9929-B4ECF14F4B0C}" type="presParOf" srcId="{469E7D91-4B2E-40B9-9B62-0B5D778F41FE}" destId="{AB6734D0-9C70-4A24-80E2-23D1DA1E5337}" srcOrd="0" destOrd="0" presId="urn:microsoft.com/office/officeart/2005/8/layout/list1"/>
    <dgm:cxn modelId="{FAA78769-490F-4EC1-A38E-D83729ECA356}" type="presParOf" srcId="{469E7D91-4B2E-40B9-9B62-0B5D778F41FE}" destId="{824C7567-99EC-4000-9118-3C02CD2ACBD9}" srcOrd="1" destOrd="0" presId="urn:microsoft.com/office/officeart/2005/8/layout/list1"/>
    <dgm:cxn modelId="{94D7AAA4-E45A-4B9C-B3B8-053934F05721}" type="presParOf" srcId="{D2A0A460-7BA8-41CB-9DE3-6BD2CB47B5BA}" destId="{4F78038C-073F-47C6-A80B-1D7C1269CC8D}" srcOrd="1" destOrd="0" presId="urn:microsoft.com/office/officeart/2005/8/layout/list1"/>
    <dgm:cxn modelId="{3925F193-53E8-4C9B-B6DA-67D3B8264AAF}" type="presParOf" srcId="{D2A0A460-7BA8-41CB-9DE3-6BD2CB47B5BA}" destId="{32892B0B-04C3-45F2-A0D3-F06BDB4EC24F}" srcOrd="2" destOrd="0" presId="urn:microsoft.com/office/officeart/2005/8/layout/list1"/>
    <dgm:cxn modelId="{C4E6924C-93B6-41F8-B283-C9D28C177252}" type="presParOf" srcId="{D2A0A460-7BA8-41CB-9DE3-6BD2CB47B5BA}" destId="{29E38188-40B0-4D24-97BF-2AC52CC95520}" srcOrd="3" destOrd="0" presId="urn:microsoft.com/office/officeart/2005/8/layout/list1"/>
    <dgm:cxn modelId="{43F4BE87-51F3-4E7B-80F5-3FA1C32FC234}" type="presParOf" srcId="{D2A0A460-7BA8-41CB-9DE3-6BD2CB47B5BA}" destId="{D1903CAD-F6EE-4569-813F-C9CF9ACAFB55}" srcOrd="4" destOrd="0" presId="urn:microsoft.com/office/officeart/2005/8/layout/list1"/>
    <dgm:cxn modelId="{404ED8EF-E936-4EE4-ABB6-62446D65F89E}" type="presParOf" srcId="{D1903CAD-F6EE-4569-813F-C9CF9ACAFB55}" destId="{AF9D8AFC-51A1-4516-B12E-AF9D561E106D}" srcOrd="0" destOrd="0" presId="urn:microsoft.com/office/officeart/2005/8/layout/list1"/>
    <dgm:cxn modelId="{765EB520-D93F-41BD-9505-E15A55AEC665}" type="presParOf" srcId="{D1903CAD-F6EE-4569-813F-C9CF9ACAFB55}" destId="{4C0F9F35-544C-4E76-BE3E-1CC521CACD81}" srcOrd="1" destOrd="0" presId="urn:microsoft.com/office/officeart/2005/8/layout/list1"/>
    <dgm:cxn modelId="{6D68D75A-AAD9-47E5-AE8E-DDC6B7D273FE}" type="presParOf" srcId="{D2A0A460-7BA8-41CB-9DE3-6BD2CB47B5BA}" destId="{A172872B-AC96-45C6-9EB7-CE5464A03A9C}" srcOrd="5" destOrd="0" presId="urn:microsoft.com/office/officeart/2005/8/layout/list1"/>
    <dgm:cxn modelId="{BC0AC3DD-1899-436A-8E0E-24344D8D020E}" type="presParOf" srcId="{D2A0A460-7BA8-41CB-9DE3-6BD2CB47B5BA}" destId="{2E39CE4E-9183-49BC-9A3C-AE8C0FDD0D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CD67B-7DF2-4281-9FBA-B615FF158F5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zh-CN" altLang="en-US"/>
        </a:p>
      </dgm:t>
    </dgm:pt>
    <dgm:pt modelId="{BEB3ED36-CB01-4F6B-A0FF-2C001D64000F}">
      <dgm:prSet/>
      <dgm:spPr/>
      <dgm:t>
        <a:bodyPr/>
        <a:lstStyle/>
        <a:p>
          <a:pPr rtl="0"/>
          <a:r>
            <a:rPr lang="zh-CN" b="1" i="0" baseline="0" smtClean="0"/>
            <a:t>过滤器</a:t>
          </a:r>
          <a:r>
            <a:rPr lang="en-US" b="1" i="0" baseline="0" smtClean="0"/>
            <a:t>Filter</a:t>
          </a:r>
          <a:endParaRPr lang="zh-CN"/>
        </a:p>
      </dgm:t>
    </dgm:pt>
    <dgm:pt modelId="{FB309D89-84CB-4814-B6FA-B3349BCA0B8C}" type="parTrans" cxnId="{0C1EE664-9C09-44C9-918C-74016DF875E0}">
      <dgm:prSet/>
      <dgm:spPr/>
      <dgm:t>
        <a:bodyPr/>
        <a:lstStyle/>
        <a:p>
          <a:endParaRPr lang="zh-CN" altLang="en-US"/>
        </a:p>
      </dgm:t>
    </dgm:pt>
    <dgm:pt modelId="{B7D35E6A-CA69-44C6-B6C1-14C52D2089C2}" type="sibTrans" cxnId="{0C1EE664-9C09-44C9-918C-74016DF875E0}">
      <dgm:prSet/>
      <dgm:spPr/>
      <dgm:t>
        <a:bodyPr/>
        <a:lstStyle/>
        <a:p>
          <a:endParaRPr lang="zh-CN" altLang="en-US"/>
        </a:p>
      </dgm:t>
    </dgm:pt>
    <dgm:pt modelId="{5ED44FE8-F54D-4DEE-A803-1012A3BC2005}">
      <dgm:prSet/>
      <dgm:spPr/>
      <dgm:t>
        <a:bodyPr/>
        <a:lstStyle/>
        <a:p>
          <a:pPr rtl="0"/>
          <a:r>
            <a:rPr lang="en-US" b="1" i="0" baseline="0" smtClean="0"/>
            <a:t>Servlet 2.3</a:t>
          </a:r>
          <a:r>
            <a:rPr lang="zh-CN" b="1" i="0" baseline="0" smtClean="0"/>
            <a:t>以后支持</a:t>
          </a:r>
          <a:endParaRPr lang="zh-CN"/>
        </a:p>
      </dgm:t>
    </dgm:pt>
    <dgm:pt modelId="{89A3757D-57F3-4807-96CA-EC9F2CAA2B22}" type="parTrans" cxnId="{90D9717A-A3C3-4DF9-A337-C03CBCCA70B2}">
      <dgm:prSet/>
      <dgm:spPr/>
      <dgm:t>
        <a:bodyPr/>
        <a:lstStyle/>
        <a:p>
          <a:endParaRPr lang="zh-CN" altLang="en-US"/>
        </a:p>
      </dgm:t>
    </dgm:pt>
    <dgm:pt modelId="{33288F38-3FCB-48C0-B87A-35A9E04A7FFE}" type="sibTrans" cxnId="{90D9717A-A3C3-4DF9-A337-C03CBCCA70B2}">
      <dgm:prSet/>
      <dgm:spPr/>
      <dgm:t>
        <a:bodyPr/>
        <a:lstStyle/>
        <a:p>
          <a:endParaRPr lang="zh-CN" altLang="en-US"/>
        </a:p>
      </dgm:t>
    </dgm:pt>
    <dgm:pt modelId="{6A4EC273-A5D9-449C-97CE-50E89FE77616}">
      <dgm:prSet/>
      <dgm:spPr/>
      <dgm:t>
        <a:bodyPr/>
        <a:lstStyle/>
        <a:p>
          <a:pPr rtl="0"/>
          <a:r>
            <a:rPr lang="zh-CN" b="1" i="0" baseline="0" smtClean="0"/>
            <a:t>功能</a:t>
          </a:r>
          <a:endParaRPr lang="zh-CN"/>
        </a:p>
      </dgm:t>
    </dgm:pt>
    <dgm:pt modelId="{769E3E92-89D5-4B1F-9E99-441498AAE6FA}" type="parTrans" cxnId="{243260A5-518B-4E52-9BAD-B74B7C73E118}">
      <dgm:prSet/>
      <dgm:spPr/>
      <dgm:t>
        <a:bodyPr/>
        <a:lstStyle/>
        <a:p>
          <a:endParaRPr lang="zh-CN" altLang="en-US"/>
        </a:p>
      </dgm:t>
    </dgm:pt>
    <dgm:pt modelId="{65C5B5C4-4359-4034-8864-20C5A2F5C919}" type="sibTrans" cxnId="{243260A5-518B-4E52-9BAD-B74B7C73E118}">
      <dgm:prSet/>
      <dgm:spPr/>
      <dgm:t>
        <a:bodyPr/>
        <a:lstStyle/>
        <a:p>
          <a:endParaRPr lang="zh-CN" altLang="en-US"/>
        </a:p>
      </dgm:t>
    </dgm:pt>
    <dgm:pt modelId="{BC2BA486-8753-458C-872A-F170ED96A5CE}">
      <dgm:prSet/>
      <dgm:spPr/>
      <dgm:t>
        <a:bodyPr/>
        <a:lstStyle/>
        <a:p>
          <a:pPr rtl="0"/>
          <a:r>
            <a:rPr lang="zh-CN" b="1" i="0" baseline="0" smtClean="0"/>
            <a:t>访问特定资源时的身份验证</a:t>
          </a:r>
          <a:endParaRPr lang="zh-CN"/>
        </a:p>
      </dgm:t>
    </dgm:pt>
    <dgm:pt modelId="{E3F749AE-9801-433E-92DF-B310589BAFB6}" type="parTrans" cxnId="{5AA70B91-09EA-4E39-AE76-46480789E8BF}">
      <dgm:prSet/>
      <dgm:spPr/>
      <dgm:t>
        <a:bodyPr/>
        <a:lstStyle/>
        <a:p>
          <a:endParaRPr lang="zh-CN" altLang="en-US"/>
        </a:p>
      </dgm:t>
    </dgm:pt>
    <dgm:pt modelId="{6F3F444C-90EC-4D57-ACA9-1E6A4B7BADC6}" type="sibTrans" cxnId="{5AA70B91-09EA-4E39-AE76-46480789E8BF}">
      <dgm:prSet/>
      <dgm:spPr/>
      <dgm:t>
        <a:bodyPr/>
        <a:lstStyle/>
        <a:p>
          <a:endParaRPr lang="zh-CN" altLang="en-US"/>
        </a:p>
      </dgm:t>
    </dgm:pt>
    <dgm:pt modelId="{A7A42CA6-F008-4222-A0A0-7DF01FB4CA17}">
      <dgm:prSet/>
      <dgm:spPr/>
      <dgm:t>
        <a:bodyPr/>
        <a:lstStyle/>
        <a:p>
          <a:pPr rtl="0"/>
          <a:r>
            <a:rPr lang="zh-CN" b="1" i="0" baseline="0" smtClean="0"/>
            <a:t>访问资源的记录跟踪</a:t>
          </a:r>
          <a:endParaRPr lang="zh-CN"/>
        </a:p>
      </dgm:t>
    </dgm:pt>
    <dgm:pt modelId="{69B3A56A-3A72-4CD4-9903-FC041180D53F}" type="parTrans" cxnId="{B1A3EEAF-24A3-458F-8399-BAE796629C4B}">
      <dgm:prSet/>
      <dgm:spPr/>
      <dgm:t>
        <a:bodyPr/>
        <a:lstStyle/>
        <a:p>
          <a:endParaRPr lang="zh-CN" altLang="en-US"/>
        </a:p>
      </dgm:t>
    </dgm:pt>
    <dgm:pt modelId="{7F29E98E-1A5E-43B7-A83B-E4A410FB0D62}" type="sibTrans" cxnId="{B1A3EEAF-24A3-458F-8399-BAE796629C4B}">
      <dgm:prSet/>
      <dgm:spPr/>
      <dgm:t>
        <a:bodyPr/>
        <a:lstStyle/>
        <a:p>
          <a:endParaRPr lang="zh-CN" altLang="en-US"/>
        </a:p>
      </dgm:t>
    </dgm:pt>
    <dgm:pt modelId="{02913DA1-E7DB-4367-B146-480985931CA8}">
      <dgm:prSet/>
      <dgm:spPr/>
      <dgm:t>
        <a:bodyPr/>
        <a:lstStyle/>
        <a:p>
          <a:pPr rtl="0"/>
          <a:r>
            <a:rPr lang="zh-CN" b="1" i="0" baseline="0" smtClean="0"/>
            <a:t>访问资源的转换，如格式转换等</a:t>
          </a:r>
          <a:endParaRPr lang="zh-CN"/>
        </a:p>
      </dgm:t>
    </dgm:pt>
    <dgm:pt modelId="{3FC05B17-11EB-453F-88B1-B9188C563421}" type="parTrans" cxnId="{44DCDD5B-7D21-4543-B589-183949E663D6}">
      <dgm:prSet/>
      <dgm:spPr/>
      <dgm:t>
        <a:bodyPr/>
        <a:lstStyle/>
        <a:p>
          <a:endParaRPr lang="zh-CN" altLang="en-US"/>
        </a:p>
      </dgm:t>
    </dgm:pt>
    <dgm:pt modelId="{87B20554-6122-4AFA-9797-4F231B867920}" type="sibTrans" cxnId="{44DCDD5B-7D21-4543-B589-183949E663D6}">
      <dgm:prSet/>
      <dgm:spPr/>
      <dgm:t>
        <a:bodyPr/>
        <a:lstStyle/>
        <a:p>
          <a:endParaRPr lang="zh-CN" altLang="en-US"/>
        </a:p>
      </dgm:t>
    </dgm:pt>
    <dgm:pt modelId="{3DB02783-7E95-476D-A613-A81039604C17}">
      <dgm:prSet/>
      <dgm:spPr/>
      <dgm:t>
        <a:bodyPr/>
        <a:lstStyle/>
        <a:p>
          <a:pPr rtl="0"/>
          <a:r>
            <a:rPr lang="zh-CN" b="1" i="0" baseline="0" smtClean="0"/>
            <a:t>多级过滤器</a:t>
          </a:r>
          <a:r>
            <a:rPr lang="en-US" b="1" i="0" baseline="0" smtClean="0"/>
            <a:t>FilterChain</a:t>
          </a:r>
          <a:endParaRPr lang="zh-CN"/>
        </a:p>
      </dgm:t>
    </dgm:pt>
    <dgm:pt modelId="{C67E656E-69BD-43BE-BCEE-921E1D2532DB}" type="parTrans" cxnId="{63753D07-4B4D-467E-8A10-FBC5C8013A05}">
      <dgm:prSet/>
      <dgm:spPr/>
      <dgm:t>
        <a:bodyPr/>
        <a:lstStyle/>
        <a:p>
          <a:endParaRPr lang="zh-CN" altLang="en-US"/>
        </a:p>
      </dgm:t>
    </dgm:pt>
    <dgm:pt modelId="{D67FF2DD-B455-4245-84C7-B4BF1F1B4F97}" type="sibTrans" cxnId="{63753D07-4B4D-467E-8A10-FBC5C8013A05}">
      <dgm:prSet/>
      <dgm:spPr/>
      <dgm:t>
        <a:bodyPr/>
        <a:lstStyle/>
        <a:p>
          <a:endParaRPr lang="zh-CN" altLang="en-US"/>
        </a:p>
      </dgm:t>
    </dgm:pt>
    <dgm:pt modelId="{9A175237-8034-40C7-A553-ADB988F09D83}">
      <dgm:prSet/>
      <dgm:spPr/>
      <dgm:t>
        <a:bodyPr/>
        <a:lstStyle/>
        <a:p>
          <a:pPr rtl="0"/>
          <a:r>
            <a:rPr lang="zh-CN" b="1" i="0" baseline="0" smtClean="0"/>
            <a:t>监听器</a:t>
          </a:r>
          <a:r>
            <a:rPr lang="en-US" b="1" i="0" baseline="0" smtClean="0"/>
            <a:t>Listener</a:t>
          </a:r>
          <a:endParaRPr lang="zh-CN"/>
        </a:p>
      </dgm:t>
    </dgm:pt>
    <dgm:pt modelId="{F568E434-2B05-4D0A-A1C4-59F2C1E1E5A5}" type="parTrans" cxnId="{F7C81EFE-040D-4D65-86A5-AC1B729CB3A4}">
      <dgm:prSet/>
      <dgm:spPr/>
      <dgm:t>
        <a:bodyPr/>
        <a:lstStyle/>
        <a:p>
          <a:endParaRPr lang="zh-CN" altLang="en-US"/>
        </a:p>
      </dgm:t>
    </dgm:pt>
    <dgm:pt modelId="{F3BFCD4E-C347-4D14-A260-22D148246F79}" type="sibTrans" cxnId="{F7C81EFE-040D-4D65-86A5-AC1B729CB3A4}">
      <dgm:prSet/>
      <dgm:spPr/>
      <dgm:t>
        <a:bodyPr/>
        <a:lstStyle/>
        <a:p>
          <a:endParaRPr lang="zh-CN" altLang="en-US"/>
        </a:p>
      </dgm:t>
    </dgm:pt>
    <dgm:pt modelId="{211470CD-471B-40E5-98DE-B438C667C4E1}">
      <dgm:prSet/>
      <dgm:spPr/>
      <dgm:t>
        <a:bodyPr/>
        <a:lstStyle/>
        <a:p>
          <a:pPr rtl="0"/>
          <a:r>
            <a:rPr lang="en-US" b="1" i="0" baseline="0" smtClean="0"/>
            <a:t>Servlet 2.4</a:t>
          </a:r>
          <a:r>
            <a:rPr lang="zh-CN" b="1" i="0" baseline="0" smtClean="0"/>
            <a:t>以后支持</a:t>
          </a:r>
          <a:endParaRPr lang="zh-CN"/>
        </a:p>
      </dgm:t>
    </dgm:pt>
    <dgm:pt modelId="{45BDFC1B-B237-4CEB-B4AD-28446C71B58C}" type="parTrans" cxnId="{4A1D65FB-802E-4FF9-827C-B1E35615A8D2}">
      <dgm:prSet/>
      <dgm:spPr/>
      <dgm:t>
        <a:bodyPr/>
        <a:lstStyle/>
        <a:p>
          <a:endParaRPr lang="zh-CN" altLang="en-US"/>
        </a:p>
      </dgm:t>
    </dgm:pt>
    <dgm:pt modelId="{2709DC29-B89C-4246-B658-DA427E283EAE}" type="sibTrans" cxnId="{4A1D65FB-802E-4FF9-827C-B1E35615A8D2}">
      <dgm:prSet/>
      <dgm:spPr/>
      <dgm:t>
        <a:bodyPr/>
        <a:lstStyle/>
        <a:p>
          <a:endParaRPr lang="zh-CN" altLang="en-US"/>
        </a:p>
      </dgm:t>
    </dgm:pt>
    <dgm:pt modelId="{D6807F5B-ACC6-4E52-86B4-94890B075F99}">
      <dgm:prSet/>
      <dgm:spPr/>
      <dgm:t>
        <a:bodyPr/>
        <a:lstStyle/>
        <a:p>
          <a:pPr rtl="0"/>
          <a:r>
            <a:rPr lang="zh-CN" b="1" i="0" baseline="0" smtClean="0"/>
            <a:t>监听容器事件</a:t>
          </a:r>
          <a:endParaRPr lang="zh-CN"/>
        </a:p>
      </dgm:t>
    </dgm:pt>
    <dgm:pt modelId="{276273B5-6936-4446-9051-7A620CD5E097}" type="parTrans" cxnId="{985F6AAE-605B-432A-A764-3933A7173231}">
      <dgm:prSet/>
      <dgm:spPr/>
      <dgm:t>
        <a:bodyPr/>
        <a:lstStyle/>
        <a:p>
          <a:endParaRPr lang="zh-CN" altLang="en-US"/>
        </a:p>
      </dgm:t>
    </dgm:pt>
    <dgm:pt modelId="{71BF2311-8406-4B55-ACAA-E722E51C3017}" type="sibTrans" cxnId="{985F6AAE-605B-432A-A764-3933A7173231}">
      <dgm:prSet/>
      <dgm:spPr/>
      <dgm:t>
        <a:bodyPr/>
        <a:lstStyle/>
        <a:p>
          <a:endParaRPr lang="zh-CN" altLang="en-US"/>
        </a:p>
      </dgm:t>
    </dgm:pt>
    <dgm:pt modelId="{C5E14A94-DDD9-4837-8580-C423B508BA70}">
      <dgm:prSet/>
      <dgm:spPr/>
      <dgm:t>
        <a:bodyPr/>
        <a:lstStyle/>
        <a:p>
          <a:pPr rtl="0"/>
          <a:r>
            <a:rPr lang="zh-CN" b="1" i="0" baseline="0" smtClean="0"/>
            <a:t>某个</a:t>
          </a:r>
          <a:r>
            <a:rPr lang="en-US" b="1" i="0" baseline="0" smtClean="0"/>
            <a:t>Web</a:t>
          </a:r>
          <a:r>
            <a:rPr lang="zh-CN" b="1" i="0" baseline="0" smtClean="0"/>
            <a:t>应用上下文的创建销毁</a:t>
          </a:r>
          <a:endParaRPr lang="zh-CN"/>
        </a:p>
      </dgm:t>
    </dgm:pt>
    <dgm:pt modelId="{36613500-D08C-417C-843C-7DE3682C343A}" type="parTrans" cxnId="{9B1FDB1D-90FF-488D-99AE-036AFD55C3E5}">
      <dgm:prSet/>
      <dgm:spPr/>
      <dgm:t>
        <a:bodyPr/>
        <a:lstStyle/>
        <a:p>
          <a:endParaRPr lang="zh-CN" altLang="en-US"/>
        </a:p>
      </dgm:t>
    </dgm:pt>
    <dgm:pt modelId="{AEFDA2AD-8AD6-47AE-82E2-E4280DDA1926}" type="sibTrans" cxnId="{9B1FDB1D-90FF-488D-99AE-036AFD55C3E5}">
      <dgm:prSet/>
      <dgm:spPr/>
      <dgm:t>
        <a:bodyPr/>
        <a:lstStyle/>
        <a:p>
          <a:endParaRPr lang="zh-CN" altLang="en-US"/>
        </a:p>
      </dgm:t>
    </dgm:pt>
    <dgm:pt modelId="{5D4161CA-14FE-490B-8EAD-5C4BA8063457}">
      <dgm:prSet/>
      <dgm:spPr/>
      <dgm:t>
        <a:bodyPr/>
        <a:lstStyle/>
        <a:p>
          <a:pPr rtl="0"/>
          <a:r>
            <a:rPr lang="zh-CN" b="1" i="0" baseline="0" smtClean="0"/>
            <a:t>会话对象的创建销毁</a:t>
          </a:r>
          <a:endParaRPr lang="zh-CN"/>
        </a:p>
      </dgm:t>
    </dgm:pt>
    <dgm:pt modelId="{A8227CFA-E5EE-488A-BE37-52D1966064BF}" type="parTrans" cxnId="{097E44EE-861C-43B4-B1D8-BDA15923E438}">
      <dgm:prSet/>
      <dgm:spPr/>
      <dgm:t>
        <a:bodyPr/>
        <a:lstStyle/>
        <a:p>
          <a:endParaRPr lang="zh-CN" altLang="en-US"/>
        </a:p>
      </dgm:t>
    </dgm:pt>
    <dgm:pt modelId="{847E7707-5AAA-4081-94CB-D9B427C56B29}" type="sibTrans" cxnId="{097E44EE-861C-43B4-B1D8-BDA15923E438}">
      <dgm:prSet/>
      <dgm:spPr/>
      <dgm:t>
        <a:bodyPr/>
        <a:lstStyle/>
        <a:p>
          <a:endParaRPr lang="zh-CN" altLang="en-US"/>
        </a:p>
      </dgm:t>
    </dgm:pt>
    <dgm:pt modelId="{1F052D34-A866-4E88-AA83-15913C058E26}">
      <dgm:prSet/>
      <dgm:spPr/>
      <dgm:t>
        <a:bodyPr/>
        <a:lstStyle/>
        <a:p>
          <a:pPr rtl="0"/>
          <a:r>
            <a:rPr lang="zh-CN" b="1" i="0" baseline="0" smtClean="0"/>
            <a:t>会话属性信息增减</a:t>
          </a:r>
          <a:endParaRPr lang="zh-CN"/>
        </a:p>
      </dgm:t>
    </dgm:pt>
    <dgm:pt modelId="{F31919BF-C204-4671-B38C-6FB47518C23A}" type="parTrans" cxnId="{08EC98C7-16EE-48EC-8D6F-816B2C91A4A8}">
      <dgm:prSet/>
      <dgm:spPr/>
      <dgm:t>
        <a:bodyPr/>
        <a:lstStyle/>
        <a:p>
          <a:endParaRPr lang="zh-CN" altLang="en-US"/>
        </a:p>
      </dgm:t>
    </dgm:pt>
    <dgm:pt modelId="{D4A1AC0C-A6EF-4B8B-BE02-F1EA9A5A89C2}" type="sibTrans" cxnId="{08EC98C7-16EE-48EC-8D6F-816B2C91A4A8}">
      <dgm:prSet/>
      <dgm:spPr/>
      <dgm:t>
        <a:bodyPr/>
        <a:lstStyle/>
        <a:p>
          <a:endParaRPr lang="zh-CN" altLang="en-US"/>
        </a:p>
      </dgm:t>
    </dgm:pt>
    <dgm:pt modelId="{CF348154-73DB-4BEF-A495-955E9C00A1CA}">
      <dgm:prSet/>
      <dgm:spPr/>
      <dgm:t>
        <a:bodyPr/>
        <a:lstStyle/>
        <a:p>
          <a:pPr rtl="0"/>
          <a:r>
            <a:rPr lang="zh-CN" b="1" i="0" baseline="0" smtClean="0"/>
            <a:t>通过监听，可以在事件前后进行一些必要的准备和善后工作</a:t>
          </a:r>
          <a:endParaRPr lang="zh-CN"/>
        </a:p>
      </dgm:t>
    </dgm:pt>
    <dgm:pt modelId="{96D4077B-F303-47C8-84B7-64D33CC66503}" type="parTrans" cxnId="{8846CF40-8F00-4E51-972B-A6F47F340ECC}">
      <dgm:prSet/>
      <dgm:spPr/>
      <dgm:t>
        <a:bodyPr/>
        <a:lstStyle/>
        <a:p>
          <a:endParaRPr lang="zh-CN" altLang="en-US"/>
        </a:p>
      </dgm:t>
    </dgm:pt>
    <dgm:pt modelId="{386FA055-6E00-4354-A744-77A4168C250E}" type="sibTrans" cxnId="{8846CF40-8F00-4E51-972B-A6F47F340ECC}">
      <dgm:prSet/>
      <dgm:spPr/>
      <dgm:t>
        <a:bodyPr/>
        <a:lstStyle/>
        <a:p>
          <a:endParaRPr lang="zh-CN" altLang="en-US"/>
        </a:p>
      </dgm:t>
    </dgm:pt>
    <dgm:pt modelId="{2053325B-BCE4-4AF7-822D-2BBB8C59EDA4}">
      <dgm:prSet/>
      <dgm:spPr/>
      <dgm:t>
        <a:bodyPr/>
        <a:lstStyle/>
        <a:p>
          <a:pPr rtl="0"/>
          <a:r>
            <a:rPr lang="zh-CN" b="1" i="0" baseline="0" smtClean="0"/>
            <a:t>这些高级应用，以后都将在某种框架应用中体现出来</a:t>
          </a:r>
          <a:endParaRPr lang="zh-CN"/>
        </a:p>
      </dgm:t>
    </dgm:pt>
    <dgm:pt modelId="{15F06B9C-3CAA-4917-A395-28DD05CBB1F3}" type="parTrans" cxnId="{83F1D239-FB90-4E41-A547-36B4F46A6866}">
      <dgm:prSet/>
      <dgm:spPr/>
      <dgm:t>
        <a:bodyPr/>
        <a:lstStyle/>
        <a:p>
          <a:endParaRPr lang="zh-CN" altLang="en-US"/>
        </a:p>
      </dgm:t>
    </dgm:pt>
    <dgm:pt modelId="{A1DC184D-CF61-4AF4-98D2-57CC81F63D60}" type="sibTrans" cxnId="{83F1D239-FB90-4E41-A547-36B4F46A6866}">
      <dgm:prSet/>
      <dgm:spPr/>
      <dgm:t>
        <a:bodyPr/>
        <a:lstStyle/>
        <a:p>
          <a:endParaRPr lang="zh-CN" altLang="en-US"/>
        </a:p>
      </dgm:t>
    </dgm:pt>
    <dgm:pt modelId="{E7322DBA-A657-4A82-B726-039F87680D85}">
      <dgm:prSet/>
      <dgm:spPr/>
      <dgm:t>
        <a:bodyPr/>
        <a:lstStyle/>
        <a:p>
          <a:pPr rtl="0"/>
          <a:r>
            <a:rPr lang="zh-CN" b="1" i="0" baseline="0" smtClean="0"/>
            <a:t>拦截器</a:t>
          </a:r>
          <a:endParaRPr lang="zh-CN"/>
        </a:p>
      </dgm:t>
    </dgm:pt>
    <dgm:pt modelId="{E51452F5-8316-449A-B406-1E639DEF09C6}" type="parTrans" cxnId="{67E08E66-C4D6-456F-812B-5219FE887FF4}">
      <dgm:prSet/>
      <dgm:spPr/>
      <dgm:t>
        <a:bodyPr/>
        <a:lstStyle/>
        <a:p>
          <a:endParaRPr lang="zh-CN" altLang="en-US"/>
        </a:p>
      </dgm:t>
    </dgm:pt>
    <dgm:pt modelId="{A9CBD672-20D9-4617-84FB-BF2473777788}" type="sibTrans" cxnId="{67E08E66-C4D6-456F-812B-5219FE887FF4}">
      <dgm:prSet/>
      <dgm:spPr/>
      <dgm:t>
        <a:bodyPr/>
        <a:lstStyle/>
        <a:p>
          <a:endParaRPr lang="zh-CN" altLang="en-US"/>
        </a:p>
      </dgm:t>
    </dgm:pt>
    <dgm:pt modelId="{D0BFE55C-65BE-4B59-949F-DF1F99E5C761}">
      <dgm:prSet/>
      <dgm:spPr/>
      <dgm:t>
        <a:bodyPr/>
        <a:lstStyle/>
        <a:p>
          <a:pPr rtl="0"/>
          <a:r>
            <a:rPr lang="zh-CN" b="1" i="0" baseline="0" smtClean="0"/>
            <a:t>过滤器</a:t>
          </a:r>
          <a:r>
            <a:rPr lang="en-US" b="1" i="0" baseline="0" smtClean="0"/>
            <a:t>/</a:t>
          </a:r>
          <a:r>
            <a:rPr lang="zh-CN" b="1" i="0" baseline="0" smtClean="0"/>
            <a:t>处理器</a:t>
          </a:r>
          <a:endParaRPr lang="zh-CN"/>
        </a:p>
      </dgm:t>
    </dgm:pt>
    <dgm:pt modelId="{A65BB459-0B68-4C09-8DE5-1BCEA6228DFD}" type="parTrans" cxnId="{B97C0347-31DB-4656-BD27-79137F881491}">
      <dgm:prSet/>
      <dgm:spPr/>
      <dgm:t>
        <a:bodyPr/>
        <a:lstStyle/>
        <a:p>
          <a:endParaRPr lang="zh-CN" altLang="en-US"/>
        </a:p>
      </dgm:t>
    </dgm:pt>
    <dgm:pt modelId="{05D06528-D496-46EB-BC35-614795ABE781}" type="sibTrans" cxnId="{B97C0347-31DB-4656-BD27-79137F881491}">
      <dgm:prSet/>
      <dgm:spPr/>
      <dgm:t>
        <a:bodyPr/>
        <a:lstStyle/>
        <a:p>
          <a:endParaRPr lang="zh-CN" altLang="en-US"/>
        </a:p>
      </dgm:t>
    </dgm:pt>
    <dgm:pt modelId="{82395CF2-2522-4991-A198-29C690749EEE}">
      <dgm:prSet/>
      <dgm:spPr/>
      <dgm:t>
        <a:bodyPr/>
        <a:lstStyle/>
        <a:p>
          <a:pPr rtl="0"/>
          <a:r>
            <a:rPr lang="zh-CN" b="1" i="0" baseline="0" smtClean="0"/>
            <a:t>前端处理器</a:t>
          </a:r>
          <a:endParaRPr lang="zh-CN"/>
        </a:p>
      </dgm:t>
    </dgm:pt>
    <dgm:pt modelId="{942FB697-A0D9-460D-8508-EEE35EB7B9CF}" type="parTrans" cxnId="{C45D9678-9B55-41BB-A534-FB73E5C0797F}">
      <dgm:prSet/>
      <dgm:spPr/>
      <dgm:t>
        <a:bodyPr/>
        <a:lstStyle/>
        <a:p>
          <a:endParaRPr lang="zh-CN" altLang="en-US"/>
        </a:p>
      </dgm:t>
    </dgm:pt>
    <dgm:pt modelId="{DAA774AC-481A-42BA-9ADB-BE621F1882D5}" type="sibTrans" cxnId="{C45D9678-9B55-41BB-A534-FB73E5C0797F}">
      <dgm:prSet/>
      <dgm:spPr/>
      <dgm:t>
        <a:bodyPr/>
        <a:lstStyle/>
        <a:p>
          <a:endParaRPr lang="zh-CN" altLang="en-US"/>
        </a:p>
      </dgm:t>
    </dgm:pt>
    <dgm:pt modelId="{B2ABE7BF-A694-4876-8D27-41B05D9B936D}" type="pres">
      <dgm:prSet presAssocID="{E65CD67B-7DF2-4281-9FBA-B615FF158F5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7A0528-0E36-4A70-965B-BEDFC3D33654}" type="pres">
      <dgm:prSet presAssocID="{BEB3ED36-CB01-4F6B-A0FF-2C001D64000F}" presName="parentLin" presStyleCnt="0"/>
      <dgm:spPr/>
    </dgm:pt>
    <dgm:pt modelId="{06E8BC90-8F1A-47E8-9273-F1372A242A0C}" type="pres">
      <dgm:prSet presAssocID="{BEB3ED36-CB01-4F6B-A0FF-2C001D64000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BF3B931-29D5-4C03-8505-689DD146A8D3}" type="pres">
      <dgm:prSet presAssocID="{BEB3ED36-CB01-4F6B-A0FF-2C001D64000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E488BE-14F5-4E33-8BCE-961B648D7A0B}" type="pres">
      <dgm:prSet presAssocID="{BEB3ED36-CB01-4F6B-A0FF-2C001D64000F}" presName="negativeSpace" presStyleCnt="0"/>
      <dgm:spPr/>
    </dgm:pt>
    <dgm:pt modelId="{462AE25A-63CC-4030-84EB-6C8FB84727FB}" type="pres">
      <dgm:prSet presAssocID="{BEB3ED36-CB01-4F6B-A0FF-2C001D64000F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CB7B7-876F-4B68-B121-961D7C971510}" type="pres">
      <dgm:prSet presAssocID="{B7D35E6A-CA69-44C6-B6C1-14C52D2089C2}" presName="spaceBetweenRectangles" presStyleCnt="0"/>
      <dgm:spPr/>
    </dgm:pt>
    <dgm:pt modelId="{D80434E9-5C06-42FF-9AA4-211D9F111DF7}" type="pres">
      <dgm:prSet presAssocID="{3DB02783-7E95-476D-A613-A81039604C17}" presName="parentLin" presStyleCnt="0"/>
      <dgm:spPr/>
    </dgm:pt>
    <dgm:pt modelId="{6D50FDF1-1CC1-4DF7-84CD-A040F39C84C9}" type="pres">
      <dgm:prSet presAssocID="{3DB02783-7E95-476D-A613-A81039604C1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2326585-92B5-49C1-A44B-9F10A1077BB1}" type="pres">
      <dgm:prSet presAssocID="{3DB02783-7E95-476D-A613-A81039604C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06529-C080-452C-AC13-9CC38D7F3B0C}" type="pres">
      <dgm:prSet presAssocID="{3DB02783-7E95-476D-A613-A81039604C17}" presName="negativeSpace" presStyleCnt="0"/>
      <dgm:spPr/>
    </dgm:pt>
    <dgm:pt modelId="{0C042191-35BA-42A3-913D-DC65E25171E0}" type="pres">
      <dgm:prSet presAssocID="{3DB02783-7E95-476D-A613-A81039604C17}" presName="childText" presStyleLbl="conFgAcc1" presStyleIdx="1" presStyleCnt="4">
        <dgm:presLayoutVars>
          <dgm:bulletEnabled val="1"/>
        </dgm:presLayoutVars>
      </dgm:prSet>
      <dgm:spPr/>
    </dgm:pt>
    <dgm:pt modelId="{2123EE88-9F25-4125-866B-92B961AF0E71}" type="pres">
      <dgm:prSet presAssocID="{D67FF2DD-B455-4245-84C7-B4BF1F1B4F97}" presName="spaceBetweenRectangles" presStyleCnt="0"/>
      <dgm:spPr/>
    </dgm:pt>
    <dgm:pt modelId="{9233B4FA-9AF0-4D7A-9CC1-182B4AFC10FD}" type="pres">
      <dgm:prSet presAssocID="{9A175237-8034-40C7-A553-ADB988F09D83}" presName="parentLin" presStyleCnt="0"/>
      <dgm:spPr/>
    </dgm:pt>
    <dgm:pt modelId="{E3EA4A88-EDB7-4899-BB94-B5635B5F53F5}" type="pres">
      <dgm:prSet presAssocID="{9A175237-8034-40C7-A553-ADB988F09D8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3628E02B-2886-4232-B8D2-8AF8A75C3349}" type="pres">
      <dgm:prSet presAssocID="{9A175237-8034-40C7-A553-ADB988F09D8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A04511-F478-4B53-97A6-8C515B77E6E2}" type="pres">
      <dgm:prSet presAssocID="{9A175237-8034-40C7-A553-ADB988F09D83}" presName="negativeSpace" presStyleCnt="0"/>
      <dgm:spPr/>
    </dgm:pt>
    <dgm:pt modelId="{0B99538A-53F3-46DF-AD62-05022166E8AD}" type="pres">
      <dgm:prSet presAssocID="{9A175237-8034-40C7-A553-ADB988F09D8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76F9A-6E3E-4EDB-BAF0-44BC5864C185}" type="pres">
      <dgm:prSet presAssocID="{F3BFCD4E-C347-4D14-A260-22D148246F79}" presName="spaceBetweenRectangles" presStyleCnt="0"/>
      <dgm:spPr/>
    </dgm:pt>
    <dgm:pt modelId="{4BC2797C-13D9-474A-9D32-180358E1AE8D}" type="pres">
      <dgm:prSet presAssocID="{2053325B-BCE4-4AF7-822D-2BBB8C59EDA4}" presName="parentLin" presStyleCnt="0"/>
      <dgm:spPr/>
    </dgm:pt>
    <dgm:pt modelId="{99E8A2DA-0A6C-4248-BD59-BB8EC9BD57E1}" type="pres">
      <dgm:prSet presAssocID="{2053325B-BCE4-4AF7-822D-2BBB8C59EDA4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C1B9DCD-833E-414C-924F-4C34D8A8116F}" type="pres">
      <dgm:prSet presAssocID="{2053325B-BCE4-4AF7-822D-2BBB8C59EDA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0E76DA-23A1-42F3-B126-E0DDFE182582}" type="pres">
      <dgm:prSet presAssocID="{2053325B-BCE4-4AF7-822D-2BBB8C59EDA4}" presName="negativeSpace" presStyleCnt="0"/>
      <dgm:spPr/>
    </dgm:pt>
    <dgm:pt modelId="{66B7E82C-5AF9-4F1D-BD09-A4088324FD18}" type="pres">
      <dgm:prSet presAssocID="{2053325B-BCE4-4AF7-822D-2BBB8C59EDA4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4A2E8D-BB1A-46A8-85F9-C50D625E3405}" type="presOf" srcId="{9A175237-8034-40C7-A553-ADB988F09D83}" destId="{3628E02B-2886-4232-B8D2-8AF8A75C3349}" srcOrd="1" destOrd="0" presId="urn:microsoft.com/office/officeart/2005/8/layout/list1"/>
    <dgm:cxn modelId="{FC214C34-1769-476F-A89D-313684F42FE6}" type="presOf" srcId="{2053325B-BCE4-4AF7-822D-2BBB8C59EDA4}" destId="{99E8A2DA-0A6C-4248-BD59-BB8EC9BD57E1}" srcOrd="0" destOrd="0" presId="urn:microsoft.com/office/officeart/2005/8/layout/list1"/>
    <dgm:cxn modelId="{67E08E66-C4D6-456F-812B-5219FE887FF4}" srcId="{2053325B-BCE4-4AF7-822D-2BBB8C59EDA4}" destId="{E7322DBA-A657-4A82-B726-039F87680D85}" srcOrd="0" destOrd="0" parTransId="{E51452F5-8316-449A-B406-1E639DEF09C6}" sibTransId="{A9CBD672-20D9-4617-84FB-BF2473777788}"/>
    <dgm:cxn modelId="{9B0C563B-89FD-4416-9CBC-A15FC5C12B3F}" type="presOf" srcId="{1F052D34-A866-4E88-AA83-15913C058E26}" destId="{0B99538A-53F3-46DF-AD62-05022166E8AD}" srcOrd="0" destOrd="4" presId="urn:microsoft.com/office/officeart/2005/8/layout/list1"/>
    <dgm:cxn modelId="{B1A3EEAF-24A3-458F-8399-BAE796629C4B}" srcId="{6A4EC273-A5D9-449C-97CE-50E89FE77616}" destId="{A7A42CA6-F008-4222-A0A0-7DF01FB4CA17}" srcOrd="1" destOrd="0" parTransId="{69B3A56A-3A72-4CD4-9903-FC041180D53F}" sibTransId="{7F29E98E-1A5E-43B7-A83B-E4A410FB0D62}"/>
    <dgm:cxn modelId="{42D71FA6-2C9B-4E0E-A08A-22A247D728BC}" type="presOf" srcId="{211470CD-471B-40E5-98DE-B438C667C4E1}" destId="{0B99538A-53F3-46DF-AD62-05022166E8AD}" srcOrd="0" destOrd="0" presId="urn:microsoft.com/office/officeart/2005/8/layout/list1"/>
    <dgm:cxn modelId="{021A4882-C550-4FDB-9098-01AE451D18E9}" type="presOf" srcId="{5ED44FE8-F54D-4DEE-A803-1012A3BC2005}" destId="{462AE25A-63CC-4030-84EB-6C8FB84727FB}" srcOrd="0" destOrd="0" presId="urn:microsoft.com/office/officeart/2005/8/layout/list1"/>
    <dgm:cxn modelId="{83F1D239-FB90-4E41-A547-36B4F46A6866}" srcId="{E65CD67B-7DF2-4281-9FBA-B615FF158F52}" destId="{2053325B-BCE4-4AF7-822D-2BBB8C59EDA4}" srcOrd="3" destOrd="0" parTransId="{15F06B9C-3CAA-4917-A395-28DD05CBB1F3}" sibTransId="{A1DC184D-CF61-4AF4-98D2-57CC81F63D60}"/>
    <dgm:cxn modelId="{B97C0347-31DB-4656-BD27-79137F881491}" srcId="{2053325B-BCE4-4AF7-822D-2BBB8C59EDA4}" destId="{D0BFE55C-65BE-4B59-949F-DF1F99E5C761}" srcOrd="1" destOrd="0" parTransId="{A65BB459-0B68-4C09-8DE5-1BCEA6228DFD}" sibTransId="{05D06528-D496-46EB-BC35-614795ABE781}"/>
    <dgm:cxn modelId="{097E44EE-861C-43B4-B1D8-BDA15923E438}" srcId="{D6807F5B-ACC6-4E52-86B4-94890B075F99}" destId="{5D4161CA-14FE-490B-8EAD-5C4BA8063457}" srcOrd="1" destOrd="0" parTransId="{A8227CFA-E5EE-488A-BE37-52D1966064BF}" sibTransId="{847E7707-5AAA-4081-94CB-D9B427C56B29}"/>
    <dgm:cxn modelId="{24D4DD91-14BA-4A43-88EB-83A9D4B933DB}" type="presOf" srcId="{2053325B-BCE4-4AF7-822D-2BBB8C59EDA4}" destId="{4C1B9DCD-833E-414C-924F-4C34D8A8116F}" srcOrd="1" destOrd="0" presId="urn:microsoft.com/office/officeart/2005/8/layout/list1"/>
    <dgm:cxn modelId="{C9ED8AAF-ACCE-4A94-8A01-1A32DCD2603F}" type="presOf" srcId="{C5E14A94-DDD9-4837-8580-C423B508BA70}" destId="{0B99538A-53F3-46DF-AD62-05022166E8AD}" srcOrd="0" destOrd="2" presId="urn:microsoft.com/office/officeart/2005/8/layout/list1"/>
    <dgm:cxn modelId="{5AA70B91-09EA-4E39-AE76-46480789E8BF}" srcId="{6A4EC273-A5D9-449C-97CE-50E89FE77616}" destId="{BC2BA486-8753-458C-872A-F170ED96A5CE}" srcOrd="0" destOrd="0" parTransId="{E3F749AE-9801-433E-92DF-B310589BAFB6}" sibTransId="{6F3F444C-90EC-4D57-ACA9-1E6A4B7BADC6}"/>
    <dgm:cxn modelId="{8846CF40-8F00-4E51-972B-A6F47F340ECC}" srcId="{9A175237-8034-40C7-A553-ADB988F09D83}" destId="{CF348154-73DB-4BEF-A495-955E9C00A1CA}" srcOrd="2" destOrd="0" parTransId="{96D4077B-F303-47C8-84B7-64D33CC66503}" sibTransId="{386FA055-6E00-4354-A744-77A4168C250E}"/>
    <dgm:cxn modelId="{9B3E5FB7-7FC1-4E69-91A0-6D03B7A6387A}" type="presOf" srcId="{BEB3ED36-CB01-4F6B-A0FF-2C001D64000F}" destId="{06E8BC90-8F1A-47E8-9273-F1372A242A0C}" srcOrd="0" destOrd="0" presId="urn:microsoft.com/office/officeart/2005/8/layout/list1"/>
    <dgm:cxn modelId="{08EC98C7-16EE-48EC-8D6F-816B2C91A4A8}" srcId="{D6807F5B-ACC6-4E52-86B4-94890B075F99}" destId="{1F052D34-A866-4E88-AA83-15913C058E26}" srcOrd="2" destOrd="0" parTransId="{F31919BF-C204-4671-B38C-6FB47518C23A}" sibTransId="{D4A1AC0C-A6EF-4B8B-BE02-F1EA9A5A89C2}"/>
    <dgm:cxn modelId="{4A1D65FB-802E-4FF9-827C-B1E35615A8D2}" srcId="{9A175237-8034-40C7-A553-ADB988F09D83}" destId="{211470CD-471B-40E5-98DE-B438C667C4E1}" srcOrd="0" destOrd="0" parTransId="{45BDFC1B-B237-4CEB-B4AD-28446C71B58C}" sibTransId="{2709DC29-B89C-4246-B658-DA427E283EAE}"/>
    <dgm:cxn modelId="{4F94014C-EDBE-4D8E-BFB8-F9C2052506EB}" type="presOf" srcId="{BEB3ED36-CB01-4F6B-A0FF-2C001D64000F}" destId="{4BF3B931-29D5-4C03-8505-689DD146A8D3}" srcOrd="1" destOrd="0" presId="urn:microsoft.com/office/officeart/2005/8/layout/list1"/>
    <dgm:cxn modelId="{E63A0D14-0B12-448E-BA73-9E78A9899D8E}" type="presOf" srcId="{BC2BA486-8753-458C-872A-F170ED96A5CE}" destId="{462AE25A-63CC-4030-84EB-6C8FB84727FB}" srcOrd="0" destOrd="2" presId="urn:microsoft.com/office/officeart/2005/8/layout/list1"/>
    <dgm:cxn modelId="{1B7047C1-C348-4758-8108-5227A2294820}" type="presOf" srcId="{D6807F5B-ACC6-4E52-86B4-94890B075F99}" destId="{0B99538A-53F3-46DF-AD62-05022166E8AD}" srcOrd="0" destOrd="1" presId="urn:microsoft.com/office/officeart/2005/8/layout/list1"/>
    <dgm:cxn modelId="{923587A1-3B6C-4598-B76E-8BE3DA1C91A2}" type="presOf" srcId="{6A4EC273-A5D9-449C-97CE-50E89FE77616}" destId="{462AE25A-63CC-4030-84EB-6C8FB84727FB}" srcOrd="0" destOrd="1" presId="urn:microsoft.com/office/officeart/2005/8/layout/list1"/>
    <dgm:cxn modelId="{4EEB400A-5715-4460-BB0F-C98AE7FE758D}" type="presOf" srcId="{9A175237-8034-40C7-A553-ADB988F09D83}" destId="{E3EA4A88-EDB7-4899-BB94-B5635B5F53F5}" srcOrd="0" destOrd="0" presId="urn:microsoft.com/office/officeart/2005/8/layout/list1"/>
    <dgm:cxn modelId="{C45D9678-9B55-41BB-A534-FB73E5C0797F}" srcId="{2053325B-BCE4-4AF7-822D-2BBB8C59EDA4}" destId="{82395CF2-2522-4991-A198-29C690749EEE}" srcOrd="2" destOrd="0" parTransId="{942FB697-A0D9-460D-8508-EEE35EB7B9CF}" sibTransId="{DAA774AC-481A-42BA-9ADB-BE621F1882D5}"/>
    <dgm:cxn modelId="{3DCA73FE-49A9-4B06-AFF1-CFED8514204E}" type="presOf" srcId="{82395CF2-2522-4991-A198-29C690749EEE}" destId="{66B7E82C-5AF9-4F1D-BD09-A4088324FD18}" srcOrd="0" destOrd="2" presId="urn:microsoft.com/office/officeart/2005/8/layout/list1"/>
    <dgm:cxn modelId="{65327B25-A51D-4EFD-801C-1B71A8045963}" type="presOf" srcId="{CF348154-73DB-4BEF-A495-955E9C00A1CA}" destId="{0B99538A-53F3-46DF-AD62-05022166E8AD}" srcOrd="0" destOrd="5" presId="urn:microsoft.com/office/officeart/2005/8/layout/list1"/>
    <dgm:cxn modelId="{0E6AF8B9-AD93-4ABF-90AE-56471612B656}" type="presOf" srcId="{02913DA1-E7DB-4367-B146-480985931CA8}" destId="{462AE25A-63CC-4030-84EB-6C8FB84727FB}" srcOrd="0" destOrd="4" presId="urn:microsoft.com/office/officeart/2005/8/layout/list1"/>
    <dgm:cxn modelId="{4C919296-E337-44C2-AADF-125278FE5755}" type="presOf" srcId="{E7322DBA-A657-4A82-B726-039F87680D85}" destId="{66B7E82C-5AF9-4F1D-BD09-A4088324FD18}" srcOrd="0" destOrd="0" presId="urn:microsoft.com/office/officeart/2005/8/layout/list1"/>
    <dgm:cxn modelId="{0C1EE664-9C09-44C9-918C-74016DF875E0}" srcId="{E65CD67B-7DF2-4281-9FBA-B615FF158F52}" destId="{BEB3ED36-CB01-4F6B-A0FF-2C001D64000F}" srcOrd="0" destOrd="0" parTransId="{FB309D89-84CB-4814-B6FA-B3349BCA0B8C}" sibTransId="{B7D35E6A-CA69-44C6-B6C1-14C52D2089C2}"/>
    <dgm:cxn modelId="{985F6AAE-605B-432A-A764-3933A7173231}" srcId="{9A175237-8034-40C7-A553-ADB988F09D83}" destId="{D6807F5B-ACC6-4E52-86B4-94890B075F99}" srcOrd="1" destOrd="0" parTransId="{276273B5-6936-4446-9051-7A620CD5E097}" sibTransId="{71BF2311-8406-4B55-ACAA-E722E51C3017}"/>
    <dgm:cxn modelId="{E8F4E517-5138-4C43-8FB5-11968AE8F036}" type="presOf" srcId="{5D4161CA-14FE-490B-8EAD-5C4BA8063457}" destId="{0B99538A-53F3-46DF-AD62-05022166E8AD}" srcOrd="0" destOrd="3" presId="urn:microsoft.com/office/officeart/2005/8/layout/list1"/>
    <dgm:cxn modelId="{63753D07-4B4D-467E-8A10-FBC5C8013A05}" srcId="{E65CD67B-7DF2-4281-9FBA-B615FF158F52}" destId="{3DB02783-7E95-476D-A613-A81039604C17}" srcOrd="1" destOrd="0" parTransId="{C67E656E-69BD-43BE-BCEE-921E1D2532DB}" sibTransId="{D67FF2DD-B455-4245-84C7-B4BF1F1B4F97}"/>
    <dgm:cxn modelId="{C2A84D31-8318-448B-B46F-ABD2BDC85BBE}" type="presOf" srcId="{3DB02783-7E95-476D-A613-A81039604C17}" destId="{82326585-92B5-49C1-A44B-9F10A1077BB1}" srcOrd="1" destOrd="0" presId="urn:microsoft.com/office/officeart/2005/8/layout/list1"/>
    <dgm:cxn modelId="{88436CFF-BC86-4286-9CCF-BF9203BD9A1B}" type="presOf" srcId="{A7A42CA6-F008-4222-A0A0-7DF01FB4CA17}" destId="{462AE25A-63CC-4030-84EB-6C8FB84727FB}" srcOrd="0" destOrd="3" presId="urn:microsoft.com/office/officeart/2005/8/layout/list1"/>
    <dgm:cxn modelId="{774729CF-5B7D-44DE-A76E-0372BCD3DE54}" type="presOf" srcId="{3DB02783-7E95-476D-A613-A81039604C17}" destId="{6D50FDF1-1CC1-4DF7-84CD-A040F39C84C9}" srcOrd="0" destOrd="0" presId="urn:microsoft.com/office/officeart/2005/8/layout/list1"/>
    <dgm:cxn modelId="{90D9717A-A3C3-4DF9-A337-C03CBCCA70B2}" srcId="{BEB3ED36-CB01-4F6B-A0FF-2C001D64000F}" destId="{5ED44FE8-F54D-4DEE-A803-1012A3BC2005}" srcOrd="0" destOrd="0" parTransId="{89A3757D-57F3-4807-96CA-EC9F2CAA2B22}" sibTransId="{33288F38-3FCB-48C0-B87A-35A9E04A7FFE}"/>
    <dgm:cxn modelId="{4612D92A-BF82-4C3D-9520-7EC213D965CC}" type="presOf" srcId="{D0BFE55C-65BE-4B59-949F-DF1F99E5C761}" destId="{66B7E82C-5AF9-4F1D-BD09-A4088324FD18}" srcOrd="0" destOrd="1" presId="urn:microsoft.com/office/officeart/2005/8/layout/list1"/>
    <dgm:cxn modelId="{F7C81EFE-040D-4D65-86A5-AC1B729CB3A4}" srcId="{E65CD67B-7DF2-4281-9FBA-B615FF158F52}" destId="{9A175237-8034-40C7-A553-ADB988F09D83}" srcOrd="2" destOrd="0" parTransId="{F568E434-2B05-4D0A-A1C4-59F2C1E1E5A5}" sibTransId="{F3BFCD4E-C347-4D14-A260-22D148246F79}"/>
    <dgm:cxn modelId="{44DCDD5B-7D21-4543-B589-183949E663D6}" srcId="{6A4EC273-A5D9-449C-97CE-50E89FE77616}" destId="{02913DA1-E7DB-4367-B146-480985931CA8}" srcOrd="2" destOrd="0" parTransId="{3FC05B17-11EB-453F-88B1-B9188C563421}" sibTransId="{87B20554-6122-4AFA-9797-4F231B867920}"/>
    <dgm:cxn modelId="{9B1FDB1D-90FF-488D-99AE-036AFD55C3E5}" srcId="{D6807F5B-ACC6-4E52-86B4-94890B075F99}" destId="{C5E14A94-DDD9-4837-8580-C423B508BA70}" srcOrd="0" destOrd="0" parTransId="{36613500-D08C-417C-843C-7DE3682C343A}" sibTransId="{AEFDA2AD-8AD6-47AE-82E2-E4280DDA1926}"/>
    <dgm:cxn modelId="{FFFA03A2-9D26-42A7-86A5-51F09D9619BB}" type="presOf" srcId="{E65CD67B-7DF2-4281-9FBA-B615FF158F52}" destId="{B2ABE7BF-A694-4876-8D27-41B05D9B936D}" srcOrd="0" destOrd="0" presId="urn:microsoft.com/office/officeart/2005/8/layout/list1"/>
    <dgm:cxn modelId="{243260A5-518B-4E52-9BAD-B74B7C73E118}" srcId="{BEB3ED36-CB01-4F6B-A0FF-2C001D64000F}" destId="{6A4EC273-A5D9-449C-97CE-50E89FE77616}" srcOrd="1" destOrd="0" parTransId="{769E3E92-89D5-4B1F-9E99-441498AAE6FA}" sibTransId="{65C5B5C4-4359-4034-8864-20C5A2F5C919}"/>
    <dgm:cxn modelId="{7EF5A859-94D9-4B2A-BF19-F7FFA2AB9E55}" type="presParOf" srcId="{B2ABE7BF-A694-4876-8D27-41B05D9B936D}" destId="{727A0528-0E36-4A70-965B-BEDFC3D33654}" srcOrd="0" destOrd="0" presId="urn:microsoft.com/office/officeart/2005/8/layout/list1"/>
    <dgm:cxn modelId="{E5A45C7F-2EC6-41A0-BB86-52BE7D44EBC9}" type="presParOf" srcId="{727A0528-0E36-4A70-965B-BEDFC3D33654}" destId="{06E8BC90-8F1A-47E8-9273-F1372A242A0C}" srcOrd="0" destOrd="0" presId="urn:microsoft.com/office/officeart/2005/8/layout/list1"/>
    <dgm:cxn modelId="{3B654090-B78A-4BC7-ADE3-8841FA9C5146}" type="presParOf" srcId="{727A0528-0E36-4A70-965B-BEDFC3D33654}" destId="{4BF3B931-29D5-4C03-8505-689DD146A8D3}" srcOrd="1" destOrd="0" presId="urn:microsoft.com/office/officeart/2005/8/layout/list1"/>
    <dgm:cxn modelId="{4D9C824E-8355-461E-BD34-41938CDFD715}" type="presParOf" srcId="{B2ABE7BF-A694-4876-8D27-41B05D9B936D}" destId="{09E488BE-14F5-4E33-8BCE-961B648D7A0B}" srcOrd="1" destOrd="0" presId="urn:microsoft.com/office/officeart/2005/8/layout/list1"/>
    <dgm:cxn modelId="{ADFD8929-21EF-4D7F-B8AC-0126D8A17290}" type="presParOf" srcId="{B2ABE7BF-A694-4876-8D27-41B05D9B936D}" destId="{462AE25A-63CC-4030-84EB-6C8FB84727FB}" srcOrd="2" destOrd="0" presId="urn:microsoft.com/office/officeart/2005/8/layout/list1"/>
    <dgm:cxn modelId="{8BD52429-7EC0-4184-99B6-789AD22ED0A4}" type="presParOf" srcId="{B2ABE7BF-A694-4876-8D27-41B05D9B936D}" destId="{82ACB7B7-876F-4B68-B121-961D7C971510}" srcOrd="3" destOrd="0" presId="urn:microsoft.com/office/officeart/2005/8/layout/list1"/>
    <dgm:cxn modelId="{619DB1F9-6B26-40F3-9FCD-23A0736B00BE}" type="presParOf" srcId="{B2ABE7BF-A694-4876-8D27-41B05D9B936D}" destId="{D80434E9-5C06-42FF-9AA4-211D9F111DF7}" srcOrd="4" destOrd="0" presId="urn:microsoft.com/office/officeart/2005/8/layout/list1"/>
    <dgm:cxn modelId="{E23D4488-7724-41CF-9DCF-28A3DC91F2EC}" type="presParOf" srcId="{D80434E9-5C06-42FF-9AA4-211D9F111DF7}" destId="{6D50FDF1-1CC1-4DF7-84CD-A040F39C84C9}" srcOrd="0" destOrd="0" presId="urn:microsoft.com/office/officeart/2005/8/layout/list1"/>
    <dgm:cxn modelId="{648339BC-4DBA-42C5-A124-82D8A154B297}" type="presParOf" srcId="{D80434E9-5C06-42FF-9AA4-211D9F111DF7}" destId="{82326585-92B5-49C1-A44B-9F10A1077BB1}" srcOrd="1" destOrd="0" presId="urn:microsoft.com/office/officeart/2005/8/layout/list1"/>
    <dgm:cxn modelId="{2625F0AC-A079-4FCD-BAF8-151C883E77A3}" type="presParOf" srcId="{B2ABE7BF-A694-4876-8D27-41B05D9B936D}" destId="{AB206529-C080-452C-AC13-9CC38D7F3B0C}" srcOrd="5" destOrd="0" presId="urn:microsoft.com/office/officeart/2005/8/layout/list1"/>
    <dgm:cxn modelId="{9A5F996B-8C6E-4C1C-8438-199AC2689286}" type="presParOf" srcId="{B2ABE7BF-A694-4876-8D27-41B05D9B936D}" destId="{0C042191-35BA-42A3-913D-DC65E25171E0}" srcOrd="6" destOrd="0" presId="urn:microsoft.com/office/officeart/2005/8/layout/list1"/>
    <dgm:cxn modelId="{F92A4834-457C-4AE8-97D6-90C3BBE4D82B}" type="presParOf" srcId="{B2ABE7BF-A694-4876-8D27-41B05D9B936D}" destId="{2123EE88-9F25-4125-866B-92B961AF0E71}" srcOrd="7" destOrd="0" presId="urn:microsoft.com/office/officeart/2005/8/layout/list1"/>
    <dgm:cxn modelId="{51D8BE00-F470-4811-8441-F1E3DA52C074}" type="presParOf" srcId="{B2ABE7BF-A694-4876-8D27-41B05D9B936D}" destId="{9233B4FA-9AF0-4D7A-9CC1-182B4AFC10FD}" srcOrd="8" destOrd="0" presId="urn:microsoft.com/office/officeart/2005/8/layout/list1"/>
    <dgm:cxn modelId="{F606F8AF-4881-4C54-A86D-987A95B1E88C}" type="presParOf" srcId="{9233B4FA-9AF0-4D7A-9CC1-182B4AFC10FD}" destId="{E3EA4A88-EDB7-4899-BB94-B5635B5F53F5}" srcOrd="0" destOrd="0" presId="urn:microsoft.com/office/officeart/2005/8/layout/list1"/>
    <dgm:cxn modelId="{1277F4CB-894E-4116-9FA4-197AE168518A}" type="presParOf" srcId="{9233B4FA-9AF0-4D7A-9CC1-182B4AFC10FD}" destId="{3628E02B-2886-4232-B8D2-8AF8A75C3349}" srcOrd="1" destOrd="0" presId="urn:microsoft.com/office/officeart/2005/8/layout/list1"/>
    <dgm:cxn modelId="{6CE303F8-F851-459D-A74A-31AB5FC34F86}" type="presParOf" srcId="{B2ABE7BF-A694-4876-8D27-41B05D9B936D}" destId="{25A04511-F478-4B53-97A6-8C515B77E6E2}" srcOrd="9" destOrd="0" presId="urn:microsoft.com/office/officeart/2005/8/layout/list1"/>
    <dgm:cxn modelId="{94DF9CCF-036A-4E63-8923-1D62515FAF38}" type="presParOf" srcId="{B2ABE7BF-A694-4876-8D27-41B05D9B936D}" destId="{0B99538A-53F3-46DF-AD62-05022166E8AD}" srcOrd="10" destOrd="0" presId="urn:microsoft.com/office/officeart/2005/8/layout/list1"/>
    <dgm:cxn modelId="{D798A860-4E05-4EBC-AB22-A3DBD390CBD4}" type="presParOf" srcId="{B2ABE7BF-A694-4876-8D27-41B05D9B936D}" destId="{52B76F9A-6E3E-4EDB-BAF0-44BC5864C185}" srcOrd="11" destOrd="0" presId="urn:microsoft.com/office/officeart/2005/8/layout/list1"/>
    <dgm:cxn modelId="{C3905B9B-C5D6-4F79-B2B3-EC6A6DFB0F37}" type="presParOf" srcId="{B2ABE7BF-A694-4876-8D27-41B05D9B936D}" destId="{4BC2797C-13D9-474A-9D32-180358E1AE8D}" srcOrd="12" destOrd="0" presId="urn:microsoft.com/office/officeart/2005/8/layout/list1"/>
    <dgm:cxn modelId="{92416D3F-E035-41C9-8F48-6B0BA9502B34}" type="presParOf" srcId="{4BC2797C-13D9-474A-9D32-180358E1AE8D}" destId="{99E8A2DA-0A6C-4248-BD59-BB8EC9BD57E1}" srcOrd="0" destOrd="0" presId="urn:microsoft.com/office/officeart/2005/8/layout/list1"/>
    <dgm:cxn modelId="{4DB15A26-CFDF-41D9-ADF0-21C7965405D6}" type="presParOf" srcId="{4BC2797C-13D9-474A-9D32-180358E1AE8D}" destId="{4C1B9DCD-833E-414C-924F-4C34D8A8116F}" srcOrd="1" destOrd="0" presId="urn:microsoft.com/office/officeart/2005/8/layout/list1"/>
    <dgm:cxn modelId="{7ADA096D-E0D7-477A-878A-308DC521FEBA}" type="presParOf" srcId="{B2ABE7BF-A694-4876-8D27-41B05D9B936D}" destId="{A50E76DA-23A1-42F3-B126-E0DDFE182582}" srcOrd="13" destOrd="0" presId="urn:microsoft.com/office/officeart/2005/8/layout/list1"/>
    <dgm:cxn modelId="{BD50D26C-6518-4D25-BB53-3AAF8BB96EFA}" type="presParOf" srcId="{B2ABE7BF-A694-4876-8D27-41B05D9B936D}" destId="{66B7E82C-5AF9-4F1D-BD09-A4088324FD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D18D1F-3D46-4EFA-8031-E7C0B0A294E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BCE353B-224C-443A-A59A-05738DABD2DA}">
      <dgm:prSet/>
      <dgm:spPr/>
      <dgm:t>
        <a:bodyPr/>
        <a:lstStyle/>
        <a:p>
          <a:pPr rtl="0"/>
          <a:r>
            <a:rPr lang="zh-CN" b="1" smtClean="0"/>
            <a:t>认证：对用户请求进行统一认证</a:t>
          </a:r>
          <a:endParaRPr lang="zh-CN" b="1"/>
        </a:p>
      </dgm:t>
    </dgm:pt>
    <dgm:pt modelId="{1824E4E1-A92C-42E7-8D30-A4ACB3601B7C}" type="parTrans" cxnId="{39CDE414-752B-493D-836C-40982C96BC45}">
      <dgm:prSet/>
      <dgm:spPr/>
      <dgm:t>
        <a:bodyPr/>
        <a:lstStyle/>
        <a:p>
          <a:endParaRPr lang="zh-CN" altLang="en-US" b="1"/>
        </a:p>
      </dgm:t>
    </dgm:pt>
    <dgm:pt modelId="{664DFD88-BB0C-4373-908A-B08DB1EE3742}" type="sibTrans" cxnId="{39CDE414-752B-493D-836C-40982C96BC45}">
      <dgm:prSet/>
      <dgm:spPr/>
      <dgm:t>
        <a:bodyPr/>
        <a:lstStyle/>
        <a:p>
          <a:endParaRPr lang="zh-CN" altLang="en-US" b="1"/>
        </a:p>
      </dgm:t>
    </dgm:pt>
    <dgm:pt modelId="{EB3FE1F3-E299-404F-8F73-CC8DC6564AA8}">
      <dgm:prSet/>
      <dgm:spPr/>
      <dgm:t>
        <a:bodyPr/>
        <a:lstStyle/>
        <a:p>
          <a:pPr rtl="0"/>
          <a:r>
            <a:rPr lang="zh-CN" b="1" smtClean="0"/>
            <a:t>日志：对请求进行审核和日志记录</a:t>
          </a:r>
          <a:endParaRPr lang="zh-CN" b="1"/>
        </a:p>
      </dgm:t>
    </dgm:pt>
    <dgm:pt modelId="{68E2AABA-481D-4E1F-85A2-3F97271F88F7}" type="parTrans" cxnId="{B36B281D-DAC5-4942-AF58-140B89AE9164}">
      <dgm:prSet/>
      <dgm:spPr/>
      <dgm:t>
        <a:bodyPr/>
        <a:lstStyle/>
        <a:p>
          <a:endParaRPr lang="zh-CN" altLang="en-US" b="1"/>
        </a:p>
      </dgm:t>
    </dgm:pt>
    <dgm:pt modelId="{E93F58CB-75CC-4B30-B9F3-58D1F9D79917}" type="sibTrans" cxnId="{B36B281D-DAC5-4942-AF58-140B89AE9164}">
      <dgm:prSet/>
      <dgm:spPr/>
      <dgm:t>
        <a:bodyPr/>
        <a:lstStyle/>
        <a:p>
          <a:endParaRPr lang="zh-CN" altLang="en-US" b="1"/>
        </a:p>
      </dgm:t>
    </dgm:pt>
    <dgm:pt modelId="{2D3A64B7-0470-4057-A69D-E7200D4F4E67}">
      <dgm:prSet/>
      <dgm:spPr/>
      <dgm:t>
        <a:bodyPr/>
        <a:lstStyle/>
        <a:p>
          <a:pPr rtl="0"/>
          <a:r>
            <a:rPr lang="zh-CN" b="1" smtClean="0"/>
            <a:t>数据清洗：过滤、修改、替换、格式化</a:t>
          </a:r>
          <a:endParaRPr lang="zh-CN" b="1"/>
        </a:p>
      </dgm:t>
    </dgm:pt>
    <dgm:pt modelId="{73CF30BE-55DF-4BC3-8862-9AE2C71BFB30}" type="parTrans" cxnId="{BC2E5F71-84D4-410D-BAD0-DF6BCF304DD8}">
      <dgm:prSet/>
      <dgm:spPr/>
      <dgm:t>
        <a:bodyPr/>
        <a:lstStyle/>
        <a:p>
          <a:endParaRPr lang="zh-CN" altLang="en-US" b="1"/>
        </a:p>
      </dgm:t>
    </dgm:pt>
    <dgm:pt modelId="{49B9AE60-D9E4-4993-A3FB-BA3C67DCCF66}" type="sibTrans" cxnId="{BC2E5F71-84D4-410D-BAD0-DF6BCF304DD8}">
      <dgm:prSet/>
      <dgm:spPr/>
      <dgm:t>
        <a:bodyPr/>
        <a:lstStyle/>
        <a:p>
          <a:endParaRPr lang="zh-CN" altLang="en-US" b="1"/>
        </a:p>
      </dgm:t>
    </dgm:pt>
    <dgm:pt modelId="{2419ABC5-4F6A-4D62-AEFF-07E23C71FF2F}">
      <dgm:prSet/>
      <dgm:spPr/>
      <dgm:t>
        <a:bodyPr/>
        <a:lstStyle/>
        <a:p>
          <a:pPr rtl="0"/>
          <a:r>
            <a:rPr lang="zh-CN" b="1" smtClean="0"/>
            <a:t>图像转换：转图像格式等</a:t>
          </a:r>
          <a:endParaRPr lang="zh-CN" b="1"/>
        </a:p>
      </dgm:t>
    </dgm:pt>
    <dgm:pt modelId="{35C5D803-2932-41AE-B2F5-B577801C5D33}" type="parTrans" cxnId="{2AB1764A-C951-42B2-AF28-A3B20EAA4D12}">
      <dgm:prSet/>
      <dgm:spPr/>
      <dgm:t>
        <a:bodyPr/>
        <a:lstStyle/>
        <a:p>
          <a:endParaRPr lang="zh-CN" altLang="en-US" b="1"/>
        </a:p>
      </dgm:t>
    </dgm:pt>
    <dgm:pt modelId="{A2E7F65F-A48D-4A41-9B18-0011D35BD054}" type="sibTrans" cxnId="{2AB1764A-C951-42B2-AF28-A3B20EAA4D12}">
      <dgm:prSet/>
      <dgm:spPr/>
      <dgm:t>
        <a:bodyPr/>
        <a:lstStyle/>
        <a:p>
          <a:endParaRPr lang="zh-CN" altLang="en-US" b="1"/>
        </a:p>
      </dgm:t>
    </dgm:pt>
    <dgm:pt modelId="{FC879BDE-2E42-48FE-8B3E-E490831E696A}">
      <dgm:prSet/>
      <dgm:spPr/>
      <dgm:t>
        <a:bodyPr/>
        <a:lstStyle/>
        <a:p>
          <a:pPr rtl="0"/>
          <a:r>
            <a:rPr lang="zh-CN" b="1" smtClean="0"/>
            <a:t>数据压缩：对复杂内容进行解压、压缩</a:t>
          </a:r>
          <a:endParaRPr lang="zh-CN" b="1"/>
        </a:p>
      </dgm:t>
    </dgm:pt>
    <dgm:pt modelId="{2BECDE80-0EF0-4A5E-8DDA-7476C339E259}" type="parTrans" cxnId="{79A726C9-C8A5-40A3-83DA-7FD152B6263B}">
      <dgm:prSet/>
      <dgm:spPr/>
      <dgm:t>
        <a:bodyPr/>
        <a:lstStyle/>
        <a:p>
          <a:endParaRPr lang="zh-CN" altLang="en-US" b="1"/>
        </a:p>
      </dgm:t>
    </dgm:pt>
    <dgm:pt modelId="{AED8A535-3CA9-4724-8CB0-65FC53C3A452}" type="sibTrans" cxnId="{79A726C9-C8A5-40A3-83DA-7FD152B6263B}">
      <dgm:prSet/>
      <dgm:spPr/>
      <dgm:t>
        <a:bodyPr/>
        <a:lstStyle/>
        <a:p>
          <a:endParaRPr lang="zh-CN" altLang="en-US" b="1"/>
        </a:p>
      </dgm:t>
    </dgm:pt>
    <dgm:pt modelId="{40FF2A7D-AC03-4FB1-93A6-9D6099231EF5}">
      <dgm:prSet/>
      <dgm:spPr/>
      <dgm:t>
        <a:bodyPr/>
        <a:lstStyle/>
        <a:p>
          <a:pPr rtl="0"/>
          <a:r>
            <a:rPr lang="zh-CN" b="1" smtClean="0"/>
            <a:t>加密</a:t>
          </a:r>
          <a:r>
            <a:rPr lang="en-US" b="1" smtClean="0"/>
            <a:t>/</a:t>
          </a:r>
          <a:r>
            <a:rPr lang="zh-CN" b="1" smtClean="0"/>
            <a:t>解密</a:t>
          </a:r>
          <a:endParaRPr lang="zh-CN" b="1"/>
        </a:p>
      </dgm:t>
    </dgm:pt>
    <dgm:pt modelId="{CB39CFA2-1B83-447A-BB61-735464C54BF5}" type="parTrans" cxnId="{A92BC786-38B4-4FF8-97B5-29B373974A04}">
      <dgm:prSet/>
      <dgm:spPr/>
      <dgm:t>
        <a:bodyPr/>
        <a:lstStyle/>
        <a:p>
          <a:endParaRPr lang="zh-CN" altLang="en-US" b="1"/>
        </a:p>
      </dgm:t>
    </dgm:pt>
    <dgm:pt modelId="{B2889453-4341-4982-91A3-CA900F45B928}" type="sibTrans" cxnId="{A92BC786-38B4-4FF8-97B5-29B373974A04}">
      <dgm:prSet/>
      <dgm:spPr/>
      <dgm:t>
        <a:bodyPr/>
        <a:lstStyle/>
        <a:p>
          <a:endParaRPr lang="zh-CN" altLang="en-US" b="1"/>
        </a:p>
      </dgm:t>
    </dgm:pt>
    <dgm:pt modelId="{3B5CC8B4-F74E-44C8-A919-30B988499256}">
      <dgm:prSet/>
      <dgm:spPr/>
      <dgm:t>
        <a:bodyPr/>
        <a:lstStyle/>
        <a:p>
          <a:pPr rtl="0"/>
          <a:r>
            <a:rPr lang="zh-CN" b="1" smtClean="0"/>
            <a:t>身份验证</a:t>
          </a:r>
          <a:endParaRPr lang="zh-CN" b="1"/>
        </a:p>
      </dgm:t>
    </dgm:pt>
    <dgm:pt modelId="{564CBCDA-D264-40AD-B710-98F5C1DDC9D5}" type="parTrans" cxnId="{A943DD8D-74B0-4419-9221-98F58DF8794C}">
      <dgm:prSet/>
      <dgm:spPr/>
      <dgm:t>
        <a:bodyPr/>
        <a:lstStyle/>
        <a:p>
          <a:endParaRPr lang="zh-CN" altLang="en-US" b="1"/>
        </a:p>
      </dgm:t>
    </dgm:pt>
    <dgm:pt modelId="{ABF7F45A-8828-4007-8D10-B8975AE3D23C}" type="sibTrans" cxnId="{A943DD8D-74B0-4419-9221-98F58DF8794C}">
      <dgm:prSet/>
      <dgm:spPr/>
      <dgm:t>
        <a:bodyPr/>
        <a:lstStyle/>
        <a:p>
          <a:endParaRPr lang="zh-CN" altLang="en-US" b="1"/>
        </a:p>
      </dgm:t>
    </dgm:pt>
    <dgm:pt modelId="{D1C7110D-BAE9-449E-B599-39EC57A648A1}">
      <dgm:prSet/>
      <dgm:spPr/>
      <dgm:t>
        <a:bodyPr/>
        <a:lstStyle/>
        <a:p>
          <a:pPr rtl="0"/>
          <a:r>
            <a:rPr lang="zh-CN" b="1" smtClean="0"/>
            <a:t>资源访问触发事件过滤</a:t>
          </a:r>
          <a:endParaRPr lang="zh-CN" b="1"/>
        </a:p>
      </dgm:t>
    </dgm:pt>
    <dgm:pt modelId="{537510A1-31CB-4508-9B4B-2322887F7D12}" type="parTrans" cxnId="{12E3FC5F-B6F7-41B1-BF62-E576C422D6B6}">
      <dgm:prSet/>
      <dgm:spPr/>
      <dgm:t>
        <a:bodyPr/>
        <a:lstStyle/>
        <a:p>
          <a:endParaRPr lang="zh-CN" altLang="en-US" b="1"/>
        </a:p>
      </dgm:t>
    </dgm:pt>
    <dgm:pt modelId="{7B5DD17C-3463-4DF6-90B1-DF11EADEF075}" type="sibTrans" cxnId="{12E3FC5F-B6F7-41B1-BF62-E576C422D6B6}">
      <dgm:prSet/>
      <dgm:spPr/>
      <dgm:t>
        <a:bodyPr/>
        <a:lstStyle/>
        <a:p>
          <a:endParaRPr lang="zh-CN" altLang="en-US" b="1"/>
        </a:p>
      </dgm:t>
    </dgm:pt>
    <dgm:pt modelId="{8B02CFB5-FBED-46C6-A632-386FE4C97038}">
      <dgm:prSet/>
      <dgm:spPr/>
      <dgm:t>
        <a:bodyPr/>
        <a:lstStyle/>
        <a:p>
          <a:pPr rtl="0"/>
          <a:r>
            <a:rPr lang="en-US" b="1" smtClean="0"/>
            <a:t>etc</a:t>
          </a:r>
          <a:endParaRPr lang="zh-CN" b="1"/>
        </a:p>
      </dgm:t>
    </dgm:pt>
    <dgm:pt modelId="{0C8FDE37-10C0-4B5C-98F9-C5D9919EC61B}" type="parTrans" cxnId="{A74EA27B-3806-4E6E-8EAD-8385556BFD9B}">
      <dgm:prSet/>
      <dgm:spPr/>
      <dgm:t>
        <a:bodyPr/>
        <a:lstStyle/>
        <a:p>
          <a:endParaRPr lang="zh-CN" altLang="en-US" b="1"/>
        </a:p>
      </dgm:t>
    </dgm:pt>
    <dgm:pt modelId="{B3F5B9FE-B9B7-4390-8856-48B72A773C81}" type="sibTrans" cxnId="{A74EA27B-3806-4E6E-8EAD-8385556BFD9B}">
      <dgm:prSet/>
      <dgm:spPr/>
      <dgm:t>
        <a:bodyPr/>
        <a:lstStyle/>
        <a:p>
          <a:endParaRPr lang="zh-CN" altLang="en-US" b="1"/>
        </a:p>
      </dgm:t>
    </dgm:pt>
    <dgm:pt modelId="{29382F7C-CD88-4286-8C42-C813078A1380}" type="pres">
      <dgm:prSet presAssocID="{98D18D1F-3D46-4EFA-8031-E7C0B0A294E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F3BFDE-51FA-4864-94C2-884CB2BDDE15}" type="pres">
      <dgm:prSet presAssocID="{98D18D1F-3D46-4EFA-8031-E7C0B0A294E6}" presName="arrow" presStyleLbl="bgShp" presStyleIdx="0" presStyleCnt="1"/>
      <dgm:spPr/>
    </dgm:pt>
    <dgm:pt modelId="{B839C807-0B60-44DB-AC96-A7451B3DCAD2}" type="pres">
      <dgm:prSet presAssocID="{98D18D1F-3D46-4EFA-8031-E7C0B0A294E6}" presName="linearProcess" presStyleCnt="0"/>
      <dgm:spPr/>
    </dgm:pt>
    <dgm:pt modelId="{508FF756-C59E-446C-BF2C-40F1F88F080C}" type="pres">
      <dgm:prSet presAssocID="{2BCE353B-224C-443A-A59A-05738DABD2DA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03BF8-8006-4C68-B69A-5FBA5E511AA6}" type="pres">
      <dgm:prSet presAssocID="{664DFD88-BB0C-4373-908A-B08DB1EE3742}" presName="sibTrans" presStyleCnt="0"/>
      <dgm:spPr/>
    </dgm:pt>
    <dgm:pt modelId="{5CD68EF1-C7FD-430B-B92C-95C9460770CB}" type="pres">
      <dgm:prSet presAssocID="{EB3FE1F3-E299-404F-8F73-CC8DC6564AA8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D4E66D-A1AD-4502-B9E2-B90376E0200B}" type="pres">
      <dgm:prSet presAssocID="{E93F58CB-75CC-4B30-B9F3-58D1F9D79917}" presName="sibTrans" presStyleCnt="0"/>
      <dgm:spPr/>
    </dgm:pt>
    <dgm:pt modelId="{72B9053D-0E01-4946-8AED-B777DA0E525F}" type="pres">
      <dgm:prSet presAssocID="{2D3A64B7-0470-4057-A69D-E7200D4F4E67}" presName="text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70876F-A2B8-42B3-ABC3-8F502B4EBA05}" type="pres">
      <dgm:prSet presAssocID="{49B9AE60-D9E4-4993-A3FB-BA3C67DCCF66}" presName="sibTrans" presStyleCnt="0"/>
      <dgm:spPr/>
    </dgm:pt>
    <dgm:pt modelId="{ECE73C6B-530C-42A9-9220-D09E0C615634}" type="pres">
      <dgm:prSet presAssocID="{2419ABC5-4F6A-4D62-AEFF-07E23C71FF2F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43E1CC-B60F-4F14-B6FC-D57C4FDF30D1}" type="pres">
      <dgm:prSet presAssocID="{A2E7F65F-A48D-4A41-9B18-0011D35BD054}" presName="sibTrans" presStyleCnt="0"/>
      <dgm:spPr/>
    </dgm:pt>
    <dgm:pt modelId="{9A90A39A-9D21-4A30-B3A5-C4B29B655DF6}" type="pres">
      <dgm:prSet presAssocID="{FC879BDE-2E42-48FE-8B3E-E490831E696A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53371-95AB-4B4C-9A60-E4A22117F60F}" type="pres">
      <dgm:prSet presAssocID="{AED8A535-3CA9-4724-8CB0-65FC53C3A452}" presName="sibTrans" presStyleCnt="0"/>
      <dgm:spPr/>
    </dgm:pt>
    <dgm:pt modelId="{3E6DB519-AEA9-4F39-B8CB-E01A6D513205}" type="pres">
      <dgm:prSet presAssocID="{40FF2A7D-AC03-4FB1-93A6-9D6099231EF5}" presName="text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8ACBB-C054-463F-AAD0-89DFA4C0CB84}" type="pres">
      <dgm:prSet presAssocID="{B2889453-4341-4982-91A3-CA900F45B928}" presName="sibTrans" presStyleCnt="0"/>
      <dgm:spPr/>
    </dgm:pt>
    <dgm:pt modelId="{799C518C-B2B9-442A-8A7C-F9D9EC274A6D}" type="pres">
      <dgm:prSet presAssocID="{3B5CC8B4-F74E-44C8-A919-30B988499256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CBEE01-919D-4BA1-B6A2-C163BC150A2D}" type="pres">
      <dgm:prSet presAssocID="{ABF7F45A-8828-4007-8D10-B8975AE3D23C}" presName="sibTrans" presStyleCnt="0"/>
      <dgm:spPr/>
    </dgm:pt>
    <dgm:pt modelId="{1D662217-4CF1-476A-BF0E-DCA57017C8F7}" type="pres">
      <dgm:prSet presAssocID="{D1C7110D-BAE9-449E-B599-39EC57A648A1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7BF385-BC70-429E-AE68-4EA71B339B71}" type="pres">
      <dgm:prSet presAssocID="{7B5DD17C-3463-4DF6-90B1-DF11EADEF075}" presName="sibTrans" presStyleCnt="0"/>
      <dgm:spPr/>
    </dgm:pt>
    <dgm:pt modelId="{32BEC5FE-5EED-4D99-9F73-24794E261A72}" type="pres">
      <dgm:prSet presAssocID="{8B02CFB5-FBED-46C6-A632-386FE4C97038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8FE1BC-E761-4968-9C35-87D086456FC8}" type="presOf" srcId="{D1C7110D-BAE9-449E-B599-39EC57A648A1}" destId="{1D662217-4CF1-476A-BF0E-DCA57017C8F7}" srcOrd="0" destOrd="0" presId="urn:microsoft.com/office/officeart/2005/8/layout/hProcess9"/>
    <dgm:cxn modelId="{F3311A5B-2B2B-426C-B917-37C554CC8052}" type="presOf" srcId="{FC879BDE-2E42-48FE-8B3E-E490831E696A}" destId="{9A90A39A-9D21-4A30-B3A5-C4B29B655DF6}" srcOrd="0" destOrd="0" presId="urn:microsoft.com/office/officeart/2005/8/layout/hProcess9"/>
    <dgm:cxn modelId="{12E3FC5F-B6F7-41B1-BF62-E576C422D6B6}" srcId="{98D18D1F-3D46-4EFA-8031-E7C0B0A294E6}" destId="{D1C7110D-BAE9-449E-B599-39EC57A648A1}" srcOrd="7" destOrd="0" parTransId="{537510A1-31CB-4508-9B4B-2322887F7D12}" sibTransId="{7B5DD17C-3463-4DF6-90B1-DF11EADEF075}"/>
    <dgm:cxn modelId="{39CDE414-752B-493D-836C-40982C96BC45}" srcId="{98D18D1F-3D46-4EFA-8031-E7C0B0A294E6}" destId="{2BCE353B-224C-443A-A59A-05738DABD2DA}" srcOrd="0" destOrd="0" parTransId="{1824E4E1-A92C-42E7-8D30-A4ACB3601B7C}" sibTransId="{664DFD88-BB0C-4373-908A-B08DB1EE3742}"/>
    <dgm:cxn modelId="{5333DE3C-0272-4271-972E-DEBF74CD260F}" type="presOf" srcId="{3B5CC8B4-F74E-44C8-A919-30B988499256}" destId="{799C518C-B2B9-442A-8A7C-F9D9EC274A6D}" srcOrd="0" destOrd="0" presId="urn:microsoft.com/office/officeart/2005/8/layout/hProcess9"/>
    <dgm:cxn modelId="{A92BC786-38B4-4FF8-97B5-29B373974A04}" srcId="{98D18D1F-3D46-4EFA-8031-E7C0B0A294E6}" destId="{40FF2A7D-AC03-4FB1-93A6-9D6099231EF5}" srcOrd="5" destOrd="0" parTransId="{CB39CFA2-1B83-447A-BB61-735464C54BF5}" sibTransId="{B2889453-4341-4982-91A3-CA900F45B928}"/>
    <dgm:cxn modelId="{73865AEF-F9B4-4A45-BC9F-D1246AD14951}" type="presOf" srcId="{2419ABC5-4F6A-4D62-AEFF-07E23C71FF2F}" destId="{ECE73C6B-530C-42A9-9220-D09E0C615634}" srcOrd="0" destOrd="0" presId="urn:microsoft.com/office/officeart/2005/8/layout/hProcess9"/>
    <dgm:cxn modelId="{B36B281D-DAC5-4942-AF58-140B89AE9164}" srcId="{98D18D1F-3D46-4EFA-8031-E7C0B0A294E6}" destId="{EB3FE1F3-E299-404F-8F73-CC8DC6564AA8}" srcOrd="1" destOrd="0" parTransId="{68E2AABA-481D-4E1F-85A2-3F97271F88F7}" sibTransId="{E93F58CB-75CC-4B30-B9F3-58D1F9D79917}"/>
    <dgm:cxn modelId="{BC2E5F71-84D4-410D-BAD0-DF6BCF304DD8}" srcId="{98D18D1F-3D46-4EFA-8031-E7C0B0A294E6}" destId="{2D3A64B7-0470-4057-A69D-E7200D4F4E67}" srcOrd="2" destOrd="0" parTransId="{73CF30BE-55DF-4BC3-8862-9AE2C71BFB30}" sibTransId="{49B9AE60-D9E4-4993-A3FB-BA3C67DCCF66}"/>
    <dgm:cxn modelId="{A74EA27B-3806-4E6E-8EAD-8385556BFD9B}" srcId="{98D18D1F-3D46-4EFA-8031-E7C0B0A294E6}" destId="{8B02CFB5-FBED-46C6-A632-386FE4C97038}" srcOrd="8" destOrd="0" parTransId="{0C8FDE37-10C0-4B5C-98F9-C5D9919EC61B}" sibTransId="{B3F5B9FE-B9B7-4390-8856-48B72A773C81}"/>
    <dgm:cxn modelId="{D251E8D0-2E06-4B24-A0AA-EE1CFACAA70D}" type="presOf" srcId="{98D18D1F-3D46-4EFA-8031-E7C0B0A294E6}" destId="{29382F7C-CD88-4286-8C42-C813078A1380}" srcOrd="0" destOrd="0" presId="urn:microsoft.com/office/officeart/2005/8/layout/hProcess9"/>
    <dgm:cxn modelId="{47BB046F-F600-4E4A-89E8-3C6C1850AEB3}" type="presOf" srcId="{40FF2A7D-AC03-4FB1-93A6-9D6099231EF5}" destId="{3E6DB519-AEA9-4F39-B8CB-E01A6D513205}" srcOrd="0" destOrd="0" presId="urn:microsoft.com/office/officeart/2005/8/layout/hProcess9"/>
    <dgm:cxn modelId="{82F49B8F-9BD2-4587-BDF8-05EBF93C6F7A}" type="presOf" srcId="{2D3A64B7-0470-4057-A69D-E7200D4F4E67}" destId="{72B9053D-0E01-4946-8AED-B777DA0E525F}" srcOrd="0" destOrd="0" presId="urn:microsoft.com/office/officeart/2005/8/layout/hProcess9"/>
    <dgm:cxn modelId="{80C57010-F914-4A1F-B550-E185979F625D}" type="presOf" srcId="{8B02CFB5-FBED-46C6-A632-386FE4C97038}" destId="{32BEC5FE-5EED-4D99-9F73-24794E261A72}" srcOrd="0" destOrd="0" presId="urn:microsoft.com/office/officeart/2005/8/layout/hProcess9"/>
    <dgm:cxn modelId="{A943DD8D-74B0-4419-9221-98F58DF8794C}" srcId="{98D18D1F-3D46-4EFA-8031-E7C0B0A294E6}" destId="{3B5CC8B4-F74E-44C8-A919-30B988499256}" srcOrd="6" destOrd="0" parTransId="{564CBCDA-D264-40AD-B710-98F5C1DDC9D5}" sibTransId="{ABF7F45A-8828-4007-8D10-B8975AE3D23C}"/>
    <dgm:cxn modelId="{2AB1764A-C951-42B2-AF28-A3B20EAA4D12}" srcId="{98D18D1F-3D46-4EFA-8031-E7C0B0A294E6}" destId="{2419ABC5-4F6A-4D62-AEFF-07E23C71FF2F}" srcOrd="3" destOrd="0" parTransId="{35C5D803-2932-41AE-B2F5-B577801C5D33}" sibTransId="{A2E7F65F-A48D-4A41-9B18-0011D35BD054}"/>
    <dgm:cxn modelId="{A844D64D-7F4F-4BF3-9F74-A050D6E8F059}" type="presOf" srcId="{EB3FE1F3-E299-404F-8F73-CC8DC6564AA8}" destId="{5CD68EF1-C7FD-430B-B92C-95C9460770CB}" srcOrd="0" destOrd="0" presId="urn:microsoft.com/office/officeart/2005/8/layout/hProcess9"/>
    <dgm:cxn modelId="{7E77AA09-15A4-42E0-8D9F-773E77F538A3}" type="presOf" srcId="{2BCE353B-224C-443A-A59A-05738DABD2DA}" destId="{508FF756-C59E-446C-BF2C-40F1F88F080C}" srcOrd="0" destOrd="0" presId="urn:microsoft.com/office/officeart/2005/8/layout/hProcess9"/>
    <dgm:cxn modelId="{79A726C9-C8A5-40A3-83DA-7FD152B6263B}" srcId="{98D18D1F-3D46-4EFA-8031-E7C0B0A294E6}" destId="{FC879BDE-2E42-48FE-8B3E-E490831E696A}" srcOrd="4" destOrd="0" parTransId="{2BECDE80-0EF0-4A5E-8DDA-7476C339E259}" sibTransId="{AED8A535-3CA9-4724-8CB0-65FC53C3A452}"/>
    <dgm:cxn modelId="{740E8C26-01BA-482D-9B35-4AE32A09F797}" type="presParOf" srcId="{29382F7C-CD88-4286-8C42-C813078A1380}" destId="{93F3BFDE-51FA-4864-94C2-884CB2BDDE15}" srcOrd="0" destOrd="0" presId="urn:microsoft.com/office/officeart/2005/8/layout/hProcess9"/>
    <dgm:cxn modelId="{4CCF9243-942D-4837-B748-21F6382B8B21}" type="presParOf" srcId="{29382F7C-CD88-4286-8C42-C813078A1380}" destId="{B839C807-0B60-44DB-AC96-A7451B3DCAD2}" srcOrd="1" destOrd="0" presId="urn:microsoft.com/office/officeart/2005/8/layout/hProcess9"/>
    <dgm:cxn modelId="{376467A1-9AB4-4A24-99BF-561E05930144}" type="presParOf" srcId="{B839C807-0B60-44DB-AC96-A7451B3DCAD2}" destId="{508FF756-C59E-446C-BF2C-40F1F88F080C}" srcOrd="0" destOrd="0" presId="urn:microsoft.com/office/officeart/2005/8/layout/hProcess9"/>
    <dgm:cxn modelId="{968E8563-281D-4B32-B241-15D798E6501A}" type="presParOf" srcId="{B839C807-0B60-44DB-AC96-A7451B3DCAD2}" destId="{5AB03BF8-8006-4C68-B69A-5FBA5E511AA6}" srcOrd="1" destOrd="0" presId="urn:microsoft.com/office/officeart/2005/8/layout/hProcess9"/>
    <dgm:cxn modelId="{4A6AB6D2-D913-4DC1-8F18-EF0FF02B5699}" type="presParOf" srcId="{B839C807-0B60-44DB-AC96-A7451B3DCAD2}" destId="{5CD68EF1-C7FD-430B-B92C-95C9460770CB}" srcOrd="2" destOrd="0" presId="urn:microsoft.com/office/officeart/2005/8/layout/hProcess9"/>
    <dgm:cxn modelId="{E3351B5F-D883-4C4B-83BF-3555F0E078F1}" type="presParOf" srcId="{B839C807-0B60-44DB-AC96-A7451B3DCAD2}" destId="{25D4E66D-A1AD-4502-B9E2-B90376E0200B}" srcOrd="3" destOrd="0" presId="urn:microsoft.com/office/officeart/2005/8/layout/hProcess9"/>
    <dgm:cxn modelId="{01BEA50A-955D-420E-BB25-DE28A4517D12}" type="presParOf" srcId="{B839C807-0B60-44DB-AC96-A7451B3DCAD2}" destId="{72B9053D-0E01-4946-8AED-B777DA0E525F}" srcOrd="4" destOrd="0" presId="urn:microsoft.com/office/officeart/2005/8/layout/hProcess9"/>
    <dgm:cxn modelId="{9C1941EC-599E-4E33-9F10-392C258568A7}" type="presParOf" srcId="{B839C807-0B60-44DB-AC96-A7451B3DCAD2}" destId="{3170876F-A2B8-42B3-ABC3-8F502B4EBA05}" srcOrd="5" destOrd="0" presId="urn:microsoft.com/office/officeart/2005/8/layout/hProcess9"/>
    <dgm:cxn modelId="{1C826B11-81BE-4A5F-8C2F-4572C3901AA5}" type="presParOf" srcId="{B839C807-0B60-44DB-AC96-A7451B3DCAD2}" destId="{ECE73C6B-530C-42A9-9220-D09E0C615634}" srcOrd="6" destOrd="0" presId="urn:microsoft.com/office/officeart/2005/8/layout/hProcess9"/>
    <dgm:cxn modelId="{E295F190-A4AA-44A0-BB00-8BD8475E6415}" type="presParOf" srcId="{B839C807-0B60-44DB-AC96-A7451B3DCAD2}" destId="{3343E1CC-B60F-4F14-B6FC-D57C4FDF30D1}" srcOrd="7" destOrd="0" presId="urn:microsoft.com/office/officeart/2005/8/layout/hProcess9"/>
    <dgm:cxn modelId="{D091D3E5-99F4-49F1-8390-2AAE7BB8D832}" type="presParOf" srcId="{B839C807-0B60-44DB-AC96-A7451B3DCAD2}" destId="{9A90A39A-9D21-4A30-B3A5-C4B29B655DF6}" srcOrd="8" destOrd="0" presId="urn:microsoft.com/office/officeart/2005/8/layout/hProcess9"/>
    <dgm:cxn modelId="{83A48F65-5DB1-4230-AC37-93F706C4EBCE}" type="presParOf" srcId="{B839C807-0B60-44DB-AC96-A7451B3DCAD2}" destId="{FC553371-95AB-4B4C-9A60-E4A22117F60F}" srcOrd="9" destOrd="0" presId="urn:microsoft.com/office/officeart/2005/8/layout/hProcess9"/>
    <dgm:cxn modelId="{4224B0F6-BF0C-4A2A-9AD5-5D15FB584D5E}" type="presParOf" srcId="{B839C807-0B60-44DB-AC96-A7451B3DCAD2}" destId="{3E6DB519-AEA9-4F39-B8CB-E01A6D513205}" srcOrd="10" destOrd="0" presId="urn:microsoft.com/office/officeart/2005/8/layout/hProcess9"/>
    <dgm:cxn modelId="{C2FA9EAB-CE4D-4248-9871-8947E8F2D608}" type="presParOf" srcId="{B839C807-0B60-44DB-AC96-A7451B3DCAD2}" destId="{A948ACBB-C054-463F-AAD0-89DFA4C0CB84}" srcOrd="11" destOrd="0" presId="urn:microsoft.com/office/officeart/2005/8/layout/hProcess9"/>
    <dgm:cxn modelId="{B442C4F1-3128-4644-9FB5-AFE1B5FABE0A}" type="presParOf" srcId="{B839C807-0B60-44DB-AC96-A7451B3DCAD2}" destId="{799C518C-B2B9-442A-8A7C-F9D9EC274A6D}" srcOrd="12" destOrd="0" presId="urn:microsoft.com/office/officeart/2005/8/layout/hProcess9"/>
    <dgm:cxn modelId="{222857AF-D47C-4003-B86D-86F26F3F51C7}" type="presParOf" srcId="{B839C807-0B60-44DB-AC96-A7451B3DCAD2}" destId="{64CBEE01-919D-4BA1-B6A2-C163BC150A2D}" srcOrd="13" destOrd="0" presId="urn:microsoft.com/office/officeart/2005/8/layout/hProcess9"/>
    <dgm:cxn modelId="{B7DCB317-6A57-4705-ADA3-2FD1DF55F9A6}" type="presParOf" srcId="{B839C807-0B60-44DB-AC96-A7451B3DCAD2}" destId="{1D662217-4CF1-476A-BF0E-DCA57017C8F7}" srcOrd="14" destOrd="0" presId="urn:microsoft.com/office/officeart/2005/8/layout/hProcess9"/>
    <dgm:cxn modelId="{CC2540C8-C2D2-46A6-8933-4D04B905358A}" type="presParOf" srcId="{B839C807-0B60-44DB-AC96-A7451B3DCAD2}" destId="{287BF385-BC70-429E-AE68-4EA71B339B71}" srcOrd="15" destOrd="0" presId="urn:microsoft.com/office/officeart/2005/8/layout/hProcess9"/>
    <dgm:cxn modelId="{04AFC45C-E443-4B3C-83EE-229DCD5B1349}" type="presParOf" srcId="{B839C807-0B60-44DB-AC96-A7451B3DCAD2}" destId="{32BEC5FE-5EED-4D99-9F73-24794E261A72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92B0B-04C3-45F2-A0D3-F06BDB4EC24F}">
      <dsp:nvSpPr>
        <dsp:cNvPr id="0" name=""/>
        <dsp:cNvSpPr/>
      </dsp:nvSpPr>
      <dsp:spPr>
        <a:xfrm>
          <a:off x="0" y="443294"/>
          <a:ext cx="8229600" cy="153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20700" rIns="638708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过滤器：拦截请求响应对象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监听器：观察变化</a:t>
          </a:r>
          <a:endParaRPr lang="zh-CN" sz="2500" kern="1200"/>
        </a:p>
      </dsp:txBody>
      <dsp:txXfrm>
        <a:off x="0" y="443294"/>
        <a:ext cx="8229600" cy="1535625"/>
      </dsp:txXfrm>
    </dsp:sp>
    <dsp:sp modelId="{824C7567-99EC-4000-9118-3C02CD2ACBD9}">
      <dsp:nvSpPr>
        <dsp:cNvPr id="0" name=""/>
        <dsp:cNvSpPr/>
      </dsp:nvSpPr>
      <dsp:spPr>
        <a:xfrm>
          <a:off x="411480" y="74294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用于特定用途的</a:t>
          </a:r>
          <a:r>
            <a:rPr lang="en-US" sz="2500" kern="1200" smtClean="0"/>
            <a:t>Servlet</a:t>
          </a:r>
          <a:endParaRPr lang="zh-CN" sz="2500" kern="1200"/>
        </a:p>
      </dsp:txBody>
      <dsp:txXfrm>
        <a:off x="447506" y="110320"/>
        <a:ext cx="5688668" cy="665948"/>
      </dsp:txXfrm>
    </dsp:sp>
    <dsp:sp modelId="{2E39CE4E-9183-49BC-9A3C-AE8C0FDD0D27}">
      <dsp:nvSpPr>
        <dsp:cNvPr id="0" name=""/>
        <dsp:cNvSpPr/>
      </dsp:nvSpPr>
      <dsp:spPr>
        <a:xfrm>
          <a:off x="0" y="2482919"/>
          <a:ext cx="8229600" cy="196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20700" rIns="638708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是类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但只做该做的方法</a:t>
          </a:r>
          <a:endParaRPr lang="zh-CN" sz="2500" kern="120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如</a:t>
          </a:r>
          <a:r>
            <a:rPr lang="en-US" sz="2500" kern="1200" smtClean="0"/>
            <a:t>doFilter</a:t>
          </a:r>
          <a:endParaRPr lang="zh-CN" sz="2500" kern="1200"/>
        </a:p>
      </dsp:txBody>
      <dsp:txXfrm>
        <a:off x="0" y="2482919"/>
        <a:ext cx="8229600" cy="1968750"/>
      </dsp:txXfrm>
    </dsp:sp>
    <dsp:sp modelId="{4C0F9F35-544C-4E76-BE3E-1CC521CACD81}">
      <dsp:nvSpPr>
        <dsp:cNvPr id="0" name=""/>
        <dsp:cNvSpPr/>
      </dsp:nvSpPr>
      <dsp:spPr>
        <a:xfrm>
          <a:off x="411480" y="2113919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它们本质上仍然是</a:t>
          </a:r>
          <a:r>
            <a:rPr lang="en-US" sz="2500" kern="1200" smtClean="0"/>
            <a:t>Servlet</a:t>
          </a:r>
          <a:endParaRPr lang="zh-CN" sz="2500" kern="1200"/>
        </a:p>
      </dsp:txBody>
      <dsp:txXfrm>
        <a:off x="447506" y="2149945"/>
        <a:ext cx="568866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AE25A-63CC-4030-84EB-6C8FB84727FB}">
      <dsp:nvSpPr>
        <dsp:cNvPr id="0" name=""/>
        <dsp:cNvSpPr/>
      </dsp:nvSpPr>
      <dsp:spPr>
        <a:xfrm>
          <a:off x="0" y="256071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kern="1200" baseline="0" smtClean="0"/>
            <a:t>Servlet 2.3</a:t>
          </a:r>
          <a:r>
            <a:rPr lang="zh-CN" sz="1200" b="1" i="0" kern="1200" baseline="0" smtClean="0"/>
            <a:t>以后支持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功能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访问特定资源时的身份验证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访问资源的记录跟踪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访问资源的转换，如格式转换等</a:t>
          </a:r>
          <a:endParaRPr lang="zh-CN" sz="1200" kern="1200"/>
        </a:p>
      </dsp:txBody>
      <dsp:txXfrm>
        <a:off x="0" y="256071"/>
        <a:ext cx="8229600" cy="1360800"/>
      </dsp:txXfrm>
    </dsp:sp>
    <dsp:sp modelId="{4BF3B931-29D5-4C03-8505-689DD146A8D3}">
      <dsp:nvSpPr>
        <dsp:cNvPr id="0" name=""/>
        <dsp:cNvSpPr/>
      </dsp:nvSpPr>
      <dsp:spPr>
        <a:xfrm>
          <a:off x="411480" y="78951"/>
          <a:ext cx="5760720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b="1" i="0" kern="1200" baseline="0" smtClean="0"/>
            <a:t>过滤器</a:t>
          </a:r>
          <a:r>
            <a:rPr lang="en-US" sz="1200" b="1" i="0" kern="1200" baseline="0" smtClean="0"/>
            <a:t>Filter</a:t>
          </a:r>
          <a:endParaRPr lang="zh-CN" sz="1200" kern="1200"/>
        </a:p>
      </dsp:txBody>
      <dsp:txXfrm>
        <a:off x="428773" y="96244"/>
        <a:ext cx="5726134" cy="319654"/>
      </dsp:txXfrm>
    </dsp:sp>
    <dsp:sp modelId="{0C042191-35BA-42A3-913D-DC65E25171E0}">
      <dsp:nvSpPr>
        <dsp:cNvPr id="0" name=""/>
        <dsp:cNvSpPr/>
      </dsp:nvSpPr>
      <dsp:spPr>
        <a:xfrm>
          <a:off x="0" y="185879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26585-92B5-49C1-A44B-9F10A1077BB1}">
      <dsp:nvSpPr>
        <dsp:cNvPr id="0" name=""/>
        <dsp:cNvSpPr/>
      </dsp:nvSpPr>
      <dsp:spPr>
        <a:xfrm>
          <a:off x="411480" y="1681672"/>
          <a:ext cx="5760720" cy="3542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b="1" i="0" kern="1200" baseline="0" smtClean="0"/>
            <a:t>多级过滤器</a:t>
          </a:r>
          <a:r>
            <a:rPr lang="en-US" sz="1200" b="1" i="0" kern="1200" baseline="0" smtClean="0"/>
            <a:t>FilterChain</a:t>
          </a:r>
          <a:endParaRPr lang="zh-CN" sz="1200" kern="1200"/>
        </a:p>
      </dsp:txBody>
      <dsp:txXfrm>
        <a:off x="428773" y="1698965"/>
        <a:ext cx="5726134" cy="319654"/>
      </dsp:txXfrm>
    </dsp:sp>
    <dsp:sp modelId="{0B99538A-53F3-46DF-AD62-05022166E8AD}">
      <dsp:nvSpPr>
        <dsp:cNvPr id="0" name=""/>
        <dsp:cNvSpPr/>
      </dsp:nvSpPr>
      <dsp:spPr>
        <a:xfrm>
          <a:off x="0" y="2403111"/>
          <a:ext cx="8229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kern="1200" baseline="0" smtClean="0"/>
            <a:t>Servlet 2.4</a:t>
          </a:r>
          <a:r>
            <a:rPr lang="zh-CN" sz="1200" b="1" i="0" kern="1200" baseline="0" smtClean="0"/>
            <a:t>以后支持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监听容器事件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某个</a:t>
          </a:r>
          <a:r>
            <a:rPr lang="en-US" sz="1200" b="1" i="0" kern="1200" baseline="0" smtClean="0"/>
            <a:t>Web</a:t>
          </a:r>
          <a:r>
            <a:rPr lang="zh-CN" sz="1200" b="1" i="0" kern="1200" baseline="0" smtClean="0"/>
            <a:t>应用上下文的创建销毁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会话对象的创建销毁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会话属性信息增减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通过监听，可以在事件前后进行一些必要的准备和善后工作</a:t>
          </a:r>
          <a:endParaRPr lang="zh-CN" sz="1200" kern="1200"/>
        </a:p>
      </dsp:txBody>
      <dsp:txXfrm>
        <a:off x="0" y="2403111"/>
        <a:ext cx="8229600" cy="1587600"/>
      </dsp:txXfrm>
    </dsp:sp>
    <dsp:sp modelId="{3628E02B-2886-4232-B8D2-8AF8A75C3349}">
      <dsp:nvSpPr>
        <dsp:cNvPr id="0" name=""/>
        <dsp:cNvSpPr/>
      </dsp:nvSpPr>
      <dsp:spPr>
        <a:xfrm>
          <a:off x="411480" y="2225992"/>
          <a:ext cx="5760720" cy="3542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b="1" i="0" kern="1200" baseline="0" smtClean="0"/>
            <a:t>监听器</a:t>
          </a:r>
          <a:r>
            <a:rPr lang="en-US" sz="1200" b="1" i="0" kern="1200" baseline="0" smtClean="0"/>
            <a:t>Listener</a:t>
          </a:r>
          <a:endParaRPr lang="zh-CN" sz="1200" kern="1200"/>
        </a:p>
      </dsp:txBody>
      <dsp:txXfrm>
        <a:off x="428773" y="2243285"/>
        <a:ext cx="5726134" cy="319654"/>
      </dsp:txXfrm>
    </dsp:sp>
    <dsp:sp modelId="{66B7E82C-5AF9-4F1D-BD09-A4088324FD18}">
      <dsp:nvSpPr>
        <dsp:cNvPr id="0" name=""/>
        <dsp:cNvSpPr/>
      </dsp:nvSpPr>
      <dsp:spPr>
        <a:xfrm>
          <a:off x="0" y="4232632"/>
          <a:ext cx="8229600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拦截器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过滤器</a:t>
          </a:r>
          <a:r>
            <a:rPr lang="en-US" sz="1200" b="1" i="0" kern="1200" baseline="0" smtClean="0"/>
            <a:t>/</a:t>
          </a:r>
          <a:r>
            <a:rPr lang="zh-CN" sz="1200" b="1" i="0" kern="1200" baseline="0" smtClean="0"/>
            <a:t>处理器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前端处理器</a:t>
          </a:r>
          <a:endParaRPr lang="zh-CN" sz="1200" kern="1200"/>
        </a:p>
      </dsp:txBody>
      <dsp:txXfrm>
        <a:off x="0" y="4232632"/>
        <a:ext cx="8229600" cy="945000"/>
      </dsp:txXfrm>
    </dsp:sp>
    <dsp:sp modelId="{4C1B9DCD-833E-414C-924F-4C34D8A8116F}">
      <dsp:nvSpPr>
        <dsp:cNvPr id="0" name=""/>
        <dsp:cNvSpPr/>
      </dsp:nvSpPr>
      <dsp:spPr>
        <a:xfrm>
          <a:off x="411480" y="4055512"/>
          <a:ext cx="5760720" cy="3542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b="1" i="0" kern="1200" baseline="0" smtClean="0"/>
            <a:t>这些高级应用，以后都将在某种框架应用中体现出来</a:t>
          </a:r>
          <a:endParaRPr lang="zh-CN" sz="1200" kern="1200"/>
        </a:p>
      </dsp:txBody>
      <dsp:txXfrm>
        <a:off x="428773" y="4072805"/>
        <a:ext cx="572613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3BFDE-51FA-4864-94C2-884CB2BDDE15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FF756-C59E-446C-BF2C-40F1F88F080C}">
      <dsp:nvSpPr>
        <dsp:cNvPr id="0" name=""/>
        <dsp:cNvSpPr/>
      </dsp:nvSpPr>
      <dsp:spPr>
        <a:xfrm>
          <a:off x="2310" y="1357788"/>
          <a:ext cx="87499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认证：对用户请求进行统一认证</a:t>
          </a:r>
          <a:endParaRPr lang="zh-CN" sz="1700" b="1" kern="1200"/>
        </a:p>
      </dsp:txBody>
      <dsp:txXfrm>
        <a:off x="45024" y="1400502"/>
        <a:ext cx="789569" cy="1724957"/>
      </dsp:txXfrm>
    </dsp:sp>
    <dsp:sp modelId="{5CD68EF1-C7FD-430B-B92C-95C9460770CB}">
      <dsp:nvSpPr>
        <dsp:cNvPr id="0" name=""/>
        <dsp:cNvSpPr/>
      </dsp:nvSpPr>
      <dsp:spPr>
        <a:xfrm>
          <a:off x="921058" y="1357788"/>
          <a:ext cx="87499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日志：对请求进行审核和日志记录</a:t>
          </a:r>
          <a:endParaRPr lang="zh-CN" sz="1700" b="1" kern="1200"/>
        </a:p>
      </dsp:txBody>
      <dsp:txXfrm>
        <a:off x="963772" y="1400502"/>
        <a:ext cx="789569" cy="1724957"/>
      </dsp:txXfrm>
    </dsp:sp>
    <dsp:sp modelId="{72B9053D-0E01-4946-8AED-B777DA0E525F}">
      <dsp:nvSpPr>
        <dsp:cNvPr id="0" name=""/>
        <dsp:cNvSpPr/>
      </dsp:nvSpPr>
      <dsp:spPr>
        <a:xfrm>
          <a:off x="1839805" y="1357788"/>
          <a:ext cx="87499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数据清洗：过滤、修改、替换、格式化</a:t>
          </a:r>
          <a:endParaRPr lang="zh-CN" sz="1700" b="1" kern="1200"/>
        </a:p>
      </dsp:txBody>
      <dsp:txXfrm>
        <a:off x="1882519" y="1400502"/>
        <a:ext cx="789569" cy="1724957"/>
      </dsp:txXfrm>
    </dsp:sp>
    <dsp:sp modelId="{ECE73C6B-530C-42A9-9220-D09E0C615634}">
      <dsp:nvSpPr>
        <dsp:cNvPr id="0" name=""/>
        <dsp:cNvSpPr/>
      </dsp:nvSpPr>
      <dsp:spPr>
        <a:xfrm>
          <a:off x="2758553" y="1357788"/>
          <a:ext cx="87499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图像转换：转图像格式等</a:t>
          </a:r>
          <a:endParaRPr lang="zh-CN" sz="1700" b="1" kern="1200"/>
        </a:p>
      </dsp:txBody>
      <dsp:txXfrm>
        <a:off x="2801267" y="1400502"/>
        <a:ext cx="789569" cy="1724957"/>
      </dsp:txXfrm>
    </dsp:sp>
    <dsp:sp modelId="{9A90A39A-9D21-4A30-B3A5-C4B29B655DF6}">
      <dsp:nvSpPr>
        <dsp:cNvPr id="0" name=""/>
        <dsp:cNvSpPr/>
      </dsp:nvSpPr>
      <dsp:spPr>
        <a:xfrm>
          <a:off x="3677301" y="1357788"/>
          <a:ext cx="87499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数据压缩：对复杂内容进行解压、压缩</a:t>
          </a:r>
          <a:endParaRPr lang="zh-CN" sz="1700" b="1" kern="1200"/>
        </a:p>
      </dsp:txBody>
      <dsp:txXfrm>
        <a:off x="3720015" y="1400502"/>
        <a:ext cx="789569" cy="1724957"/>
      </dsp:txXfrm>
    </dsp:sp>
    <dsp:sp modelId="{3E6DB519-AEA9-4F39-B8CB-E01A6D513205}">
      <dsp:nvSpPr>
        <dsp:cNvPr id="0" name=""/>
        <dsp:cNvSpPr/>
      </dsp:nvSpPr>
      <dsp:spPr>
        <a:xfrm>
          <a:off x="4596048" y="1357788"/>
          <a:ext cx="87499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加密</a:t>
          </a:r>
          <a:r>
            <a:rPr lang="en-US" sz="1700" b="1" kern="1200" smtClean="0"/>
            <a:t>/</a:t>
          </a:r>
          <a:r>
            <a:rPr lang="zh-CN" sz="1700" b="1" kern="1200" smtClean="0"/>
            <a:t>解密</a:t>
          </a:r>
          <a:endParaRPr lang="zh-CN" sz="1700" b="1" kern="1200"/>
        </a:p>
      </dsp:txBody>
      <dsp:txXfrm>
        <a:off x="4638762" y="1400502"/>
        <a:ext cx="789569" cy="1724957"/>
      </dsp:txXfrm>
    </dsp:sp>
    <dsp:sp modelId="{799C518C-B2B9-442A-8A7C-F9D9EC274A6D}">
      <dsp:nvSpPr>
        <dsp:cNvPr id="0" name=""/>
        <dsp:cNvSpPr/>
      </dsp:nvSpPr>
      <dsp:spPr>
        <a:xfrm>
          <a:off x="5514796" y="1357788"/>
          <a:ext cx="87499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身份验证</a:t>
          </a:r>
          <a:endParaRPr lang="zh-CN" sz="1700" b="1" kern="1200"/>
        </a:p>
      </dsp:txBody>
      <dsp:txXfrm>
        <a:off x="5557510" y="1400502"/>
        <a:ext cx="789569" cy="1724957"/>
      </dsp:txXfrm>
    </dsp:sp>
    <dsp:sp modelId="{1D662217-4CF1-476A-BF0E-DCA57017C8F7}">
      <dsp:nvSpPr>
        <dsp:cNvPr id="0" name=""/>
        <dsp:cNvSpPr/>
      </dsp:nvSpPr>
      <dsp:spPr>
        <a:xfrm>
          <a:off x="6433544" y="1357788"/>
          <a:ext cx="87499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1" kern="1200" smtClean="0"/>
            <a:t>资源访问触发事件过滤</a:t>
          </a:r>
          <a:endParaRPr lang="zh-CN" sz="1700" b="1" kern="1200"/>
        </a:p>
      </dsp:txBody>
      <dsp:txXfrm>
        <a:off x="6476258" y="1400502"/>
        <a:ext cx="789569" cy="1724957"/>
      </dsp:txXfrm>
    </dsp:sp>
    <dsp:sp modelId="{32BEC5FE-5EED-4D99-9F73-24794E261A72}">
      <dsp:nvSpPr>
        <dsp:cNvPr id="0" name=""/>
        <dsp:cNvSpPr/>
      </dsp:nvSpPr>
      <dsp:spPr>
        <a:xfrm>
          <a:off x="7352291" y="1357788"/>
          <a:ext cx="87499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etc</a:t>
          </a:r>
          <a:endParaRPr lang="zh-CN" sz="1700" b="1" kern="1200"/>
        </a:p>
      </dsp:txBody>
      <dsp:txXfrm>
        <a:off x="7395005" y="1400502"/>
        <a:ext cx="789569" cy="172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84935-109E-40AE-AB98-E03FB24DBE5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2D4B6-835E-4095-8FC0-BE0117F1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7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注解配置方法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WebFilter</a:t>
            </a:r>
            <a:endParaRPr lang="en-US" altLang="zh-CN" dirty="0" smtClean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节点配置方法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&lt;filter&gt; 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 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 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 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com.itzcn.filter.MyFilter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 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&lt;/filter&gt; 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&lt;filter-mapping&gt; 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  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 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 &lt;/filter-mapping&gt; --&gt;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filter.LoginFilter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&lt;filter-mapping&gt;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admin/*&lt;/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&lt;/filter-mapping&gt;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2D4B6-835E-4095-8FC0-BE0117F1D7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8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2D4B6-835E-4095-8FC0-BE0117F1D7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6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&lt;listener&gt;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&lt;listener-class&gt;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从包名到类名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&lt;/listener&gt;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2D4B6-835E-4095-8FC0-BE0117F1D7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7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1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7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b="1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b="1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b="1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b="1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8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9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5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C746-DA0F-4336-9AB2-41445E01F71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43765-3103-428F-9308-0DFF87016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9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JAVAEE02</a:t>
            </a:r>
            <a:r>
              <a:rPr lang="en-US" altLang="zh-CN" dirty="0" smtClean="0"/>
              <a:t>-Servlet-04</a:t>
            </a:r>
            <a:r>
              <a:rPr lang="zh-CN" altLang="en-US" dirty="0" smtClean="0"/>
              <a:t>高级</a:t>
            </a:r>
            <a:r>
              <a:rPr lang="en-US" altLang="zh-CN" smtClean="0"/>
              <a:t>Servlet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4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req,resp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可以修饰或是改变</a:t>
            </a:r>
            <a:r>
              <a:rPr lang="en-US" altLang="zh-CN"/>
              <a:t>req,resp</a:t>
            </a:r>
            <a:r>
              <a:rPr lang="zh-CN" altLang="en-US" smtClean="0"/>
              <a:t>对象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r>
              <a:rPr lang="zh-CN" altLang="en-US" dirty="0" smtClean="0"/>
              <a:t>可以多次这样做</a:t>
            </a:r>
            <a:endParaRPr lang="en-US" altLang="zh-CN" dirty="0" smtClean="0"/>
          </a:p>
          <a:p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请求日志过滤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可以在应用中统计哪些资源访问最频繁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一天之中哪些时间段访问量最多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哪些用户最活跃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大小图过滤，提高性能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资源下载次数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通过查日志，也可以知道服务器这一部分是不是工作正常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</a:t>
            </a:r>
            <a:r>
              <a:rPr lang="zh-CN" altLang="en-US" dirty="0" smtClean="0"/>
              <a:t>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实现特定的接口的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专门用于监听另一个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方法监听：是否被调用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属性监听：是否发生变化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监听器主要用于监听一些重要的事件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事件监听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事前后做一些处理</a:t>
            </a:r>
            <a:endParaRPr lang="en-US" altLang="zh-CN" dirty="0" smtClean="0"/>
          </a:p>
          <a:p>
            <a:r>
              <a:rPr lang="zh-CN" altLang="en-US" dirty="0" smtClean="0"/>
              <a:t>常见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种监听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上下文，会话，请求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2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监听器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监听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容器有效事件，它由容器管理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上下文事件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ServletContext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的创建、删除和添加属性、删除和修改操作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会话事件</a:t>
            </a:r>
            <a:endParaRPr lang="en-US" altLang="zh-CN" dirty="0" smtClean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监听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会话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请求事件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获取请求，</a:t>
            </a:r>
            <a:r>
              <a:rPr lang="zh-CN" altLang="en-US" dirty="0" smtClean="0">
                <a:solidFill>
                  <a:srgbClr val="FF0000"/>
                </a:solidFill>
              </a:rPr>
              <a:t>统一处理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7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Servlet3.0</a:t>
            </a:r>
            <a:r>
              <a:rPr lang="zh-CN" altLang="en-US" dirty="0" smtClean="0"/>
              <a:t>中的监听接口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所有监听都继承自</a:t>
            </a:r>
            <a:r>
              <a:rPr lang="en-US" altLang="zh-CN" dirty="0" err="1" smtClean="0"/>
              <a:t>java.util.Event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3.0</a:t>
            </a:r>
            <a:r>
              <a:rPr lang="zh-CN" altLang="en-US" dirty="0" smtClean="0"/>
              <a:t>新的监听接口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ServletContext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HttpSession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ServletRequest</a:t>
            </a:r>
            <a:endParaRPr lang="en-US" altLang="zh-CN" dirty="0" smtClean="0"/>
          </a:p>
          <a:p>
            <a:r>
              <a:rPr lang="zh-CN" altLang="en-US" dirty="0" smtClean="0"/>
              <a:t>配置方法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WebListenser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节点：</a:t>
            </a:r>
            <a:r>
              <a:rPr lang="en-US" altLang="zh-CN" dirty="0" smtClean="0"/>
              <a:t>&lt;listener&gt;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9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知晓监听接口有哪些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根据业务需要，自己写的类来实现某个接口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注解或是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节点里注册它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运行监听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ServletContext</a:t>
            </a:r>
            <a:r>
              <a:rPr lang="zh-CN" altLang="en-US" dirty="0" smtClean="0"/>
              <a:t>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ServletContextListener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对上下文创建</a:t>
            </a:r>
            <a:r>
              <a:rPr lang="zh-CN" altLang="en-US" dirty="0"/>
              <a:t>和销毁做监听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r>
              <a:rPr lang="en-US" altLang="zh-CN" dirty="0" err="1" smtClean="0"/>
              <a:t>ServletContextAttributeListener</a:t>
            </a:r>
            <a:endParaRPr lang="en-US" altLang="zh-CN" dirty="0" smtClean="0"/>
          </a:p>
          <a:p>
            <a:pPr lvl="1"/>
            <a:r>
              <a:rPr lang="zh-CN" altLang="en-US" dirty="0"/>
              <a:t>相应范围里的属性值变化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14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Listeners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HttpSessionListener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会话创建和销毁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可统计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同一浏览器访问同一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属于同一</a:t>
            </a:r>
            <a:r>
              <a:rPr lang="en-US" altLang="zh-CN" dirty="0" err="1" smtClean="0"/>
              <a:t>HttpSession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刷新或关闭后重新打开，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使用不同的浏览器访问才能增加</a:t>
            </a:r>
            <a:r>
              <a:rPr lang="en-US" altLang="zh-CN" dirty="0" smtClean="0"/>
              <a:t>session</a:t>
            </a:r>
          </a:p>
          <a:p>
            <a:r>
              <a:rPr lang="en-US" altLang="zh-CN" dirty="0" err="1" smtClean="0"/>
              <a:t>HttpSessionActivationListener</a:t>
            </a:r>
            <a:endParaRPr lang="en-US" altLang="zh-CN" dirty="0" smtClean="0"/>
          </a:p>
          <a:p>
            <a:r>
              <a:rPr lang="en-US" altLang="zh-CN" dirty="0" err="1" smtClean="0"/>
              <a:t>HttpSessionAttributeListener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相应范围内的属性值变化</a:t>
            </a:r>
            <a:endParaRPr lang="en-US" altLang="zh-CN" dirty="0" smtClean="0"/>
          </a:p>
          <a:p>
            <a:r>
              <a:rPr lang="en-US" altLang="zh-CN" dirty="0" err="1" smtClean="0"/>
              <a:t>HttpSessionBindingListener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9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ServletRequest</a:t>
            </a:r>
            <a:r>
              <a:rPr lang="en-US" altLang="zh-CN" dirty="0" smtClean="0"/>
              <a:t> Listeners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ServletRequestListener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请求的创建和销毁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容器通过一个池来存放和复用多个请求</a:t>
            </a:r>
            <a:endParaRPr lang="en-US" altLang="zh-CN" dirty="0" smtClean="0"/>
          </a:p>
          <a:p>
            <a:r>
              <a:rPr lang="en-US" altLang="zh-CN" dirty="0" err="1" smtClean="0"/>
              <a:t>ServletRequestAttributeListener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相应范围里的属性值变化</a:t>
            </a:r>
            <a:endParaRPr lang="en-US" altLang="zh-CN" dirty="0" smtClean="0"/>
          </a:p>
          <a:p>
            <a:r>
              <a:rPr lang="en-US" altLang="zh-CN" dirty="0" err="1" smtClean="0"/>
              <a:t>AsyncListener</a:t>
            </a:r>
            <a:r>
              <a:rPr lang="en-US" altLang="zh-CN" dirty="0" smtClean="0"/>
              <a:t>[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示例集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用过滤器实现全站统一编码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用监听器统计当前在线人数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092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小结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概念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原理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实现方式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运行和生命周期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293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6870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2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思考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HTTP1.0,1.1,2.0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的关系和区别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编码和字符集是什么意思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utf-8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有何意义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从技术上，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Web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的本质是什么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113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更高级的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形式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26491347"/>
              </p:ext>
            </p:extLst>
          </p:nvPr>
        </p:nvGraphicFramePr>
        <p:xfrm>
          <a:off x="611560" y="1268760"/>
          <a:ext cx="82296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过滤器的应用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94" y="3789040"/>
            <a:ext cx="4987211" cy="288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95" y="1556792"/>
            <a:ext cx="3069010" cy="229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6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FilterChain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当有多个拦截时，一定要注意拦截顺序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38" y="2996952"/>
            <a:ext cx="6785112" cy="280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5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7" y="980728"/>
            <a:ext cx="780386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0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过滤器的适用场合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309602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0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javax.servlet.Filter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三个</a:t>
            </a:r>
            <a:r>
              <a:rPr lang="en-US" altLang="zh-CN" dirty="0" err="1" smtClean="0"/>
              <a:t>LifeCycle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2" y="4497288"/>
            <a:ext cx="45148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872"/>
            <a:ext cx="4133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查看源图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0" y="980728"/>
            <a:ext cx="741483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1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715</Words>
  <Application>Microsoft Office PowerPoint</Application>
  <PresentationFormat>全屏显示(4:3)</PresentationFormat>
  <Paragraphs>153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JAVAEE02-Servlet-04高级Servlet</vt:lpstr>
      <vt:lpstr>本质</vt:lpstr>
      <vt:lpstr>更高级的Servlet形式</vt:lpstr>
      <vt:lpstr>过滤器的应用</vt:lpstr>
      <vt:lpstr>FilterChain</vt:lpstr>
      <vt:lpstr>PowerPoint 演示文稿</vt:lpstr>
      <vt:lpstr>过滤器的适用场合</vt:lpstr>
      <vt:lpstr>过滤器API</vt:lpstr>
      <vt:lpstr>PowerPoint 演示文稿</vt:lpstr>
      <vt:lpstr>doFilter(req,resp)方法</vt:lpstr>
      <vt:lpstr>Listener监听</vt:lpstr>
      <vt:lpstr>Servlet监听器</vt:lpstr>
      <vt:lpstr>Servlet3.0中的监听接口</vt:lpstr>
      <vt:lpstr>用户使用步骤</vt:lpstr>
      <vt:lpstr>ServletContext监听</vt:lpstr>
      <vt:lpstr>Session Listeners</vt:lpstr>
      <vt:lpstr>ServletRequest Listeners</vt:lpstr>
      <vt:lpstr>示例集</vt:lpstr>
      <vt:lpstr>小结</vt:lpstr>
      <vt:lpstr>思考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JAVAEE02-Servlet-04 高级：过滤器、监听器</dc:title>
  <dc:creator>fhzheng</dc:creator>
  <cp:lastModifiedBy>fhzheng</cp:lastModifiedBy>
  <cp:revision>42</cp:revision>
  <dcterms:created xsi:type="dcterms:W3CDTF">2018-10-26T02:14:44Z</dcterms:created>
  <dcterms:modified xsi:type="dcterms:W3CDTF">2018-11-02T08:42:19Z</dcterms:modified>
</cp:coreProperties>
</file>