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83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80" r:id="rId14"/>
    <p:sldId id="281" r:id="rId15"/>
    <p:sldId id="282" r:id="rId16"/>
    <p:sldId id="28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58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9FF08-11E2-4B5C-A94A-4956D72BF9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0A1A92-3DF8-4388-8557-84CCF924309F}">
      <dgm:prSet/>
      <dgm:spPr/>
      <dgm:t>
        <a:bodyPr/>
        <a:lstStyle/>
        <a:p>
          <a:pPr rtl="0"/>
          <a:r>
            <a:rPr lang="zh-CN" b="1" dirty="0" smtClean="0"/>
            <a:t>服务器应用对象</a:t>
          </a:r>
          <a:endParaRPr lang="zh-CN" dirty="0"/>
        </a:p>
      </dgm:t>
    </dgm:pt>
    <dgm:pt modelId="{4477FED0-F462-46DA-8400-26D0BAFCD74C}" type="parTrans" cxnId="{925B6C68-E4A6-447C-B346-9EE28534B97F}">
      <dgm:prSet/>
      <dgm:spPr/>
      <dgm:t>
        <a:bodyPr/>
        <a:lstStyle/>
        <a:p>
          <a:endParaRPr lang="zh-CN" altLang="en-US"/>
        </a:p>
      </dgm:t>
    </dgm:pt>
    <dgm:pt modelId="{1BD700D5-CB1A-45A8-9D7E-E95852D494FB}" type="sibTrans" cxnId="{925B6C68-E4A6-447C-B346-9EE28534B97F}">
      <dgm:prSet/>
      <dgm:spPr/>
      <dgm:t>
        <a:bodyPr/>
        <a:lstStyle/>
        <a:p>
          <a:endParaRPr lang="zh-CN" altLang="en-US"/>
        </a:p>
      </dgm:t>
    </dgm:pt>
    <dgm:pt modelId="{F3303F9D-EB78-41D4-9F99-4D6AA411DD62}">
      <dgm:prSet/>
      <dgm:spPr/>
      <dgm:t>
        <a:bodyPr/>
        <a:lstStyle/>
        <a:p>
          <a:pPr rtl="0"/>
          <a:r>
            <a:rPr lang="en-US" b="1" smtClean="0"/>
            <a:t>ServletRequest</a:t>
          </a:r>
          <a:endParaRPr lang="zh-CN"/>
        </a:p>
      </dgm:t>
    </dgm:pt>
    <dgm:pt modelId="{BFB3B9A9-C7D5-4BB9-8132-2A38DA8E70B4}" type="parTrans" cxnId="{79BC896A-7A82-4DDB-948E-81F23081B2E2}">
      <dgm:prSet/>
      <dgm:spPr/>
      <dgm:t>
        <a:bodyPr/>
        <a:lstStyle/>
        <a:p>
          <a:endParaRPr lang="zh-CN" altLang="en-US"/>
        </a:p>
      </dgm:t>
    </dgm:pt>
    <dgm:pt modelId="{EBF51FFF-58A6-4EFD-8F5E-40C9CE72BDA1}" type="sibTrans" cxnId="{79BC896A-7A82-4DDB-948E-81F23081B2E2}">
      <dgm:prSet/>
      <dgm:spPr/>
      <dgm:t>
        <a:bodyPr/>
        <a:lstStyle/>
        <a:p>
          <a:endParaRPr lang="zh-CN" altLang="en-US"/>
        </a:p>
      </dgm:t>
    </dgm:pt>
    <dgm:pt modelId="{84C8B0BF-C842-4D0E-A8AA-C01AF5AA6D22}">
      <dgm:prSet/>
      <dgm:spPr/>
      <dgm:t>
        <a:bodyPr/>
        <a:lstStyle/>
        <a:p>
          <a:pPr rtl="0"/>
          <a:r>
            <a:rPr lang="en-US" b="1" smtClean="0"/>
            <a:t>ServletResponse</a:t>
          </a:r>
          <a:endParaRPr lang="zh-CN"/>
        </a:p>
      </dgm:t>
    </dgm:pt>
    <dgm:pt modelId="{22FFA986-7D1F-48EB-B971-FB2CA72FDCC4}" type="parTrans" cxnId="{0A4CE31E-FF8A-4C0B-AAF4-EB92798D2D32}">
      <dgm:prSet/>
      <dgm:spPr/>
      <dgm:t>
        <a:bodyPr/>
        <a:lstStyle/>
        <a:p>
          <a:endParaRPr lang="zh-CN" altLang="en-US"/>
        </a:p>
      </dgm:t>
    </dgm:pt>
    <dgm:pt modelId="{CBBFFD8E-75B5-454F-897B-469A694B09C5}" type="sibTrans" cxnId="{0A4CE31E-FF8A-4C0B-AAF4-EB92798D2D32}">
      <dgm:prSet/>
      <dgm:spPr/>
      <dgm:t>
        <a:bodyPr/>
        <a:lstStyle/>
        <a:p>
          <a:endParaRPr lang="zh-CN" altLang="en-US"/>
        </a:p>
      </dgm:t>
    </dgm:pt>
    <dgm:pt modelId="{306B5507-CC4D-4ED0-AB3B-193CAFAEA530}">
      <dgm:prSet/>
      <dgm:spPr/>
      <dgm:t>
        <a:bodyPr/>
        <a:lstStyle/>
        <a:p>
          <a:pPr rtl="0"/>
          <a:r>
            <a:rPr lang="en-US" b="1" dirty="0" err="1" smtClean="0"/>
            <a:t>ServletConfig</a:t>
          </a:r>
          <a:endParaRPr lang="zh-CN" dirty="0"/>
        </a:p>
      </dgm:t>
    </dgm:pt>
    <dgm:pt modelId="{E2B9C1C9-6050-4C9F-807D-A5028BCD765A}" type="parTrans" cxnId="{1C7EF7D1-9047-446B-BDF6-23BF2DC62768}">
      <dgm:prSet/>
      <dgm:spPr/>
      <dgm:t>
        <a:bodyPr/>
        <a:lstStyle/>
        <a:p>
          <a:endParaRPr lang="zh-CN" altLang="en-US"/>
        </a:p>
      </dgm:t>
    </dgm:pt>
    <dgm:pt modelId="{C9918E07-F423-463C-BDCB-C73B6035677C}" type="sibTrans" cxnId="{1C7EF7D1-9047-446B-BDF6-23BF2DC62768}">
      <dgm:prSet/>
      <dgm:spPr/>
      <dgm:t>
        <a:bodyPr/>
        <a:lstStyle/>
        <a:p>
          <a:endParaRPr lang="zh-CN" altLang="en-US"/>
        </a:p>
      </dgm:t>
    </dgm:pt>
    <dgm:pt modelId="{9FA791A4-FF24-4AA2-B2DD-49008AC6FA64}">
      <dgm:prSet/>
      <dgm:spPr/>
      <dgm:t>
        <a:bodyPr/>
        <a:lstStyle/>
        <a:p>
          <a:pPr rtl="0"/>
          <a:r>
            <a:rPr lang="en-US" b="1" smtClean="0"/>
            <a:t>ServletContext</a:t>
          </a:r>
          <a:endParaRPr lang="zh-CN"/>
        </a:p>
      </dgm:t>
    </dgm:pt>
    <dgm:pt modelId="{15922D67-E124-4120-BE90-93F4ECE970D1}" type="parTrans" cxnId="{7AA34FD3-184F-42F2-8F0D-BAF473DD2102}">
      <dgm:prSet/>
      <dgm:spPr/>
      <dgm:t>
        <a:bodyPr/>
        <a:lstStyle/>
        <a:p>
          <a:endParaRPr lang="zh-CN" altLang="en-US"/>
        </a:p>
      </dgm:t>
    </dgm:pt>
    <dgm:pt modelId="{802F605B-3FF6-484A-8A68-54B3D470FA25}" type="sibTrans" cxnId="{7AA34FD3-184F-42F2-8F0D-BAF473DD2102}">
      <dgm:prSet/>
      <dgm:spPr/>
      <dgm:t>
        <a:bodyPr/>
        <a:lstStyle/>
        <a:p>
          <a:endParaRPr lang="zh-CN" altLang="en-US"/>
        </a:p>
      </dgm:t>
    </dgm:pt>
    <dgm:pt modelId="{1AF1D625-4E8F-446A-A473-9FC54030CAEF}">
      <dgm:prSet/>
      <dgm:spPr/>
      <dgm:t>
        <a:bodyPr/>
        <a:lstStyle/>
        <a:p>
          <a:pPr rtl="0"/>
          <a:r>
            <a:rPr lang="en-US" b="1" smtClean="0"/>
            <a:t>HttpSession</a:t>
          </a:r>
          <a:endParaRPr lang="zh-CN"/>
        </a:p>
      </dgm:t>
    </dgm:pt>
    <dgm:pt modelId="{0DB1BDB0-7EC7-46A3-BD67-C8740C14F58C}" type="parTrans" cxnId="{91A36DDF-F6E1-498D-8A55-32D5519A3654}">
      <dgm:prSet/>
      <dgm:spPr/>
      <dgm:t>
        <a:bodyPr/>
        <a:lstStyle/>
        <a:p>
          <a:endParaRPr lang="zh-CN" altLang="en-US"/>
        </a:p>
      </dgm:t>
    </dgm:pt>
    <dgm:pt modelId="{95CE6AEC-EEA5-48A4-BFC4-19818295D804}" type="sibTrans" cxnId="{91A36DDF-F6E1-498D-8A55-32D5519A3654}">
      <dgm:prSet/>
      <dgm:spPr/>
      <dgm:t>
        <a:bodyPr/>
        <a:lstStyle/>
        <a:p>
          <a:endParaRPr lang="zh-CN" altLang="en-US"/>
        </a:p>
      </dgm:t>
    </dgm:pt>
    <dgm:pt modelId="{36A2157F-8EB2-4E7C-8DD4-32ACDD3ABBFA}">
      <dgm:prSet/>
      <dgm:spPr/>
      <dgm:t>
        <a:bodyPr/>
        <a:lstStyle/>
        <a:p>
          <a:pPr rtl="0"/>
          <a:r>
            <a:rPr lang="en-US" b="1" smtClean="0"/>
            <a:t>out</a:t>
          </a:r>
          <a:r>
            <a:rPr lang="zh-CN" b="1" smtClean="0"/>
            <a:t> </a:t>
          </a:r>
          <a:endParaRPr lang="zh-CN"/>
        </a:p>
      </dgm:t>
    </dgm:pt>
    <dgm:pt modelId="{D2A6F544-7D27-467E-82F4-671AB9E1A38E}" type="parTrans" cxnId="{3B82EDD3-F726-4CB1-B754-E89FB5E3FE44}">
      <dgm:prSet/>
      <dgm:spPr/>
      <dgm:t>
        <a:bodyPr/>
        <a:lstStyle/>
        <a:p>
          <a:endParaRPr lang="zh-CN" altLang="en-US"/>
        </a:p>
      </dgm:t>
    </dgm:pt>
    <dgm:pt modelId="{C8F8E3AE-37AB-40D6-B476-7380E25B41AB}" type="sibTrans" cxnId="{3B82EDD3-F726-4CB1-B754-E89FB5E3FE44}">
      <dgm:prSet/>
      <dgm:spPr/>
      <dgm:t>
        <a:bodyPr/>
        <a:lstStyle/>
        <a:p>
          <a:endParaRPr lang="zh-CN" altLang="en-US"/>
        </a:p>
      </dgm:t>
    </dgm:pt>
    <dgm:pt modelId="{78013AC7-66B2-47BC-8FB1-689C6168A5C7}" type="pres">
      <dgm:prSet presAssocID="{8A69FF08-11E2-4B5C-A94A-4956D72BF9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DF0D1A-FDB0-48A6-9A9A-3A9A6384671E}" type="pres">
      <dgm:prSet presAssocID="{8D0A1A92-3DF8-4388-8557-84CCF924309F}" presName="linNode" presStyleCnt="0"/>
      <dgm:spPr/>
    </dgm:pt>
    <dgm:pt modelId="{A029CC6B-7371-46D1-B27C-53FB4BDC0AE4}" type="pres">
      <dgm:prSet presAssocID="{8D0A1A92-3DF8-4388-8557-84CCF924309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8943D-2D04-4C32-B17F-8B784BB7DC42}" type="pres">
      <dgm:prSet presAssocID="{8D0A1A92-3DF8-4388-8557-84CCF924309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7E935B-85C0-4529-A897-CEAE12BD6F74}" type="presOf" srcId="{8A69FF08-11E2-4B5C-A94A-4956D72BF9A5}" destId="{78013AC7-66B2-47BC-8FB1-689C6168A5C7}" srcOrd="0" destOrd="0" presId="urn:microsoft.com/office/officeart/2005/8/layout/vList5"/>
    <dgm:cxn modelId="{925B6C68-E4A6-447C-B346-9EE28534B97F}" srcId="{8A69FF08-11E2-4B5C-A94A-4956D72BF9A5}" destId="{8D0A1A92-3DF8-4388-8557-84CCF924309F}" srcOrd="0" destOrd="0" parTransId="{4477FED0-F462-46DA-8400-26D0BAFCD74C}" sibTransId="{1BD700D5-CB1A-45A8-9D7E-E95852D494FB}"/>
    <dgm:cxn modelId="{3B82EDD3-F726-4CB1-B754-E89FB5E3FE44}" srcId="{8D0A1A92-3DF8-4388-8557-84CCF924309F}" destId="{36A2157F-8EB2-4E7C-8DD4-32ACDD3ABBFA}" srcOrd="5" destOrd="0" parTransId="{D2A6F544-7D27-467E-82F4-671AB9E1A38E}" sibTransId="{C8F8E3AE-37AB-40D6-B476-7380E25B41AB}"/>
    <dgm:cxn modelId="{0A4CE31E-FF8A-4C0B-AAF4-EB92798D2D32}" srcId="{8D0A1A92-3DF8-4388-8557-84CCF924309F}" destId="{84C8B0BF-C842-4D0E-A8AA-C01AF5AA6D22}" srcOrd="1" destOrd="0" parTransId="{22FFA986-7D1F-48EB-B971-FB2CA72FDCC4}" sibTransId="{CBBFFD8E-75B5-454F-897B-469A694B09C5}"/>
    <dgm:cxn modelId="{A1F9172E-9C35-4274-9B7A-11BF35338B7C}" type="presOf" srcId="{306B5507-CC4D-4ED0-AB3B-193CAFAEA530}" destId="{4798943D-2D04-4C32-B17F-8B784BB7DC42}" srcOrd="0" destOrd="2" presId="urn:microsoft.com/office/officeart/2005/8/layout/vList5"/>
    <dgm:cxn modelId="{56F4D9EA-8E00-4C0E-9B64-42D08BC29841}" type="presOf" srcId="{9FA791A4-FF24-4AA2-B2DD-49008AC6FA64}" destId="{4798943D-2D04-4C32-B17F-8B784BB7DC42}" srcOrd="0" destOrd="3" presId="urn:microsoft.com/office/officeart/2005/8/layout/vList5"/>
    <dgm:cxn modelId="{7AA34FD3-184F-42F2-8F0D-BAF473DD2102}" srcId="{8D0A1A92-3DF8-4388-8557-84CCF924309F}" destId="{9FA791A4-FF24-4AA2-B2DD-49008AC6FA64}" srcOrd="3" destOrd="0" parTransId="{15922D67-E124-4120-BE90-93F4ECE970D1}" sibTransId="{802F605B-3FF6-484A-8A68-54B3D470FA25}"/>
    <dgm:cxn modelId="{3E8709E2-1C24-4A0E-9548-DA647A069EA9}" type="presOf" srcId="{F3303F9D-EB78-41D4-9F99-4D6AA411DD62}" destId="{4798943D-2D04-4C32-B17F-8B784BB7DC42}" srcOrd="0" destOrd="0" presId="urn:microsoft.com/office/officeart/2005/8/layout/vList5"/>
    <dgm:cxn modelId="{91A36DDF-F6E1-498D-8A55-32D5519A3654}" srcId="{8D0A1A92-3DF8-4388-8557-84CCF924309F}" destId="{1AF1D625-4E8F-446A-A473-9FC54030CAEF}" srcOrd="4" destOrd="0" parTransId="{0DB1BDB0-7EC7-46A3-BD67-C8740C14F58C}" sibTransId="{95CE6AEC-EEA5-48A4-BFC4-19818295D804}"/>
    <dgm:cxn modelId="{1C7EF7D1-9047-446B-BDF6-23BF2DC62768}" srcId="{8D0A1A92-3DF8-4388-8557-84CCF924309F}" destId="{306B5507-CC4D-4ED0-AB3B-193CAFAEA530}" srcOrd="2" destOrd="0" parTransId="{E2B9C1C9-6050-4C9F-807D-A5028BCD765A}" sibTransId="{C9918E07-F423-463C-BDCB-C73B6035677C}"/>
    <dgm:cxn modelId="{79BC896A-7A82-4DDB-948E-81F23081B2E2}" srcId="{8D0A1A92-3DF8-4388-8557-84CCF924309F}" destId="{F3303F9D-EB78-41D4-9F99-4D6AA411DD62}" srcOrd="0" destOrd="0" parTransId="{BFB3B9A9-C7D5-4BB9-8132-2A38DA8E70B4}" sibTransId="{EBF51FFF-58A6-4EFD-8F5E-40C9CE72BDA1}"/>
    <dgm:cxn modelId="{3225C9C7-710A-418C-A076-52C1F0DAD256}" type="presOf" srcId="{84C8B0BF-C842-4D0E-A8AA-C01AF5AA6D22}" destId="{4798943D-2D04-4C32-B17F-8B784BB7DC42}" srcOrd="0" destOrd="1" presId="urn:microsoft.com/office/officeart/2005/8/layout/vList5"/>
    <dgm:cxn modelId="{E4728FE4-17D5-4DBE-97E9-B763D67AAA23}" type="presOf" srcId="{36A2157F-8EB2-4E7C-8DD4-32ACDD3ABBFA}" destId="{4798943D-2D04-4C32-B17F-8B784BB7DC42}" srcOrd="0" destOrd="5" presId="urn:microsoft.com/office/officeart/2005/8/layout/vList5"/>
    <dgm:cxn modelId="{1AC3FB04-E860-44AD-9339-8559525EF182}" type="presOf" srcId="{1AF1D625-4E8F-446A-A473-9FC54030CAEF}" destId="{4798943D-2D04-4C32-B17F-8B784BB7DC42}" srcOrd="0" destOrd="4" presId="urn:microsoft.com/office/officeart/2005/8/layout/vList5"/>
    <dgm:cxn modelId="{EF207FBB-AF94-4D67-BCF2-DCA80628F4EF}" type="presOf" srcId="{8D0A1A92-3DF8-4388-8557-84CCF924309F}" destId="{A029CC6B-7371-46D1-B27C-53FB4BDC0AE4}" srcOrd="0" destOrd="0" presId="urn:microsoft.com/office/officeart/2005/8/layout/vList5"/>
    <dgm:cxn modelId="{7DB0975F-71AD-4AC5-B3E0-2E9D93E0F334}" type="presParOf" srcId="{78013AC7-66B2-47BC-8FB1-689C6168A5C7}" destId="{D8DF0D1A-FDB0-48A6-9A9A-3A9A6384671E}" srcOrd="0" destOrd="0" presId="urn:microsoft.com/office/officeart/2005/8/layout/vList5"/>
    <dgm:cxn modelId="{17315C8D-99E7-45D3-8BEA-9EE48A97C809}" type="presParOf" srcId="{D8DF0D1A-FDB0-48A6-9A9A-3A9A6384671E}" destId="{A029CC6B-7371-46D1-B27C-53FB4BDC0AE4}" srcOrd="0" destOrd="0" presId="urn:microsoft.com/office/officeart/2005/8/layout/vList5"/>
    <dgm:cxn modelId="{BFDA0337-7BD7-4D3E-A876-36DEC716E4A7}" type="presParOf" srcId="{D8DF0D1A-FDB0-48A6-9A9A-3A9A6384671E}" destId="{4798943D-2D04-4C32-B17F-8B784BB7DC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1FB49F-06B3-4D8A-B1AE-9C559DA72E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915765E-C294-4C12-A786-621A1A659543}">
      <dgm:prSet/>
      <dgm:spPr/>
      <dgm:t>
        <a:bodyPr/>
        <a:lstStyle/>
        <a:p>
          <a:pPr rtl="0"/>
          <a:r>
            <a:rPr lang="en-US" b="1" dirty="0" err="1" smtClean="0"/>
            <a:t>HttpSession</a:t>
          </a:r>
          <a:r>
            <a:rPr lang="zh-CN" b="1" dirty="0" smtClean="0"/>
            <a:t>对象是</a:t>
          </a:r>
          <a:r>
            <a:rPr lang="zh-CN" b="1" dirty="0" smtClean="0">
              <a:solidFill>
                <a:srgbClr val="FF0000"/>
              </a:solidFill>
            </a:rPr>
            <a:t>由</a:t>
          </a:r>
          <a:r>
            <a:rPr lang="en-US" b="1" dirty="0" smtClean="0">
              <a:solidFill>
                <a:srgbClr val="FF0000"/>
              </a:solidFill>
            </a:rPr>
            <a:t>Web</a:t>
          </a:r>
          <a:r>
            <a:rPr lang="zh-CN" b="1" dirty="0" smtClean="0">
              <a:solidFill>
                <a:srgbClr val="FF0000"/>
              </a:solidFill>
            </a:rPr>
            <a:t>服务器创建</a:t>
          </a:r>
          <a:r>
            <a:rPr lang="zh-CN" b="1" dirty="0" smtClean="0"/>
            <a:t>的，在</a:t>
          </a:r>
          <a:r>
            <a:rPr lang="en-US" b="1" dirty="0" smtClean="0"/>
            <a:t>Servlet</a:t>
          </a:r>
          <a:r>
            <a:rPr lang="zh-CN" b="1" dirty="0" smtClean="0"/>
            <a:t>中可以通过</a:t>
          </a:r>
          <a:r>
            <a:rPr lang="en-US" b="1" dirty="0" err="1" smtClean="0"/>
            <a:t>HttpServletRequest</a:t>
          </a:r>
          <a:r>
            <a:rPr lang="zh-CN" b="1" dirty="0" smtClean="0"/>
            <a:t>对象的</a:t>
          </a:r>
          <a:r>
            <a:rPr lang="en-US" b="1" dirty="0" err="1" smtClean="0"/>
            <a:t>getSession</a:t>
          </a:r>
          <a:r>
            <a:rPr lang="en-US" b="1" dirty="0" smtClean="0"/>
            <a:t>()</a:t>
          </a:r>
          <a:r>
            <a:rPr lang="zh-CN" b="1" dirty="0" smtClean="0"/>
            <a:t>方法获取，此方法的两种声明如下： </a:t>
          </a:r>
          <a:endParaRPr lang="zh-CN" dirty="0"/>
        </a:p>
      </dgm:t>
    </dgm:pt>
    <dgm:pt modelId="{B1AC073F-2592-4C9B-A581-AD33D859ADB2}" type="parTrans" cxnId="{8814D07E-1939-48FC-8452-29522641007E}">
      <dgm:prSet/>
      <dgm:spPr/>
      <dgm:t>
        <a:bodyPr/>
        <a:lstStyle/>
        <a:p>
          <a:endParaRPr lang="zh-CN" altLang="en-US"/>
        </a:p>
      </dgm:t>
    </dgm:pt>
    <dgm:pt modelId="{F47A3997-D2B6-47AF-8E63-2DE56F01D84C}" type="sibTrans" cxnId="{8814D07E-1939-48FC-8452-29522641007E}">
      <dgm:prSet/>
      <dgm:spPr/>
      <dgm:t>
        <a:bodyPr/>
        <a:lstStyle/>
        <a:p>
          <a:endParaRPr lang="zh-CN" altLang="en-US"/>
        </a:p>
      </dgm:t>
    </dgm:pt>
    <dgm:pt modelId="{D85C0AFC-6C6B-4B0A-9089-F192BA4E8E3D}">
      <dgm:prSet/>
      <dgm:spPr/>
      <dgm:t>
        <a:bodyPr/>
        <a:lstStyle/>
        <a:p>
          <a:pPr rtl="0"/>
          <a:r>
            <a:rPr lang="en-US" b="1" smtClean="0"/>
            <a:t>public HttpSession getSession()</a:t>
          </a:r>
          <a:r>
            <a:rPr lang="zh-CN" b="1" smtClean="0"/>
            <a:t>：返回与当前请求相关联的会话，如果当前请求还没有一个相关联的会话，就创建一个</a:t>
          </a:r>
          <a:r>
            <a:rPr lang="en-US" b="1" smtClean="0"/>
            <a:t>HttpSession</a:t>
          </a:r>
          <a:r>
            <a:rPr lang="zh-CN" b="1" smtClean="0"/>
            <a:t>对象并返回。</a:t>
          </a:r>
          <a:endParaRPr lang="zh-CN"/>
        </a:p>
      </dgm:t>
    </dgm:pt>
    <dgm:pt modelId="{ABCC1568-B8AF-435F-B420-71847C7F46D0}" type="parTrans" cxnId="{9774D3D0-9551-408E-B3AB-601C86679323}">
      <dgm:prSet/>
      <dgm:spPr/>
      <dgm:t>
        <a:bodyPr/>
        <a:lstStyle/>
        <a:p>
          <a:endParaRPr lang="zh-CN" altLang="en-US"/>
        </a:p>
      </dgm:t>
    </dgm:pt>
    <dgm:pt modelId="{0B0B6CF0-1AE4-43AD-A542-82E6455CED5B}" type="sibTrans" cxnId="{9774D3D0-9551-408E-B3AB-601C86679323}">
      <dgm:prSet/>
      <dgm:spPr/>
      <dgm:t>
        <a:bodyPr/>
        <a:lstStyle/>
        <a:p>
          <a:endParaRPr lang="zh-CN" altLang="en-US"/>
        </a:p>
      </dgm:t>
    </dgm:pt>
    <dgm:pt modelId="{1683F08F-6F66-4957-8010-3FB69C3E2B71}">
      <dgm:prSet/>
      <dgm:spPr/>
      <dgm:t>
        <a:bodyPr/>
        <a:lstStyle/>
        <a:p>
          <a:pPr rtl="0"/>
          <a:r>
            <a:rPr lang="en-US" b="1" smtClean="0"/>
            <a:t>public HttpSession getSession(boolean create)</a:t>
          </a:r>
          <a:r>
            <a:rPr lang="zh-CN" b="1" smtClean="0"/>
            <a:t>：返回与当前请求相关联的会话对象。</a:t>
          </a:r>
          <a:endParaRPr lang="zh-CN"/>
        </a:p>
      </dgm:t>
    </dgm:pt>
    <dgm:pt modelId="{0849DD87-0E7E-4487-997D-E246312CF044}" type="parTrans" cxnId="{1CB43871-F3F2-459D-837F-196F323CEE79}">
      <dgm:prSet/>
      <dgm:spPr/>
      <dgm:t>
        <a:bodyPr/>
        <a:lstStyle/>
        <a:p>
          <a:endParaRPr lang="zh-CN" altLang="en-US"/>
        </a:p>
      </dgm:t>
    </dgm:pt>
    <dgm:pt modelId="{11AABA9A-D277-46F2-BC36-B19D2DB3ABC1}" type="sibTrans" cxnId="{1CB43871-F3F2-459D-837F-196F323CEE79}">
      <dgm:prSet/>
      <dgm:spPr/>
      <dgm:t>
        <a:bodyPr/>
        <a:lstStyle/>
        <a:p>
          <a:endParaRPr lang="zh-CN" altLang="en-US"/>
        </a:p>
      </dgm:t>
    </dgm:pt>
    <dgm:pt modelId="{A17D0CE8-5DD2-4DDF-B993-AB448FAC6F1C}">
      <dgm:prSet/>
      <dgm:spPr/>
      <dgm:t>
        <a:bodyPr/>
        <a:lstStyle/>
        <a:p>
          <a:pPr rtl="0"/>
          <a:r>
            <a:rPr lang="zh-CN" b="1" smtClean="0"/>
            <a:t>如果当前请求还没有一个相关联的会话，且参数为</a:t>
          </a:r>
          <a:r>
            <a:rPr lang="en-US" b="1" smtClean="0"/>
            <a:t>true</a:t>
          </a:r>
          <a:r>
            <a:rPr lang="zh-CN" b="1" smtClean="0"/>
            <a:t>，则创建一个</a:t>
          </a:r>
          <a:r>
            <a:rPr lang="en-US" b="1" smtClean="0"/>
            <a:t>HttpSession</a:t>
          </a:r>
          <a:r>
            <a:rPr lang="zh-CN" b="1" smtClean="0"/>
            <a:t>对象并返回</a:t>
          </a:r>
          <a:endParaRPr lang="zh-CN"/>
        </a:p>
      </dgm:t>
    </dgm:pt>
    <dgm:pt modelId="{182B2C35-17A2-4A18-9C4C-174694FA817D}" type="parTrans" cxnId="{C48D4BC2-6B63-4D62-B8A9-B2D8EEC744C2}">
      <dgm:prSet/>
      <dgm:spPr/>
      <dgm:t>
        <a:bodyPr/>
        <a:lstStyle/>
        <a:p>
          <a:endParaRPr lang="zh-CN" altLang="en-US"/>
        </a:p>
      </dgm:t>
    </dgm:pt>
    <dgm:pt modelId="{881A8F1A-93C6-462E-9127-C582F6C718E5}" type="sibTrans" cxnId="{C48D4BC2-6B63-4D62-B8A9-B2D8EEC744C2}">
      <dgm:prSet/>
      <dgm:spPr/>
      <dgm:t>
        <a:bodyPr/>
        <a:lstStyle/>
        <a:p>
          <a:endParaRPr lang="zh-CN" altLang="en-US"/>
        </a:p>
      </dgm:t>
    </dgm:pt>
    <dgm:pt modelId="{AD691DB6-9F8F-4D21-AE4D-C33BEE1280EF}">
      <dgm:prSet/>
      <dgm:spPr/>
      <dgm:t>
        <a:bodyPr/>
        <a:lstStyle/>
        <a:p>
          <a:pPr rtl="0"/>
          <a:r>
            <a:rPr lang="zh-CN" b="1" smtClean="0"/>
            <a:t>如果参数为</a:t>
          </a:r>
          <a:r>
            <a:rPr lang="en-US" b="1" smtClean="0"/>
            <a:t>false</a:t>
          </a:r>
          <a:r>
            <a:rPr lang="zh-CN" b="1" smtClean="0"/>
            <a:t>，且请求没有相关联的会话对象，将返回</a:t>
          </a:r>
          <a:r>
            <a:rPr lang="en-US" b="1" smtClean="0"/>
            <a:t>null</a:t>
          </a:r>
          <a:r>
            <a:rPr lang="zh-CN" b="1" smtClean="0"/>
            <a:t> </a:t>
          </a:r>
          <a:endParaRPr lang="zh-CN"/>
        </a:p>
      </dgm:t>
    </dgm:pt>
    <dgm:pt modelId="{062F984A-AB34-4C8F-B3F4-971CB54EA241}" type="parTrans" cxnId="{630AAF9F-2C4D-4E79-AF0A-E98683E6A3B1}">
      <dgm:prSet/>
      <dgm:spPr/>
      <dgm:t>
        <a:bodyPr/>
        <a:lstStyle/>
        <a:p>
          <a:endParaRPr lang="zh-CN" altLang="en-US"/>
        </a:p>
      </dgm:t>
    </dgm:pt>
    <dgm:pt modelId="{9299650D-793F-4FAE-B82B-8C3444014620}" type="sibTrans" cxnId="{630AAF9F-2C4D-4E79-AF0A-E98683E6A3B1}">
      <dgm:prSet/>
      <dgm:spPr/>
      <dgm:t>
        <a:bodyPr/>
        <a:lstStyle/>
        <a:p>
          <a:endParaRPr lang="zh-CN" altLang="en-US"/>
        </a:p>
      </dgm:t>
    </dgm:pt>
    <dgm:pt modelId="{7D677F7C-41A6-47FC-BCE6-6A4BC86BEA50}" type="pres">
      <dgm:prSet presAssocID="{3E1FB49F-06B3-4D8A-B1AE-9C559DA72E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8F148C-A7AA-4BE3-8ECC-89240EE87E48}" type="pres">
      <dgm:prSet presAssocID="{6915765E-C294-4C12-A786-621A1A65954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24B3C1-D177-41B8-BDAD-7085465E858D}" type="pres">
      <dgm:prSet presAssocID="{6915765E-C294-4C12-A786-621A1A65954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1B537E-5285-4DAA-A783-9EA1BBA8083F}" type="presOf" srcId="{3E1FB49F-06B3-4D8A-B1AE-9C559DA72E7E}" destId="{7D677F7C-41A6-47FC-BCE6-6A4BC86BEA50}" srcOrd="0" destOrd="0" presId="urn:microsoft.com/office/officeart/2005/8/layout/vList2"/>
    <dgm:cxn modelId="{630AAF9F-2C4D-4E79-AF0A-E98683E6A3B1}" srcId="{1683F08F-6F66-4957-8010-3FB69C3E2B71}" destId="{AD691DB6-9F8F-4D21-AE4D-C33BEE1280EF}" srcOrd="1" destOrd="0" parTransId="{062F984A-AB34-4C8F-B3F4-971CB54EA241}" sibTransId="{9299650D-793F-4FAE-B82B-8C3444014620}"/>
    <dgm:cxn modelId="{FCB831B6-E022-4479-B8E2-6D0893CE6C14}" type="presOf" srcId="{6915765E-C294-4C12-A786-621A1A659543}" destId="{688F148C-A7AA-4BE3-8ECC-89240EE87E48}" srcOrd="0" destOrd="0" presId="urn:microsoft.com/office/officeart/2005/8/layout/vList2"/>
    <dgm:cxn modelId="{160F9D7C-28AC-48BF-89BC-5D9CB84137E8}" type="presOf" srcId="{1683F08F-6F66-4957-8010-3FB69C3E2B71}" destId="{2D24B3C1-D177-41B8-BDAD-7085465E858D}" srcOrd="0" destOrd="1" presId="urn:microsoft.com/office/officeart/2005/8/layout/vList2"/>
    <dgm:cxn modelId="{C48D4BC2-6B63-4D62-B8A9-B2D8EEC744C2}" srcId="{1683F08F-6F66-4957-8010-3FB69C3E2B71}" destId="{A17D0CE8-5DD2-4DDF-B993-AB448FAC6F1C}" srcOrd="0" destOrd="0" parTransId="{182B2C35-17A2-4A18-9C4C-174694FA817D}" sibTransId="{881A8F1A-93C6-462E-9127-C582F6C718E5}"/>
    <dgm:cxn modelId="{8814D07E-1939-48FC-8452-29522641007E}" srcId="{3E1FB49F-06B3-4D8A-B1AE-9C559DA72E7E}" destId="{6915765E-C294-4C12-A786-621A1A659543}" srcOrd="0" destOrd="0" parTransId="{B1AC073F-2592-4C9B-A581-AD33D859ADB2}" sibTransId="{F47A3997-D2B6-47AF-8E63-2DE56F01D84C}"/>
    <dgm:cxn modelId="{D14346E1-BB06-448F-8BC5-1194A4A43C58}" type="presOf" srcId="{D85C0AFC-6C6B-4B0A-9089-F192BA4E8E3D}" destId="{2D24B3C1-D177-41B8-BDAD-7085465E858D}" srcOrd="0" destOrd="0" presId="urn:microsoft.com/office/officeart/2005/8/layout/vList2"/>
    <dgm:cxn modelId="{1CB43871-F3F2-459D-837F-196F323CEE79}" srcId="{6915765E-C294-4C12-A786-621A1A659543}" destId="{1683F08F-6F66-4957-8010-3FB69C3E2B71}" srcOrd="1" destOrd="0" parTransId="{0849DD87-0E7E-4487-997D-E246312CF044}" sibTransId="{11AABA9A-D277-46F2-BC36-B19D2DB3ABC1}"/>
    <dgm:cxn modelId="{6112FD72-1477-46E1-BA76-96EAB44D2F58}" type="presOf" srcId="{AD691DB6-9F8F-4D21-AE4D-C33BEE1280EF}" destId="{2D24B3C1-D177-41B8-BDAD-7085465E858D}" srcOrd="0" destOrd="3" presId="urn:microsoft.com/office/officeart/2005/8/layout/vList2"/>
    <dgm:cxn modelId="{BC9447A8-B729-4D99-92A8-2C6B38B0651E}" type="presOf" srcId="{A17D0CE8-5DD2-4DDF-B993-AB448FAC6F1C}" destId="{2D24B3C1-D177-41B8-BDAD-7085465E858D}" srcOrd="0" destOrd="2" presId="urn:microsoft.com/office/officeart/2005/8/layout/vList2"/>
    <dgm:cxn modelId="{9774D3D0-9551-408E-B3AB-601C86679323}" srcId="{6915765E-C294-4C12-A786-621A1A659543}" destId="{D85C0AFC-6C6B-4B0A-9089-F192BA4E8E3D}" srcOrd="0" destOrd="0" parTransId="{ABCC1568-B8AF-435F-B420-71847C7F46D0}" sibTransId="{0B0B6CF0-1AE4-43AD-A542-82E6455CED5B}"/>
    <dgm:cxn modelId="{22A41E75-7DFC-4303-AAA9-B606C93C5742}" type="presParOf" srcId="{7D677F7C-41A6-47FC-BCE6-6A4BC86BEA50}" destId="{688F148C-A7AA-4BE3-8ECC-89240EE87E48}" srcOrd="0" destOrd="0" presId="urn:microsoft.com/office/officeart/2005/8/layout/vList2"/>
    <dgm:cxn modelId="{F333DEE2-64FF-492C-84BE-91E330117BA0}" type="presParOf" srcId="{7D677F7C-41A6-47FC-BCE6-6A4BC86BEA50}" destId="{2D24B3C1-D177-41B8-BDAD-7085465E858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89F3BB7-52B2-4C52-8DDB-460227C7B5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7235CD-7263-404F-A6CB-1823CD033320}">
      <dgm:prSet/>
      <dgm:spPr/>
      <dgm:t>
        <a:bodyPr/>
        <a:lstStyle/>
        <a:p>
          <a:pPr rtl="0"/>
          <a:r>
            <a:rPr lang="en-US" b="1" smtClean="0"/>
            <a:t>HttpSession</a:t>
          </a:r>
          <a:r>
            <a:rPr lang="zh-CN" b="1" smtClean="0"/>
            <a:t>对象的方法 </a:t>
          </a:r>
          <a:endParaRPr lang="zh-CN"/>
        </a:p>
      </dgm:t>
    </dgm:pt>
    <dgm:pt modelId="{4D4A7B39-006C-4F3F-AC60-91B955FC9EC8}" type="parTrans" cxnId="{8F599B07-2585-444C-BC82-14B336FF2968}">
      <dgm:prSet/>
      <dgm:spPr/>
      <dgm:t>
        <a:bodyPr/>
        <a:lstStyle/>
        <a:p>
          <a:endParaRPr lang="zh-CN" altLang="en-US"/>
        </a:p>
      </dgm:t>
    </dgm:pt>
    <dgm:pt modelId="{3F7759A5-F01D-44DB-AD27-CB2DC0222AF0}" type="sibTrans" cxnId="{8F599B07-2585-444C-BC82-14B336FF2968}">
      <dgm:prSet/>
      <dgm:spPr/>
      <dgm:t>
        <a:bodyPr/>
        <a:lstStyle/>
        <a:p>
          <a:endParaRPr lang="zh-CN" altLang="en-US"/>
        </a:p>
      </dgm:t>
    </dgm:pt>
    <dgm:pt modelId="{C608D5B9-84E5-446B-9E8C-AAF67FA9F460}">
      <dgm:prSet/>
      <dgm:spPr/>
      <dgm:t>
        <a:bodyPr/>
        <a:lstStyle/>
        <a:p>
          <a:pPr rtl="0"/>
          <a:r>
            <a:rPr lang="en-US" b="1" dirty="0" smtClean="0">
              <a:solidFill>
                <a:srgbClr val="FF0000"/>
              </a:solidFill>
            </a:rPr>
            <a:t>public void </a:t>
          </a:r>
          <a:r>
            <a:rPr lang="en-US" b="1" dirty="0" err="1" smtClean="0">
              <a:solidFill>
                <a:srgbClr val="FF0000"/>
              </a:solidFill>
            </a:rPr>
            <a:t>setAttribute</a:t>
          </a:r>
          <a:r>
            <a:rPr lang="en-US" b="1" dirty="0" smtClean="0">
              <a:solidFill>
                <a:srgbClr val="FF0000"/>
              </a:solidFill>
            </a:rPr>
            <a:t>(String name, </a:t>
          </a:r>
          <a:r>
            <a:rPr lang="en-US" b="1" dirty="0" err="1" smtClean="0">
              <a:solidFill>
                <a:srgbClr val="FF0000"/>
              </a:solidFill>
            </a:rPr>
            <a:t>java.lang.Object</a:t>
          </a:r>
          <a:r>
            <a:rPr lang="en-US" b="1" dirty="0" smtClean="0">
              <a:solidFill>
                <a:srgbClr val="FF0000"/>
              </a:solidFill>
            </a:rPr>
            <a:t> object)</a:t>
          </a:r>
          <a:endParaRPr lang="zh-CN" dirty="0">
            <a:solidFill>
              <a:srgbClr val="FF0000"/>
            </a:solidFill>
          </a:endParaRPr>
        </a:p>
      </dgm:t>
    </dgm:pt>
    <dgm:pt modelId="{F93E34C7-6F06-4F16-BD3C-CF005F465E2B}" type="parTrans" cxnId="{16A04831-5CCD-4063-AB56-E0F4123CB2B1}">
      <dgm:prSet/>
      <dgm:spPr/>
      <dgm:t>
        <a:bodyPr/>
        <a:lstStyle/>
        <a:p>
          <a:endParaRPr lang="zh-CN" altLang="en-US"/>
        </a:p>
      </dgm:t>
    </dgm:pt>
    <dgm:pt modelId="{5B856EEF-C203-4F31-8796-B54BEFAA0BCC}" type="sibTrans" cxnId="{16A04831-5CCD-4063-AB56-E0F4123CB2B1}">
      <dgm:prSet/>
      <dgm:spPr/>
      <dgm:t>
        <a:bodyPr/>
        <a:lstStyle/>
        <a:p>
          <a:endParaRPr lang="zh-CN" altLang="en-US"/>
        </a:p>
      </dgm:t>
    </dgm:pt>
    <dgm:pt modelId="{2E0D1E5F-5D19-48FC-800F-62CCA09BB328}">
      <dgm:prSet/>
      <dgm:spPr/>
      <dgm:t>
        <a:bodyPr/>
        <a:lstStyle/>
        <a:p>
          <a:pPr rtl="0"/>
          <a:r>
            <a:rPr lang="en-US" b="1" dirty="0" smtClean="0">
              <a:solidFill>
                <a:srgbClr val="FF0000"/>
              </a:solidFill>
            </a:rPr>
            <a:t>public void </a:t>
          </a:r>
          <a:r>
            <a:rPr lang="en-US" b="1" dirty="0" err="1" smtClean="0">
              <a:solidFill>
                <a:srgbClr val="FF0000"/>
              </a:solidFill>
            </a:rPr>
            <a:t>getAttribute</a:t>
          </a:r>
          <a:r>
            <a:rPr lang="en-US" b="1" dirty="0" smtClean="0"/>
            <a:t>(String name)</a:t>
          </a:r>
          <a:endParaRPr lang="zh-CN" dirty="0"/>
        </a:p>
      </dgm:t>
    </dgm:pt>
    <dgm:pt modelId="{119BB767-545D-4802-98BB-DC8111A7327A}" type="parTrans" cxnId="{A7725D51-EA90-4DC0-A9AA-B081C71C3171}">
      <dgm:prSet/>
      <dgm:spPr/>
      <dgm:t>
        <a:bodyPr/>
        <a:lstStyle/>
        <a:p>
          <a:endParaRPr lang="zh-CN" altLang="en-US"/>
        </a:p>
      </dgm:t>
    </dgm:pt>
    <dgm:pt modelId="{E20B3B0D-5323-4023-A6AD-BF9270322FF1}" type="sibTrans" cxnId="{A7725D51-EA90-4DC0-A9AA-B081C71C3171}">
      <dgm:prSet/>
      <dgm:spPr/>
      <dgm:t>
        <a:bodyPr/>
        <a:lstStyle/>
        <a:p>
          <a:endParaRPr lang="zh-CN" altLang="en-US"/>
        </a:p>
      </dgm:t>
    </dgm:pt>
    <dgm:pt modelId="{2D7726A5-5C79-4D98-A190-E99B958CE0E2}">
      <dgm:prSet/>
      <dgm:spPr/>
      <dgm:t>
        <a:bodyPr/>
        <a:lstStyle/>
        <a:p>
          <a:pPr rtl="0"/>
          <a:r>
            <a:rPr lang="en-US" b="1" dirty="0" smtClean="0"/>
            <a:t>public Enumeration </a:t>
          </a:r>
          <a:r>
            <a:rPr lang="en-US" b="1" dirty="0" err="1" smtClean="0"/>
            <a:t>getAttributeNames</a:t>
          </a:r>
          <a:r>
            <a:rPr lang="en-US" b="1" dirty="0" smtClean="0"/>
            <a:t>()</a:t>
          </a:r>
          <a:endParaRPr lang="zh-CN" dirty="0"/>
        </a:p>
      </dgm:t>
    </dgm:pt>
    <dgm:pt modelId="{61BBB033-6CB7-49E9-ADAD-D01EAE3AE7D4}" type="parTrans" cxnId="{E6BB8BD2-6E58-4871-9C4E-266376B2F679}">
      <dgm:prSet/>
      <dgm:spPr/>
      <dgm:t>
        <a:bodyPr/>
        <a:lstStyle/>
        <a:p>
          <a:endParaRPr lang="zh-CN" altLang="en-US"/>
        </a:p>
      </dgm:t>
    </dgm:pt>
    <dgm:pt modelId="{4921B632-F47A-4CB6-A7EA-57278669F7CE}" type="sibTrans" cxnId="{E6BB8BD2-6E58-4871-9C4E-266376B2F679}">
      <dgm:prSet/>
      <dgm:spPr/>
      <dgm:t>
        <a:bodyPr/>
        <a:lstStyle/>
        <a:p>
          <a:endParaRPr lang="zh-CN" altLang="en-US"/>
        </a:p>
      </dgm:t>
    </dgm:pt>
    <dgm:pt modelId="{C4972C83-1F71-474B-8284-B5772D8EB01E}">
      <dgm:prSet/>
      <dgm:spPr/>
      <dgm:t>
        <a:bodyPr/>
        <a:lstStyle/>
        <a:p>
          <a:pPr rtl="0"/>
          <a:r>
            <a:rPr lang="en-US" b="1" dirty="0" smtClean="0"/>
            <a:t>public void </a:t>
          </a:r>
          <a:r>
            <a:rPr lang="en-US" b="1" dirty="0" err="1" smtClean="0"/>
            <a:t>removeAttribute</a:t>
          </a:r>
          <a:r>
            <a:rPr lang="en-US" b="1" dirty="0" smtClean="0"/>
            <a:t>(String name)</a:t>
          </a:r>
          <a:endParaRPr lang="zh-CN" dirty="0"/>
        </a:p>
      </dgm:t>
    </dgm:pt>
    <dgm:pt modelId="{2BEE70A8-05CD-4B80-ADA1-3E4425A86BAB}" type="parTrans" cxnId="{67466A1D-911C-4246-9280-8CBA55B450D2}">
      <dgm:prSet/>
      <dgm:spPr/>
      <dgm:t>
        <a:bodyPr/>
        <a:lstStyle/>
        <a:p>
          <a:endParaRPr lang="zh-CN" altLang="en-US"/>
        </a:p>
      </dgm:t>
    </dgm:pt>
    <dgm:pt modelId="{B6286993-7C1B-49AC-AC38-51725FE0D955}" type="sibTrans" cxnId="{67466A1D-911C-4246-9280-8CBA55B450D2}">
      <dgm:prSet/>
      <dgm:spPr/>
      <dgm:t>
        <a:bodyPr/>
        <a:lstStyle/>
        <a:p>
          <a:endParaRPr lang="zh-CN" altLang="en-US"/>
        </a:p>
      </dgm:t>
    </dgm:pt>
    <dgm:pt modelId="{980F31C9-B68F-42DC-8D3A-47492A892803}">
      <dgm:prSet/>
      <dgm:spPr/>
      <dgm:t>
        <a:bodyPr/>
        <a:lstStyle/>
        <a:p>
          <a:pPr rtl="0"/>
          <a:r>
            <a:rPr lang="en-US" b="1" dirty="0" smtClean="0">
              <a:solidFill>
                <a:srgbClr val="FF0000"/>
              </a:solidFill>
            </a:rPr>
            <a:t>public void invalidate()</a:t>
          </a:r>
          <a:endParaRPr lang="zh-CN" dirty="0">
            <a:solidFill>
              <a:srgbClr val="FF0000"/>
            </a:solidFill>
          </a:endParaRPr>
        </a:p>
      </dgm:t>
    </dgm:pt>
    <dgm:pt modelId="{3482B65F-DA83-406D-B030-F8DCD2573454}" type="parTrans" cxnId="{0E7C6090-FC74-41DE-B0B6-486E4AA8D5CD}">
      <dgm:prSet/>
      <dgm:spPr/>
      <dgm:t>
        <a:bodyPr/>
        <a:lstStyle/>
        <a:p>
          <a:endParaRPr lang="zh-CN" altLang="en-US"/>
        </a:p>
      </dgm:t>
    </dgm:pt>
    <dgm:pt modelId="{38BC39CC-7430-4A28-BA32-6D70E19B6814}" type="sibTrans" cxnId="{0E7C6090-FC74-41DE-B0B6-486E4AA8D5CD}">
      <dgm:prSet/>
      <dgm:spPr/>
      <dgm:t>
        <a:bodyPr/>
        <a:lstStyle/>
        <a:p>
          <a:endParaRPr lang="zh-CN" altLang="en-US"/>
        </a:p>
      </dgm:t>
    </dgm:pt>
    <dgm:pt modelId="{DD523FFC-2AAE-4067-8E00-986CC8B03CD3}">
      <dgm:prSet/>
      <dgm:spPr/>
      <dgm:t>
        <a:bodyPr/>
        <a:lstStyle/>
        <a:p>
          <a:pPr rtl="0"/>
          <a:r>
            <a:rPr lang="en-US" b="1" dirty="0" smtClean="0">
              <a:solidFill>
                <a:srgbClr val="FF0000"/>
              </a:solidFill>
            </a:rPr>
            <a:t>public void </a:t>
          </a:r>
          <a:r>
            <a:rPr lang="en-US" b="1" dirty="0" err="1" smtClean="0">
              <a:solidFill>
                <a:srgbClr val="FF0000"/>
              </a:solidFill>
            </a:rPr>
            <a:t>setMaxInactiveInterval</a:t>
          </a:r>
          <a:r>
            <a:rPr lang="en-US" b="1" dirty="0" smtClean="0">
              <a:solidFill>
                <a:srgbClr val="FF0000"/>
              </a:solidFill>
            </a:rPr>
            <a:t>(</a:t>
          </a:r>
          <a:r>
            <a:rPr lang="en-US" b="1" dirty="0" err="1" smtClean="0">
              <a:solidFill>
                <a:srgbClr val="FF0000"/>
              </a:solidFill>
            </a:rPr>
            <a:t>int</a:t>
          </a:r>
          <a:r>
            <a:rPr lang="en-US" b="1" dirty="0" smtClean="0">
              <a:solidFill>
                <a:srgbClr val="FF0000"/>
              </a:solidFill>
            </a:rPr>
            <a:t> interval)</a:t>
          </a:r>
          <a:endParaRPr lang="zh-CN" dirty="0">
            <a:solidFill>
              <a:srgbClr val="FF0000"/>
            </a:solidFill>
          </a:endParaRPr>
        </a:p>
      </dgm:t>
    </dgm:pt>
    <dgm:pt modelId="{9CAB8913-51FC-480E-B9C4-344AA2EF624B}" type="parTrans" cxnId="{D4A7C3DB-D37D-47D5-A78E-F769BD16D011}">
      <dgm:prSet/>
      <dgm:spPr/>
      <dgm:t>
        <a:bodyPr/>
        <a:lstStyle/>
        <a:p>
          <a:endParaRPr lang="zh-CN" altLang="en-US"/>
        </a:p>
      </dgm:t>
    </dgm:pt>
    <dgm:pt modelId="{CBEFA345-5B9E-4365-92BE-005E2C75A3A0}" type="sibTrans" cxnId="{D4A7C3DB-D37D-47D5-A78E-F769BD16D011}">
      <dgm:prSet/>
      <dgm:spPr/>
      <dgm:t>
        <a:bodyPr/>
        <a:lstStyle/>
        <a:p>
          <a:endParaRPr lang="zh-CN" altLang="en-US"/>
        </a:p>
      </dgm:t>
    </dgm:pt>
    <dgm:pt modelId="{C2630908-AEFB-4707-AA2D-DCD2708A0A64}">
      <dgm:prSet/>
      <dgm:spPr/>
      <dgm:t>
        <a:bodyPr/>
        <a:lstStyle/>
        <a:p>
          <a:pPr rtl="0"/>
          <a:r>
            <a:rPr lang="zh-CN" b="1" dirty="0" smtClean="0">
              <a:solidFill>
                <a:srgbClr val="FF0000"/>
              </a:solidFill>
            </a:rPr>
            <a:t>将一个对象绑定到</a:t>
          </a:r>
          <a:r>
            <a:rPr lang="en-US" b="1" dirty="0" err="1" smtClean="0">
              <a:solidFill>
                <a:srgbClr val="FF0000"/>
              </a:solidFill>
            </a:rPr>
            <a:t>HttpSession</a:t>
          </a:r>
          <a:r>
            <a:rPr lang="zh-CN" b="1" dirty="0" smtClean="0">
              <a:solidFill>
                <a:srgbClr val="FF0000"/>
              </a:solidFill>
            </a:rPr>
            <a:t>对象，使之成为一个会话属性。参数</a:t>
          </a:r>
          <a:r>
            <a:rPr lang="en-US" b="1" dirty="0" smtClean="0">
              <a:solidFill>
                <a:srgbClr val="FF0000"/>
              </a:solidFill>
            </a:rPr>
            <a:t>name </a:t>
          </a:r>
          <a:r>
            <a:rPr lang="zh-CN" b="1" dirty="0" smtClean="0">
              <a:solidFill>
                <a:srgbClr val="FF0000"/>
              </a:solidFill>
            </a:rPr>
            <a:t>指定属性名。</a:t>
          </a:r>
          <a:endParaRPr lang="zh-CN" dirty="0">
            <a:solidFill>
              <a:srgbClr val="FF0000"/>
            </a:solidFill>
          </a:endParaRPr>
        </a:p>
      </dgm:t>
    </dgm:pt>
    <dgm:pt modelId="{35226457-7FB5-42F9-97AF-47A1A950FD5F}" type="parTrans" cxnId="{B770F6A7-3639-4A7B-9577-D11CD85DB4C6}">
      <dgm:prSet/>
      <dgm:spPr/>
      <dgm:t>
        <a:bodyPr/>
        <a:lstStyle/>
        <a:p>
          <a:endParaRPr lang="zh-CN" altLang="en-US"/>
        </a:p>
      </dgm:t>
    </dgm:pt>
    <dgm:pt modelId="{5AAC7EEB-9E2E-4635-8D97-C9916C922374}" type="sibTrans" cxnId="{B770F6A7-3639-4A7B-9577-D11CD85DB4C6}">
      <dgm:prSet/>
      <dgm:spPr/>
      <dgm:t>
        <a:bodyPr/>
        <a:lstStyle/>
        <a:p>
          <a:endParaRPr lang="zh-CN" altLang="en-US"/>
        </a:p>
      </dgm:t>
    </dgm:pt>
    <dgm:pt modelId="{B581007A-3206-4C05-B013-86B0570BFD2B}">
      <dgm:prSet/>
      <dgm:spPr/>
      <dgm:t>
        <a:bodyPr/>
        <a:lstStyle/>
        <a:p>
          <a:pPr rtl="0"/>
          <a:r>
            <a:rPr lang="zh-CN" b="1" dirty="0" smtClean="0"/>
            <a:t>返回由</a:t>
          </a:r>
          <a:r>
            <a:rPr lang="en-US" b="1" dirty="0" smtClean="0"/>
            <a:t>name</a:t>
          </a:r>
          <a:r>
            <a:rPr lang="zh-CN" b="1" dirty="0" smtClean="0"/>
            <a:t>指定的会话属性，如果</a:t>
          </a:r>
          <a:r>
            <a:rPr lang="en-US" b="1" dirty="0" smtClean="0"/>
            <a:t>name</a:t>
          </a:r>
          <a:r>
            <a:rPr lang="zh-CN" b="1" dirty="0" smtClean="0"/>
            <a:t>指定的属性不存在将返回</a:t>
          </a:r>
          <a:r>
            <a:rPr lang="en-US" b="1" dirty="0" smtClean="0"/>
            <a:t>null</a:t>
          </a:r>
          <a:r>
            <a:rPr lang="zh-CN" b="1" dirty="0" smtClean="0"/>
            <a:t>。</a:t>
          </a:r>
          <a:endParaRPr lang="zh-CN" dirty="0"/>
        </a:p>
      </dgm:t>
    </dgm:pt>
    <dgm:pt modelId="{CC5ECB09-7BD1-4362-BDB0-3875E5FC9F15}" type="parTrans" cxnId="{263C44AE-316D-41C1-AB34-AFFCC3B24754}">
      <dgm:prSet/>
      <dgm:spPr/>
      <dgm:t>
        <a:bodyPr/>
        <a:lstStyle/>
        <a:p>
          <a:endParaRPr lang="zh-CN" altLang="en-US"/>
        </a:p>
      </dgm:t>
    </dgm:pt>
    <dgm:pt modelId="{E9AA9075-10AE-452C-8791-4ACDBB08D76B}" type="sibTrans" cxnId="{263C44AE-316D-41C1-AB34-AFFCC3B24754}">
      <dgm:prSet/>
      <dgm:spPr/>
      <dgm:t>
        <a:bodyPr/>
        <a:lstStyle/>
        <a:p>
          <a:endParaRPr lang="zh-CN" altLang="en-US"/>
        </a:p>
      </dgm:t>
    </dgm:pt>
    <dgm:pt modelId="{3F6DA1CA-A698-4256-85DF-5394A3EBA2D8}">
      <dgm:prSet/>
      <dgm:spPr/>
      <dgm:t>
        <a:bodyPr/>
        <a:lstStyle/>
        <a:p>
          <a:pPr rtl="0"/>
          <a:r>
            <a:rPr lang="zh-CN" b="1" dirty="0" smtClean="0"/>
            <a:t>返回一个</a:t>
          </a:r>
          <a:r>
            <a:rPr lang="en-US" b="1" dirty="0" smtClean="0"/>
            <a:t>Enumeration </a:t>
          </a:r>
          <a:r>
            <a:rPr lang="zh-CN" b="1" dirty="0" smtClean="0"/>
            <a:t>对象，该对象包含了所有存放在会话中的属性名。</a:t>
          </a:r>
          <a:endParaRPr lang="zh-CN" dirty="0"/>
        </a:p>
      </dgm:t>
    </dgm:pt>
    <dgm:pt modelId="{C218B2A4-3FD3-4C6F-A619-3B55C7A4912E}" type="parTrans" cxnId="{4AB88CEF-B089-4290-BDEA-FB2C664FA8CD}">
      <dgm:prSet/>
      <dgm:spPr/>
      <dgm:t>
        <a:bodyPr/>
        <a:lstStyle/>
        <a:p>
          <a:endParaRPr lang="zh-CN" altLang="en-US"/>
        </a:p>
      </dgm:t>
    </dgm:pt>
    <dgm:pt modelId="{0FE28CFD-6E31-4879-B072-EC942E35D507}" type="sibTrans" cxnId="{4AB88CEF-B089-4290-BDEA-FB2C664FA8CD}">
      <dgm:prSet/>
      <dgm:spPr/>
      <dgm:t>
        <a:bodyPr/>
        <a:lstStyle/>
        <a:p>
          <a:endParaRPr lang="zh-CN" altLang="en-US"/>
        </a:p>
      </dgm:t>
    </dgm:pt>
    <dgm:pt modelId="{2CBC734A-1137-4413-B066-DA148C0207E9}">
      <dgm:prSet/>
      <dgm:spPr/>
      <dgm:t>
        <a:bodyPr/>
        <a:lstStyle/>
        <a:p>
          <a:pPr rtl="0"/>
          <a:r>
            <a:rPr lang="zh-CN" b="1" dirty="0" smtClean="0"/>
            <a:t>根据参数指定的属性名，从会话中删除匹配的属性。</a:t>
          </a:r>
          <a:endParaRPr lang="zh-CN" dirty="0"/>
        </a:p>
      </dgm:t>
    </dgm:pt>
    <dgm:pt modelId="{1C06155E-8181-4E6D-859F-F79643D2DD4A}" type="parTrans" cxnId="{F1773905-AA46-4339-A0EA-56697CF3C917}">
      <dgm:prSet/>
      <dgm:spPr/>
      <dgm:t>
        <a:bodyPr/>
        <a:lstStyle/>
        <a:p>
          <a:endParaRPr lang="zh-CN" altLang="en-US"/>
        </a:p>
      </dgm:t>
    </dgm:pt>
    <dgm:pt modelId="{72932397-5EE6-471E-AB2B-4083C47F2226}" type="sibTrans" cxnId="{F1773905-AA46-4339-A0EA-56697CF3C917}">
      <dgm:prSet/>
      <dgm:spPr/>
      <dgm:t>
        <a:bodyPr/>
        <a:lstStyle/>
        <a:p>
          <a:endParaRPr lang="zh-CN" altLang="en-US"/>
        </a:p>
      </dgm:t>
    </dgm:pt>
    <dgm:pt modelId="{9D7204E5-D202-4ECC-8716-5D19FD1F1212}">
      <dgm:prSet/>
      <dgm:spPr/>
      <dgm:t>
        <a:bodyPr/>
        <a:lstStyle/>
        <a:p>
          <a:pPr rtl="0"/>
          <a:r>
            <a:rPr lang="zh-CN" b="1" dirty="0" smtClean="0"/>
            <a:t>使某个会话终止，并且删除绑定在其上的所有数据信息。</a:t>
          </a:r>
          <a:endParaRPr lang="zh-CN" dirty="0"/>
        </a:p>
      </dgm:t>
    </dgm:pt>
    <dgm:pt modelId="{BCF33F55-27C3-45D7-AE50-1A930B2CDF9F}" type="parTrans" cxnId="{349742E0-8266-44D1-9263-CA5F2A3E7C46}">
      <dgm:prSet/>
      <dgm:spPr/>
      <dgm:t>
        <a:bodyPr/>
        <a:lstStyle/>
        <a:p>
          <a:endParaRPr lang="zh-CN" altLang="en-US"/>
        </a:p>
      </dgm:t>
    </dgm:pt>
    <dgm:pt modelId="{3292485B-796F-48A0-8715-CA31CE737D76}" type="sibTrans" cxnId="{349742E0-8266-44D1-9263-CA5F2A3E7C46}">
      <dgm:prSet/>
      <dgm:spPr/>
      <dgm:t>
        <a:bodyPr/>
        <a:lstStyle/>
        <a:p>
          <a:endParaRPr lang="zh-CN" altLang="en-US"/>
        </a:p>
      </dgm:t>
    </dgm:pt>
    <dgm:pt modelId="{17A3ABB8-4FEA-41DF-AE76-13DC1A6A451B}">
      <dgm:prSet/>
      <dgm:spPr/>
      <dgm:t>
        <a:bodyPr/>
        <a:lstStyle/>
        <a:p>
          <a:pPr rtl="0"/>
          <a:r>
            <a:rPr lang="zh-CN" b="1" dirty="0" smtClean="0"/>
            <a:t>设置某个会话的超时时间，单位秒。 </a:t>
          </a:r>
          <a:endParaRPr lang="zh-CN" dirty="0"/>
        </a:p>
      </dgm:t>
    </dgm:pt>
    <dgm:pt modelId="{60F66BD6-6EF5-4496-A33E-08B45CAC8541}" type="parTrans" cxnId="{714F9D1D-C34B-4514-A90C-3CCEB53B2DB4}">
      <dgm:prSet/>
      <dgm:spPr/>
      <dgm:t>
        <a:bodyPr/>
        <a:lstStyle/>
        <a:p>
          <a:endParaRPr lang="zh-CN" altLang="en-US"/>
        </a:p>
      </dgm:t>
    </dgm:pt>
    <dgm:pt modelId="{93460D92-4842-410B-B114-8DC2433AE5AF}" type="sibTrans" cxnId="{714F9D1D-C34B-4514-A90C-3CCEB53B2DB4}">
      <dgm:prSet/>
      <dgm:spPr/>
      <dgm:t>
        <a:bodyPr/>
        <a:lstStyle/>
        <a:p>
          <a:endParaRPr lang="zh-CN" altLang="en-US"/>
        </a:p>
      </dgm:t>
    </dgm:pt>
    <dgm:pt modelId="{3F17E35C-60C6-42B4-BEC6-6E6171A436DD}" type="pres">
      <dgm:prSet presAssocID="{C89F3BB7-52B2-4C52-8DDB-460227C7B5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C3E582-AE37-4644-AE68-9E278B110CAD}" type="pres">
      <dgm:prSet presAssocID="{457235CD-7263-404F-A6CB-1823CD03332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9D0F82-6564-4E80-95E7-11A8023B0CEA}" type="pres">
      <dgm:prSet presAssocID="{457235CD-7263-404F-A6CB-1823CD03332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EED079-9F65-4EEA-902A-AC0F94C51579}" type="presOf" srcId="{C2630908-AEFB-4707-AA2D-DCD2708A0A64}" destId="{BF9D0F82-6564-4E80-95E7-11A8023B0CEA}" srcOrd="0" destOrd="1" presId="urn:microsoft.com/office/officeart/2005/8/layout/vList2"/>
    <dgm:cxn modelId="{141EE03B-4E6B-4154-A0B6-FCEDD5E2542C}" type="presOf" srcId="{C608D5B9-84E5-446B-9E8C-AAF67FA9F460}" destId="{BF9D0F82-6564-4E80-95E7-11A8023B0CEA}" srcOrd="0" destOrd="0" presId="urn:microsoft.com/office/officeart/2005/8/layout/vList2"/>
    <dgm:cxn modelId="{E6BB8BD2-6E58-4871-9C4E-266376B2F679}" srcId="{457235CD-7263-404F-A6CB-1823CD033320}" destId="{2D7726A5-5C79-4D98-A190-E99B958CE0E2}" srcOrd="2" destOrd="0" parTransId="{61BBB033-6CB7-49E9-ADAD-D01EAE3AE7D4}" sibTransId="{4921B632-F47A-4CB6-A7EA-57278669F7CE}"/>
    <dgm:cxn modelId="{8549A2C3-3349-49F8-8DE1-70251092CEB7}" type="presOf" srcId="{DD523FFC-2AAE-4067-8E00-986CC8B03CD3}" destId="{BF9D0F82-6564-4E80-95E7-11A8023B0CEA}" srcOrd="0" destOrd="10" presId="urn:microsoft.com/office/officeart/2005/8/layout/vList2"/>
    <dgm:cxn modelId="{67466A1D-911C-4246-9280-8CBA55B450D2}" srcId="{457235CD-7263-404F-A6CB-1823CD033320}" destId="{C4972C83-1F71-474B-8284-B5772D8EB01E}" srcOrd="3" destOrd="0" parTransId="{2BEE70A8-05CD-4B80-ADA1-3E4425A86BAB}" sibTransId="{B6286993-7C1B-49AC-AC38-51725FE0D955}"/>
    <dgm:cxn modelId="{A7725D51-EA90-4DC0-A9AA-B081C71C3171}" srcId="{457235CD-7263-404F-A6CB-1823CD033320}" destId="{2E0D1E5F-5D19-48FC-800F-62CCA09BB328}" srcOrd="1" destOrd="0" parTransId="{119BB767-545D-4802-98BB-DC8111A7327A}" sibTransId="{E20B3B0D-5323-4023-A6AD-BF9270322FF1}"/>
    <dgm:cxn modelId="{D4A7C3DB-D37D-47D5-A78E-F769BD16D011}" srcId="{457235CD-7263-404F-A6CB-1823CD033320}" destId="{DD523FFC-2AAE-4067-8E00-986CC8B03CD3}" srcOrd="5" destOrd="0" parTransId="{9CAB8913-51FC-480E-B9C4-344AA2EF624B}" sibTransId="{CBEFA345-5B9E-4365-92BE-005E2C75A3A0}"/>
    <dgm:cxn modelId="{AD31DA53-4576-42B2-B5B7-F2B122B2E539}" type="presOf" srcId="{2CBC734A-1137-4413-B066-DA148C0207E9}" destId="{BF9D0F82-6564-4E80-95E7-11A8023B0CEA}" srcOrd="0" destOrd="7" presId="urn:microsoft.com/office/officeart/2005/8/layout/vList2"/>
    <dgm:cxn modelId="{48AE4092-DBD4-4DDD-BA20-C58E28981B70}" type="presOf" srcId="{B581007A-3206-4C05-B013-86B0570BFD2B}" destId="{BF9D0F82-6564-4E80-95E7-11A8023B0CEA}" srcOrd="0" destOrd="3" presId="urn:microsoft.com/office/officeart/2005/8/layout/vList2"/>
    <dgm:cxn modelId="{49770B90-E2A4-4BC1-8526-2BE44F4DCA1A}" type="presOf" srcId="{980F31C9-B68F-42DC-8D3A-47492A892803}" destId="{BF9D0F82-6564-4E80-95E7-11A8023B0CEA}" srcOrd="0" destOrd="8" presId="urn:microsoft.com/office/officeart/2005/8/layout/vList2"/>
    <dgm:cxn modelId="{5B5C299C-5CE1-4C0F-A5FC-4C1E331E6500}" type="presOf" srcId="{3F6DA1CA-A698-4256-85DF-5394A3EBA2D8}" destId="{BF9D0F82-6564-4E80-95E7-11A8023B0CEA}" srcOrd="0" destOrd="5" presId="urn:microsoft.com/office/officeart/2005/8/layout/vList2"/>
    <dgm:cxn modelId="{3E627157-3865-4C68-8FA9-F630D7F6BD0D}" type="presOf" srcId="{C4972C83-1F71-474B-8284-B5772D8EB01E}" destId="{BF9D0F82-6564-4E80-95E7-11A8023B0CEA}" srcOrd="0" destOrd="6" presId="urn:microsoft.com/office/officeart/2005/8/layout/vList2"/>
    <dgm:cxn modelId="{47985BF3-AAB1-48E0-B030-3EAA37E2634D}" type="presOf" srcId="{2E0D1E5F-5D19-48FC-800F-62CCA09BB328}" destId="{BF9D0F82-6564-4E80-95E7-11A8023B0CEA}" srcOrd="0" destOrd="2" presId="urn:microsoft.com/office/officeart/2005/8/layout/vList2"/>
    <dgm:cxn modelId="{5FF55560-D7A7-4F00-B061-161F90A4D82C}" type="presOf" srcId="{C89F3BB7-52B2-4C52-8DDB-460227C7B5C1}" destId="{3F17E35C-60C6-42B4-BEC6-6E6171A436DD}" srcOrd="0" destOrd="0" presId="urn:microsoft.com/office/officeart/2005/8/layout/vList2"/>
    <dgm:cxn modelId="{4AB88CEF-B089-4290-BDEA-FB2C664FA8CD}" srcId="{2D7726A5-5C79-4D98-A190-E99B958CE0E2}" destId="{3F6DA1CA-A698-4256-85DF-5394A3EBA2D8}" srcOrd="0" destOrd="0" parTransId="{C218B2A4-3FD3-4C6F-A619-3B55C7A4912E}" sibTransId="{0FE28CFD-6E31-4879-B072-EC942E35D507}"/>
    <dgm:cxn modelId="{263C44AE-316D-41C1-AB34-AFFCC3B24754}" srcId="{2E0D1E5F-5D19-48FC-800F-62CCA09BB328}" destId="{B581007A-3206-4C05-B013-86B0570BFD2B}" srcOrd="0" destOrd="0" parTransId="{CC5ECB09-7BD1-4362-BDB0-3875E5FC9F15}" sibTransId="{E9AA9075-10AE-452C-8791-4ACDBB08D76B}"/>
    <dgm:cxn modelId="{349742E0-8266-44D1-9263-CA5F2A3E7C46}" srcId="{980F31C9-B68F-42DC-8D3A-47492A892803}" destId="{9D7204E5-D202-4ECC-8716-5D19FD1F1212}" srcOrd="0" destOrd="0" parTransId="{BCF33F55-27C3-45D7-AE50-1A930B2CDF9F}" sibTransId="{3292485B-796F-48A0-8715-CA31CE737D76}"/>
    <dgm:cxn modelId="{16A04831-5CCD-4063-AB56-E0F4123CB2B1}" srcId="{457235CD-7263-404F-A6CB-1823CD033320}" destId="{C608D5B9-84E5-446B-9E8C-AAF67FA9F460}" srcOrd="0" destOrd="0" parTransId="{F93E34C7-6F06-4F16-BD3C-CF005F465E2B}" sibTransId="{5B856EEF-C203-4F31-8796-B54BEFAA0BCC}"/>
    <dgm:cxn modelId="{8F599B07-2585-444C-BC82-14B336FF2968}" srcId="{C89F3BB7-52B2-4C52-8DDB-460227C7B5C1}" destId="{457235CD-7263-404F-A6CB-1823CD033320}" srcOrd="0" destOrd="0" parTransId="{4D4A7B39-006C-4F3F-AC60-91B955FC9EC8}" sibTransId="{3F7759A5-F01D-44DB-AD27-CB2DC0222AF0}"/>
    <dgm:cxn modelId="{F1773905-AA46-4339-A0EA-56697CF3C917}" srcId="{C4972C83-1F71-474B-8284-B5772D8EB01E}" destId="{2CBC734A-1137-4413-B066-DA148C0207E9}" srcOrd="0" destOrd="0" parTransId="{1C06155E-8181-4E6D-859F-F79643D2DD4A}" sibTransId="{72932397-5EE6-471E-AB2B-4083C47F2226}"/>
    <dgm:cxn modelId="{714F9D1D-C34B-4514-A90C-3CCEB53B2DB4}" srcId="{DD523FFC-2AAE-4067-8E00-986CC8B03CD3}" destId="{17A3ABB8-4FEA-41DF-AE76-13DC1A6A451B}" srcOrd="0" destOrd="0" parTransId="{60F66BD6-6EF5-4496-A33E-08B45CAC8541}" sibTransId="{93460D92-4842-410B-B114-8DC2433AE5AF}"/>
    <dgm:cxn modelId="{76C7FBFE-C5AA-4BB9-A6E3-23E025463DBE}" type="presOf" srcId="{17A3ABB8-4FEA-41DF-AE76-13DC1A6A451B}" destId="{BF9D0F82-6564-4E80-95E7-11A8023B0CEA}" srcOrd="0" destOrd="11" presId="urn:microsoft.com/office/officeart/2005/8/layout/vList2"/>
    <dgm:cxn modelId="{B770F6A7-3639-4A7B-9577-D11CD85DB4C6}" srcId="{C608D5B9-84E5-446B-9E8C-AAF67FA9F460}" destId="{C2630908-AEFB-4707-AA2D-DCD2708A0A64}" srcOrd="0" destOrd="0" parTransId="{35226457-7FB5-42F9-97AF-47A1A950FD5F}" sibTransId="{5AAC7EEB-9E2E-4635-8D97-C9916C922374}"/>
    <dgm:cxn modelId="{0E7C6090-FC74-41DE-B0B6-486E4AA8D5CD}" srcId="{457235CD-7263-404F-A6CB-1823CD033320}" destId="{980F31C9-B68F-42DC-8D3A-47492A892803}" srcOrd="4" destOrd="0" parTransId="{3482B65F-DA83-406D-B030-F8DCD2573454}" sibTransId="{38BC39CC-7430-4A28-BA32-6D70E19B6814}"/>
    <dgm:cxn modelId="{E6E0ED27-7864-4B0D-9CC7-99A042B5709D}" type="presOf" srcId="{457235CD-7263-404F-A6CB-1823CD033320}" destId="{26C3E582-AE37-4644-AE68-9E278B110CAD}" srcOrd="0" destOrd="0" presId="urn:microsoft.com/office/officeart/2005/8/layout/vList2"/>
    <dgm:cxn modelId="{425F280A-BD19-4961-8B19-820ED097CB63}" type="presOf" srcId="{2D7726A5-5C79-4D98-A190-E99B958CE0E2}" destId="{BF9D0F82-6564-4E80-95E7-11A8023B0CEA}" srcOrd="0" destOrd="4" presId="urn:microsoft.com/office/officeart/2005/8/layout/vList2"/>
    <dgm:cxn modelId="{BBB89D7E-A35F-49B5-AF40-8159095AF2F4}" type="presOf" srcId="{9D7204E5-D202-4ECC-8716-5D19FD1F1212}" destId="{BF9D0F82-6564-4E80-95E7-11A8023B0CEA}" srcOrd="0" destOrd="9" presId="urn:microsoft.com/office/officeart/2005/8/layout/vList2"/>
    <dgm:cxn modelId="{2DFB5AFA-3717-46AD-959D-9BB80D58DE3F}" type="presParOf" srcId="{3F17E35C-60C6-42B4-BEC6-6E6171A436DD}" destId="{26C3E582-AE37-4644-AE68-9E278B110CAD}" srcOrd="0" destOrd="0" presId="urn:microsoft.com/office/officeart/2005/8/layout/vList2"/>
    <dgm:cxn modelId="{D999E67F-4962-4D49-8D3D-E39E5F710008}" type="presParOf" srcId="{3F17E35C-60C6-42B4-BEC6-6E6171A436DD}" destId="{BF9D0F82-6564-4E80-95E7-11A8023B0CE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8E871A-6F68-4AB9-8B17-27268CAE3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35BB262-7502-4EE2-8DF5-CAACEEAA97A2}">
      <dgm:prSet/>
      <dgm:spPr/>
      <dgm:t>
        <a:bodyPr/>
        <a:lstStyle/>
        <a:p>
          <a:pPr rtl="0"/>
          <a:r>
            <a:rPr lang="en-US" b="1" smtClean="0"/>
            <a:t>ServletContext</a:t>
          </a:r>
          <a:r>
            <a:rPr lang="zh-CN" b="1" smtClean="0"/>
            <a:t>对象</a:t>
          </a:r>
          <a:endParaRPr lang="zh-CN"/>
        </a:p>
      </dgm:t>
    </dgm:pt>
    <dgm:pt modelId="{D32D3832-E8AD-4C05-AFFD-7EFCE4C30EFA}" type="parTrans" cxnId="{A6E3729E-AAFE-41B3-8727-8135092C0F2B}">
      <dgm:prSet/>
      <dgm:spPr/>
      <dgm:t>
        <a:bodyPr/>
        <a:lstStyle/>
        <a:p>
          <a:endParaRPr lang="zh-CN" altLang="en-US"/>
        </a:p>
      </dgm:t>
    </dgm:pt>
    <dgm:pt modelId="{3FC4857B-F2BB-41F1-9D14-407EF250AB41}" type="sibTrans" cxnId="{A6E3729E-AAFE-41B3-8727-8135092C0F2B}">
      <dgm:prSet/>
      <dgm:spPr/>
      <dgm:t>
        <a:bodyPr/>
        <a:lstStyle/>
        <a:p>
          <a:endParaRPr lang="zh-CN" altLang="en-US"/>
        </a:p>
      </dgm:t>
    </dgm:pt>
    <dgm:pt modelId="{1E111F85-93FB-4C99-995A-60E70E11E692}">
      <dgm:prSet/>
      <dgm:spPr/>
      <dgm:t>
        <a:bodyPr/>
        <a:lstStyle/>
        <a:p>
          <a:pPr rtl="0"/>
          <a:r>
            <a:rPr lang="zh-CN" b="1" smtClean="0"/>
            <a:t>存储整个</a:t>
          </a:r>
          <a:r>
            <a:rPr lang="en-US" b="1" smtClean="0"/>
            <a:t>Web</a:t>
          </a:r>
          <a:r>
            <a:rPr lang="zh-CN" b="1" smtClean="0"/>
            <a:t>应用的相关信息</a:t>
          </a:r>
          <a:endParaRPr lang="zh-CN"/>
        </a:p>
      </dgm:t>
    </dgm:pt>
    <dgm:pt modelId="{706C8451-635A-4217-8326-AB66276BE3CB}" type="parTrans" cxnId="{FDD5889F-D4B9-4B64-A697-C038738B607C}">
      <dgm:prSet/>
      <dgm:spPr/>
      <dgm:t>
        <a:bodyPr/>
        <a:lstStyle/>
        <a:p>
          <a:endParaRPr lang="zh-CN" altLang="en-US"/>
        </a:p>
      </dgm:t>
    </dgm:pt>
    <dgm:pt modelId="{87513C0A-70EC-4058-A005-811FD704D32E}" type="sibTrans" cxnId="{FDD5889F-D4B9-4B64-A697-C038738B607C}">
      <dgm:prSet/>
      <dgm:spPr/>
      <dgm:t>
        <a:bodyPr/>
        <a:lstStyle/>
        <a:p>
          <a:endParaRPr lang="zh-CN" altLang="en-US"/>
        </a:p>
      </dgm:t>
    </dgm:pt>
    <dgm:pt modelId="{29D86BFB-8B32-4996-A752-730C712326A8}">
      <dgm:prSet/>
      <dgm:spPr/>
      <dgm:t>
        <a:bodyPr/>
        <a:lstStyle/>
        <a:p>
          <a:pPr rtl="0"/>
          <a:r>
            <a:rPr lang="zh-CN" b="1" smtClean="0"/>
            <a:t>存储全局共享的数据</a:t>
          </a:r>
          <a:endParaRPr lang="zh-CN"/>
        </a:p>
      </dgm:t>
    </dgm:pt>
    <dgm:pt modelId="{41599B34-FCE1-4920-94FD-EABF2D7AD3D0}" type="parTrans" cxnId="{6B4157F0-012A-4D81-A829-A70120A8D6AD}">
      <dgm:prSet/>
      <dgm:spPr/>
      <dgm:t>
        <a:bodyPr/>
        <a:lstStyle/>
        <a:p>
          <a:endParaRPr lang="zh-CN" altLang="en-US"/>
        </a:p>
      </dgm:t>
    </dgm:pt>
    <dgm:pt modelId="{62A540EE-D017-4584-BD1E-D1CBB7E7CE9A}" type="sibTrans" cxnId="{6B4157F0-012A-4D81-A829-A70120A8D6AD}">
      <dgm:prSet/>
      <dgm:spPr/>
      <dgm:t>
        <a:bodyPr/>
        <a:lstStyle/>
        <a:p>
          <a:endParaRPr lang="zh-CN" altLang="en-US"/>
        </a:p>
      </dgm:t>
    </dgm:pt>
    <dgm:pt modelId="{E92DC8F8-123E-412D-81A3-B2F7146F8B9B}">
      <dgm:prSet/>
      <dgm:spPr/>
      <dgm:t>
        <a:bodyPr/>
        <a:lstStyle/>
        <a:p>
          <a:pPr rtl="0"/>
          <a:r>
            <a:rPr lang="zh-CN" b="1" smtClean="0"/>
            <a:t>在一个</a:t>
          </a:r>
          <a:r>
            <a:rPr lang="en-US" b="1" smtClean="0"/>
            <a:t>Web</a:t>
          </a:r>
          <a:r>
            <a:rPr lang="zh-CN" b="1" smtClean="0"/>
            <a:t>服务器中，每个</a:t>
          </a:r>
          <a:r>
            <a:rPr lang="en-US" b="1" smtClean="0"/>
            <a:t>Web</a:t>
          </a:r>
          <a:r>
            <a:rPr lang="zh-CN" b="1" smtClean="0"/>
            <a:t>应用程序都与一个上下文（</a:t>
          </a:r>
          <a:r>
            <a:rPr lang="en-US" b="1" smtClean="0"/>
            <a:t>context</a:t>
          </a:r>
          <a:r>
            <a:rPr lang="zh-CN" b="1" smtClean="0"/>
            <a:t>）环境关联，且不同的</a:t>
          </a:r>
          <a:r>
            <a:rPr lang="en-US" b="1" smtClean="0"/>
            <a:t>Web</a:t>
          </a:r>
          <a:r>
            <a:rPr lang="zh-CN" b="1" smtClean="0"/>
            <a:t>应用之间是彼此独立的。</a:t>
          </a:r>
          <a:endParaRPr lang="zh-CN"/>
        </a:p>
      </dgm:t>
    </dgm:pt>
    <dgm:pt modelId="{A656AA3E-943A-42B3-83AB-9B889FFD3F55}" type="parTrans" cxnId="{428462F2-038D-4658-A43C-2C9F4B0BD168}">
      <dgm:prSet/>
      <dgm:spPr/>
      <dgm:t>
        <a:bodyPr/>
        <a:lstStyle/>
        <a:p>
          <a:endParaRPr lang="zh-CN" altLang="en-US"/>
        </a:p>
      </dgm:t>
    </dgm:pt>
    <dgm:pt modelId="{04928277-67EA-4B1E-B3D4-617BD6A37869}" type="sibTrans" cxnId="{428462F2-038D-4658-A43C-2C9F4B0BD168}">
      <dgm:prSet/>
      <dgm:spPr/>
      <dgm:t>
        <a:bodyPr/>
        <a:lstStyle/>
        <a:p>
          <a:endParaRPr lang="zh-CN" altLang="en-US"/>
        </a:p>
      </dgm:t>
    </dgm:pt>
    <dgm:pt modelId="{9BEC8ADE-3B50-4D92-A5E8-5A71AA2DE90B}">
      <dgm:prSet/>
      <dgm:spPr/>
      <dgm:t>
        <a:bodyPr/>
        <a:lstStyle/>
        <a:p>
          <a:pPr rtl="0"/>
          <a:r>
            <a:rPr lang="zh-CN" b="1" smtClean="0"/>
            <a:t>相当于子容器</a:t>
          </a:r>
          <a:endParaRPr lang="zh-CN"/>
        </a:p>
      </dgm:t>
    </dgm:pt>
    <dgm:pt modelId="{DF573A33-6B4B-4E9E-AA85-98FF2C30C508}" type="parTrans" cxnId="{0ADE2F75-C1F4-4952-B6DE-AF6D22830E4A}">
      <dgm:prSet/>
      <dgm:spPr/>
      <dgm:t>
        <a:bodyPr/>
        <a:lstStyle/>
        <a:p>
          <a:endParaRPr lang="zh-CN" altLang="en-US"/>
        </a:p>
      </dgm:t>
    </dgm:pt>
    <dgm:pt modelId="{EEF7DC6F-1E35-4F35-9D06-2F67C7612EB9}" type="sibTrans" cxnId="{0ADE2F75-C1F4-4952-B6DE-AF6D22830E4A}">
      <dgm:prSet/>
      <dgm:spPr/>
      <dgm:t>
        <a:bodyPr/>
        <a:lstStyle/>
        <a:p>
          <a:endParaRPr lang="zh-CN" altLang="en-US"/>
        </a:p>
      </dgm:t>
    </dgm:pt>
    <dgm:pt modelId="{7ACE4243-76E6-4CA0-B0B8-AABA00601CBC}">
      <dgm:prSet/>
      <dgm:spPr/>
      <dgm:t>
        <a:bodyPr/>
        <a:lstStyle/>
        <a:p>
          <a:pPr rtl="0"/>
          <a:r>
            <a:rPr lang="zh-CN" b="1" smtClean="0"/>
            <a:t>一个独立的</a:t>
          </a:r>
          <a:r>
            <a:rPr lang="en-US" b="1" smtClean="0"/>
            <a:t>ServletContext</a:t>
          </a:r>
          <a:r>
            <a:rPr lang="zh-CN" b="1" smtClean="0"/>
            <a:t>对象</a:t>
          </a:r>
          <a:endParaRPr lang="zh-CN"/>
        </a:p>
      </dgm:t>
    </dgm:pt>
    <dgm:pt modelId="{CCCB5D49-9AD0-4D5C-8352-4E16D1027E4D}" type="parTrans" cxnId="{527303A6-0881-453A-BAEB-22CB5AD85342}">
      <dgm:prSet/>
      <dgm:spPr/>
      <dgm:t>
        <a:bodyPr/>
        <a:lstStyle/>
        <a:p>
          <a:endParaRPr lang="zh-CN" altLang="en-US"/>
        </a:p>
      </dgm:t>
    </dgm:pt>
    <dgm:pt modelId="{E9ADE8FA-03D4-4C85-8145-1BE2E19B5DD5}" type="sibTrans" cxnId="{527303A6-0881-453A-BAEB-22CB5AD85342}">
      <dgm:prSet/>
      <dgm:spPr/>
      <dgm:t>
        <a:bodyPr/>
        <a:lstStyle/>
        <a:p>
          <a:endParaRPr lang="zh-CN" altLang="en-US"/>
        </a:p>
      </dgm:t>
    </dgm:pt>
    <dgm:pt modelId="{4A2E19B4-9C5C-4E2B-BDC3-0C71AC6EA19C}">
      <dgm:prSet/>
      <dgm:spPr/>
      <dgm:t>
        <a:bodyPr/>
        <a:lstStyle/>
        <a:p>
          <a:pPr rtl="0"/>
          <a:r>
            <a:rPr lang="zh-CN" b="1" smtClean="0"/>
            <a:t>唯一的。 </a:t>
          </a:r>
          <a:endParaRPr lang="zh-CN"/>
        </a:p>
      </dgm:t>
    </dgm:pt>
    <dgm:pt modelId="{AD34D204-9D91-4E1E-ADE3-8B59D55E308E}" type="parTrans" cxnId="{A2618E17-86B1-4CAB-8335-C72DA6B2F04C}">
      <dgm:prSet/>
      <dgm:spPr/>
      <dgm:t>
        <a:bodyPr/>
        <a:lstStyle/>
        <a:p>
          <a:endParaRPr lang="zh-CN" altLang="en-US"/>
        </a:p>
      </dgm:t>
    </dgm:pt>
    <dgm:pt modelId="{8D6BE6E0-A022-48BE-89BD-B459B8E37025}" type="sibTrans" cxnId="{A2618E17-86B1-4CAB-8335-C72DA6B2F04C}">
      <dgm:prSet/>
      <dgm:spPr/>
      <dgm:t>
        <a:bodyPr/>
        <a:lstStyle/>
        <a:p>
          <a:endParaRPr lang="zh-CN" altLang="en-US"/>
        </a:p>
      </dgm:t>
    </dgm:pt>
    <dgm:pt modelId="{637E78D5-B141-4C27-A8CB-0F5C155994AC}" type="pres">
      <dgm:prSet presAssocID="{798E871A-6F68-4AB9-8B17-27268CAE3A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FC6087-1CD1-448C-9B94-98CC6295D260}" type="pres">
      <dgm:prSet presAssocID="{B35BB262-7502-4EE2-8DF5-CAACEEAA97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B2938B-2050-49C9-915E-F35D126637CD}" type="pres">
      <dgm:prSet presAssocID="{B35BB262-7502-4EE2-8DF5-CAACEEAA97A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A3CA66-8499-4B1E-A6A9-657CC38AD809}" type="pres">
      <dgm:prSet presAssocID="{E92DC8F8-123E-412D-81A3-B2F7146F8B9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BB3988-6174-419D-9639-605338569E82}" type="pres">
      <dgm:prSet presAssocID="{E92DC8F8-123E-412D-81A3-B2F7146F8B9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A4838F-FEA7-4FD0-929D-831C8FF1193F}" type="presOf" srcId="{E92DC8F8-123E-412D-81A3-B2F7146F8B9B}" destId="{1EA3CA66-8499-4B1E-A6A9-657CC38AD809}" srcOrd="0" destOrd="0" presId="urn:microsoft.com/office/officeart/2005/8/layout/vList2"/>
    <dgm:cxn modelId="{428462F2-038D-4658-A43C-2C9F4B0BD168}" srcId="{798E871A-6F68-4AB9-8B17-27268CAE3AD3}" destId="{E92DC8F8-123E-412D-81A3-B2F7146F8B9B}" srcOrd="1" destOrd="0" parTransId="{A656AA3E-943A-42B3-83AB-9B889FFD3F55}" sibTransId="{04928277-67EA-4B1E-B3D4-617BD6A37869}"/>
    <dgm:cxn modelId="{FDD5889F-D4B9-4B64-A697-C038738B607C}" srcId="{B35BB262-7502-4EE2-8DF5-CAACEEAA97A2}" destId="{1E111F85-93FB-4C99-995A-60E70E11E692}" srcOrd="0" destOrd="0" parTransId="{706C8451-635A-4217-8326-AB66276BE3CB}" sibTransId="{87513C0A-70EC-4058-A005-811FD704D32E}"/>
    <dgm:cxn modelId="{D3F9F6C8-4593-4248-8910-27A9F39E5F9C}" type="presOf" srcId="{798E871A-6F68-4AB9-8B17-27268CAE3AD3}" destId="{637E78D5-B141-4C27-A8CB-0F5C155994AC}" srcOrd="0" destOrd="0" presId="urn:microsoft.com/office/officeart/2005/8/layout/vList2"/>
    <dgm:cxn modelId="{527303A6-0881-453A-BAEB-22CB5AD85342}" srcId="{E92DC8F8-123E-412D-81A3-B2F7146F8B9B}" destId="{7ACE4243-76E6-4CA0-B0B8-AABA00601CBC}" srcOrd="1" destOrd="0" parTransId="{CCCB5D49-9AD0-4D5C-8352-4E16D1027E4D}" sibTransId="{E9ADE8FA-03D4-4C85-8145-1BE2E19B5DD5}"/>
    <dgm:cxn modelId="{34E65819-E186-4053-8DE3-18DC3C4D2C71}" type="presOf" srcId="{1E111F85-93FB-4C99-995A-60E70E11E692}" destId="{94B2938B-2050-49C9-915E-F35D126637CD}" srcOrd="0" destOrd="0" presId="urn:microsoft.com/office/officeart/2005/8/layout/vList2"/>
    <dgm:cxn modelId="{05678CB1-FDB7-4FC2-84FB-91543F472922}" type="presOf" srcId="{29D86BFB-8B32-4996-A752-730C712326A8}" destId="{94B2938B-2050-49C9-915E-F35D126637CD}" srcOrd="0" destOrd="1" presId="urn:microsoft.com/office/officeart/2005/8/layout/vList2"/>
    <dgm:cxn modelId="{0ADE2F75-C1F4-4952-B6DE-AF6D22830E4A}" srcId="{E92DC8F8-123E-412D-81A3-B2F7146F8B9B}" destId="{9BEC8ADE-3B50-4D92-A5E8-5A71AA2DE90B}" srcOrd="0" destOrd="0" parTransId="{DF573A33-6B4B-4E9E-AA85-98FF2C30C508}" sibTransId="{EEF7DC6F-1E35-4F35-9D06-2F67C7612EB9}"/>
    <dgm:cxn modelId="{1A4A734E-12E5-4F64-8E4D-51F667A6E641}" type="presOf" srcId="{4A2E19B4-9C5C-4E2B-BDC3-0C71AC6EA19C}" destId="{10BB3988-6174-419D-9639-605338569E82}" srcOrd="0" destOrd="2" presId="urn:microsoft.com/office/officeart/2005/8/layout/vList2"/>
    <dgm:cxn modelId="{A6E3729E-AAFE-41B3-8727-8135092C0F2B}" srcId="{798E871A-6F68-4AB9-8B17-27268CAE3AD3}" destId="{B35BB262-7502-4EE2-8DF5-CAACEEAA97A2}" srcOrd="0" destOrd="0" parTransId="{D32D3832-E8AD-4C05-AFFD-7EFCE4C30EFA}" sibTransId="{3FC4857B-F2BB-41F1-9D14-407EF250AB41}"/>
    <dgm:cxn modelId="{6B4157F0-012A-4D81-A829-A70120A8D6AD}" srcId="{B35BB262-7502-4EE2-8DF5-CAACEEAA97A2}" destId="{29D86BFB-8B32-4996-A752-730C712326A8}" srcOrd="1" destOrd="0" parTransId="{41599B34-FCE1-4920-94FD-EABF2D7AD3D0}" sibTransId="{62A540EE-D017-4584-BD1E-D1CBB7E7CE9A}"/>
    <dgm:cxn modelId="{A2618E17-86B1-4CAB-8335-C72DA6B2F04C}" srcId="{E92DC8F8-123E-412D-81A3-B2F7146F8B9B}" destId="{4A2E19B4-9C5C-4E2B-BDC3-0C71AC6EA19C}" srcOrd="2" destOrd="0" parTransId="{AD34D204-9D91-4E1E-ADE3-8B59D55E308E}" sibTransId="{8D6BE6E0-A022-48BE-89BD-B459B8E37025}"/>
    <dgm:cxn modelId="{44868C6F-766C-4A3D-B056-B7818ADBDD67}" type="presOf" srcId="{B35BB262-7502-4EE2-8DF5-CAACEEAA97A2}" destId="{03FC6087-1CD1-448C-9B94-98CC6295D260}" srcOrd="0" destOrd="0" presId="urn:microsoft.com/office/officeart/2005/8/layout/vList2"/>
    <dgm:cxn modelId="{A635D5A2-3FB8-4AE6-BFB3-7489AC8BDF43}" type="presOf" srcId="{9BEC8ADE-3B50-4D92-A5E8-5A71AA2DE90B}" destId="{10BB3988-6174-419D-9639-605338569E82}" srcOrd="0" destOrd="0" presId="urn:microsoft.com/office/officeart/2005/8/layout/vList2"/>
    <dgm:cxn modelId="{F6A664A9-7F29-4689-8359-506C5992D82D}" type="presOf" srcId="{7ACE4243-76E6-4CA0-B0B8-AABA00601CBC}" destId="{10BB3988-6174-419D-9639-605338569E82}" srcOrd="0" destOrd="1" presId="urn:microsoft.com/office/officeart/2005/8/layout/vList2"/>
    <dgm:cxn modelId="{F6B23A2D-9FC7-4CED-81E3-9691C13331A4}" type="presParOf" srcId="{637E78D5-B141-4C27-A8CB-0F5C155994AC}" destId="{03FC6087-1CD1-448C-9B94-98CC6295D260}" srcOrd="0" destOrd="0" presId="urn:microsoft.com/office/officeart/2005/8/layout/vList2"/>
    <dgm:cxn modelId="{2B910FEA-C276-42B2-91D4-9794352A045C}" type="presParOf" srcId="{637E78D5-B141-4C27-A8CB-0F5C155994AC}" destId="{94B2938B-2050-49C9-915E-F35D126637CD}" srcOrd="1" destOrd="0" presId="urn:microsoft.com/office/officeart/2005/8/layout/vList2"/>
    <dgm:cxn modelId="{F4B96CB3-B004-4B33-AE77-37D20E34B740}" type="presParOf" srcId="{637E78D5-B141-4C27-A8CB-0F5C155994AC}" destId="{1EA3CA66-8499-4B1E-A6A9-657CC38AD809}" srcOrd="2" destOrd="0" presId="urn:microsoft.com/office/officeart/2005/8/layout/vList2"/>
    <dgm:cxn modelId="{36962ACA-8AD0-4612-8696-3A0F1D2367D7}" type="presParOf" srcId="{637E78D5-B141-4C27-A8CB-0F5C155994AC}" destId="{10BB3988-6174-419D-9639-605338569E8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7AFD42-19AF-4A99-8CD0-3AE707E699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21BC12-2494-439B-9C96-4BC2B4675998}">
      <dgm:prSet/>
      <dgm:spPr/>
      <dgm:t>
        <a:bodyPr/>
        <a:lstStyle/>
        <a:p>
          <a:pPr rtl="0"/>
          <a:r>
            <a:rPr lang="zh-CN" b="1" smtClean="0"/>
            <a:t>在</a:t>
          </a:r>
          <a:r>
            <a:rPr lang="en-US" b="1" smtClean="0"/>
            <a:t>Servlet</a:t>
          </a:r>
          <a:r>
            <a:rPr lang="zh-CN" b="1" smtClean="0"/>
            <a:t>中可以通过以下两种方式获取</a:t>
          </a:r>
          <a:r>
            <a:rPr lang="en-US" b="1" smtClean="0"/>
            <a:t>ServletContext</a:t>
          </a:r>
          <a:r>
            <a:rPr lang="zh-CN" b="1" smtClean="0"/>
            <a:t>对象的引用：</a:t>
          </a:r>
          <a:endParaRPr lang="zh-CN"/>
        </a:p>
      </dgm:t>
    </dgm:pt>
    <dgm:pt modelId="{003E8C9F-F48E-4EBA-819C-6B695A758A9E}" type="parTrans" cxnId="{E4A37DFF-0C63-4A30-AAFB-B8CFC0B2ACC8}">
      <dgm:prSet/>
      <dgm:spPr/>
      <dgm:t>
        <a:bodyPr/>
        <a:lstStyle/>
        <a:p>
          <a:endParaRPr lang="zh-CN" altLang="en-US"/>
        </a:p>
      </dgm:t>
    </dgm:pt>
    <dgm:pt modelId="{3B424F39-F7FB-49FB-B16A-189D9C353D7E}" type="sibTrans" cxnId="{E4A37DFF-0C63-4A30-AAFB-B8CFC0B2ACC8}">
      <dgm:prSet/>
      <dgm:spPr/>
      <dgm:t>
        <a:bodyPr/>
        <a:lstStyle/>
        <a:p>
          <a:endParaRPr lang="zh-CN" altLang="en-US"/>
        </a:p>
      </dgm:t>
    </dgm:pt>
    <dgm:pt modelId="{B132FDF7-C08C-40C8-803D-95B03FD1BE54}">
      <dgm:prSet/>
      <dgm:spPr/>
      <dgm:t>
        <a:bodyPr/>
        <a:lstStyle/>
        <a:p>
          <a:pPr rtl="0"/>
          <a:r>
            <a:rPr lang="zh-CN" b="1" dirty="0" smtClean="0"/>
            <a:t>从</a:t>
          </a:r>
          <a:r>
            <a:rPr lang="en-US" b="1" dirty="0" err="1" smtClean="0">
              <a:solidFill>
                <a:srgbClr val="FF0000"/>
              </a:solidFill>
            </a:rPr>
            <a:t>ServletConfig</a:t>
          </a:r>
          <a:r>
            <a:rPr lang="zh-CN" b="1" dirty="0" smtClean="0">
              <a:solidFill>
                <a:srgbClr val="FF0000"/>
              </a:solidFill>
            </a:rPr>
            <a:t>对象</a:t>
          </a:r>
          <a:r>
            <a:rPr lang="zh-CN" b="1" dirty="0" smtClean="0"/>
            <a:t>中获取：</a:t>
          </a:r>
          <a:endParaRPr lang="zh-CN" dirty="0"/>
        </a:p>
      </dgm:t>
    </dgm:pt>
    <dgm:pt modelId="{5B49F160-089E-4A86-89AD-1C0CBCF3654B}" type="parTrans" cxnId="{A7F9E2BF-BFB0-4267-8348-8040896EA891}">
      <dgm:prSet/>
      <dgm:spPr/>
      <dgm:t>
        <a:bodyPr/>
        <a:lstStyle/>
        <a:p>
          <a:endParaRPr lang="zh-CN" altLang="en-US"/>
        </a:p>
      </dgm:t>
    </dgm:pt>
    <dgm:pt modelId="{422ABD24-6A27-478F-AEA8-300575DF5255}" type="sibTrans" cxnId="{A7F9E2BF-BFB0-4267-8348-8040896EA891}">
      <dgm:prSet/>
      <dgm:spPr/>
      <dgm:t>
        <a:bodyPr/>
        <a:lstStyle/>
        <a:p>
          <a:endParaRPr lang="zh-CN" altLang="en-US"/>
        </a:p>
      </dgm:t>
    </dgm:pt>
    <dgm:pt modelId="{A6BB8BED-5DBE-47E0-9EF4-B9543079159B}">
      <dgm:prSet/>
      <dgm:spPr/>
      <dgm:t>
        <a:bodyPr/>
        <a:lstStyle/>
        <a:p>
          <a:pPr rtl="0"/>
          <a:r>
            <a:rPr lang="en-US" b="1" dirty="0" err="1" smtClean="0"/>
            <a:t>ServletConfig</a:t>
          </a:r>
          <a:r>
            <a:rPr lang="en-US" b="1" dirty="0" smtClean="0"/>
            <a:t> </a:t>
          </a:r>
          <a:r>
            <a:rPr lang="en-US" b="1" dirty="0" err="1" smtClean="0"/>
            <a:t>config</a:t>
          </a:r>
          <a:r>
            <a:rPr lang="en-US" b="1" dirty="0" smtClean="0"/>
            <a:t>=</a:t>
          </a:r>
          <a:r>
            <a:rPr lang="en-US" b="1" dirty="0" err="1" smtClean="0"/>
            <a:t>getServletConfig</a:t>
          </a:r>
          <a:r>
            <a:rPr lang="en-US" b="1" dirty="0" smtClean="0"/>
            <a:t>();</a:t>
          </a:r>
          <a:endParaRPr lang="zh-CN" dirty="0"/>
        </a:p>
      </dgm:t>
    </dgm:pt>
    <dgm:pt modelId="{2C358241-D395-45BB-B63E-06E132F13354}" type="parTrans" cxnId="{7D308CDC-7D2A-4B1B-AFF6-5957875B3A91}">
      <dgm:prSet/>
      <dgm:spPr/>
      <dgm:t>
        <a:bodyPr/>
        <a:lstStyle/>
        <a:p>
          <a:endParaRPr lang="zh-CN" altLang="en-US"/>
        </a:p>
      </dgm:t>
    </dgm:pt>
    <dgm:pt modelId="{5FB57E98-C1F1-44C9-921A-9BF22B3C4F14}" type="sibTrans" cxnId="{7D308CDC-7D2A-4B1B-AFF6-5957875B3A91}">
      <dgm:prSet/>
      <dgm:spPr/>
      <dgm:t>
        <a:bodyPr/>
        <a:lstStyle/>
        <a:p>
          <a:endParaRPr lang="zh-CN" altLang="en-US"/>
        </a:p>
      </dgm:t>
    </dgm:pt>
    <dgm:pt modelId="{58E66BC0-90B7-4299-B8FC-F6B176C71C64}">
      <dgm:prSet/>
      <dgm:spPr/>
      <dgm:t>
        <a:bodyPr/>
        <a:lstStyle/>
        <a:p>
          <a:pPr rtl="0"/>
          <a:r>
            <a:rPr lang="en-US" b="1" dirty="0" err="1" smtClean="0"/>
            <a:t>ServletContext</a:t>
          </a:r>
          <a:r>
            <a:rPr lang="en-US" b="1" dirty="0" smtClean="0"/>
            <a:t> context=</a:t>
          </a:r>
          <a:r>
            <a:rPr lang="en-US" b="1" dirty="0" err="1" smtClean="0"/>
            <a:t>config.getServletContext</a:t>
          </a:r>
          <a:r>
            <a:rPr lang="en-US" b="1" dirty="0" smtClean="0"/>
            <a:t>();</a:t>
          </a:r>
          <a:endParaRPr lang="zh-CN" dirty="0"/>
        </a:p>
      </dgm:t>
    </dgm:pt>
    <dgm:pt modelId="{7722880A-DFEC-4799-9337-5BED6516664F}" type="parTrans" cxnId="{AF27152C-2FA2-4B36-861C-7E5C3257F927}">
      <dgm:prSet/>
      <dgm:spPr/>
      <dgm:t>
        <a:bodyPr/>
        <a:lstStyle/>
        <a:p>
          <a:endParaRPr lang="zh-CN" altLang="en-US"/>
        </a:p>
      </dgm:t>
    </dgm:pt>
    <dgm:pt modelId="{625ED558-685D-40D5-9A96-CD2BE33F0774}" type="sibTrans" cxnId="{AF27152C-2FA2-4B36-861C-7E5C3257F927}">
      <dgm:prSet/>
      <dgm:spPr/>
      <dgm:t>
        <a:bodyPr/>
        <a:lstStyle/>
        <a:p>
          <a:endParaRPr lang="zh-CN" altLang="en-US"/>
        </a:p>
      </dgm:t>
    </dgm:pt>
    <dgm:pt modelId="{4B9B8DA4-ED10-48E1-B1FE-3CA01B627E54}">
      <dgm:prSet/>
      <dgm:spPr/>
      <dgm:t>
        <a:bodyPr/>
        <a:lstStyle/>
        <a:p>
          <a:pPr rtl="0"/>
          <a:r>
            <a:rPr lang="zh-CN" b="1" dirty="0" smtClean="0"/>
            <a:t>从</a:t>
          </a:r>
          <a:r>
            <a:rPr lang="en-US" b="1" dirty="0" err="1" smtClean="0">
              <a:solidFill>
                <a:srgbClr val="FF0000"/>
              </a:solidFill>
            </a:rPr>
            <a:t>HttpServlet</a:t>
          </a:r>
          <a:r>
            <a:rPr lang="zh-CN" b="1" dirty="0" smtClean="0">
              <a:solidFill>
                <a:srgbClr val="FF0000"/>
              </a:solidFill>
            </a:rPr>
            <a:t>对象</a:t>
          </a:r>
          <a:r>
            <a:rPr lang="zh-CN" b="1" dirty="0" smtClean="0"/>
            <a:t>中获取：</a:t>
          </a:r>
          <a:endParaRPr lang="zh-CN" dirty="0"/>
        </a:p>
      </dgm:t>
    </dgm:pt>
    <dgm:pt modelId="{0D1D20B3-28F2-46A2-BA41-D52003B546FE}" type="parTrans" cxnId="{C0D6920F-8635-43C7-BDF7-C2F66D1945DD}">
      <dgm:prSet/>
      <dgm:spPr/>
      <dgm:t>
        <a:bodyPr/>
        <a:lstStyle/>
        <a:p>
          <a:endParaRPr lang="zh-CN" altLang="en-US"/>
        </a:p>
      </dgm:t>
    </dgm:pt>
    <dgm:pt modelId="{F6D82458-DC44-4A24-8508-FDFD2B3AF112}" type="sibTrans" cxnId="{C0D6920F-8635-43C7-BDF7-C2F66D1945DD}">
      <dgm:prSet/>
      <dgm:spPr/>
      <dgm:t>
        <a:bodyPr/>
        <a:lstStyle/>
        <a:p>
          <a:endParaRPr lang="zh-CN" altLang="en-US"/>
        </a:p>
      </dgm:t>
    </dgm:pt>
    <dgm:pt modelId="{812E27D3-DAE8-4C71-9151-45D8C2611192}">
      <dgm:prSet/>
      <dgm:spPr/>
      <dgm:t>
        <a:bodyPr/>
        <a:lstStyle/>
        <a:p>
          <a:pPr rtl="0"/>
          <a:r>
            <a:rPr lang="en-US" b="1" dirty="0" err="1" smtClean="0"/>
            <a:t>ServletContext</a:t>
          </a:r>
          <a:r>
            <a:rPr lang="en-US" b="1" dirty="0" smtClean="0"/>
            <a:t> context=</a:t>
          </a:r>
          <a:r>
            <a:rPr lang="en-US" b="1" dirty="0" err="1" smtClean="0"/>
            <a:t>getServletContext</a:t>
          </a:r>
          <a:r>
            <a:rPr lang="en-US" b="1" dirty="0" smtClean="0"/>
            <a:t>();</a:t>
          </a:r>
          <a:endParaRPr lang="zh-CN" dirty="0"/>
        </a:p>
      </dgm:t>
    </dgm:pt>
    <dgm:pt modelId="{DF6073C0-9430-4FB9-AD43-9F42FCE50733}" type="parTrans" cxnId="{704B4251-8C41-4016-A372-856E47D2DB9E}">
      <dgm:prSet/>
      <dgm:spPr/>
      <dgm:t>
        <a:bodyPr/>
        <a:lstStyle/>
        <a:p>
          <a:endParaRPr lang="zh-CN" altLang="en-US"/>
        </a:p>
      </dgm:t>
    </dgm:pt>
    <dgm:pt modelId="{8F9672CA-41EE-4F27-8200-E84ECCDB3957}" type="sibTrans" cxnId="{704B4251-8C41-4016-A372-856E47D2DB9E}">
      <dgm:prSet/>
      <dgm:spPr/>
      <dgm:t>
        <a:bodyPr/>
        <a:lstStyle/>
        <a:p>
          <a:endParaRPr lang="zh-CN" altLang="en-US"/>
        </a:p>
      </dgm:t>
    </dgm:pt>
    <dgm:pt modelId="{19B5F888-1937-474F-800A-5AAAD358AF74}" type="pres">
      <dgm:prSet presAssocID="{A87AFD42-19AF-4A99-8CD0-3AE707E699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E2219E-5AB3-4619-92CD-C43DCD603CC4}" type="pres">
      <dgm:prSet presAssocID="{7E21BC12-2494-439B-9C96-4BC2B467599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06614C-01BA-4CFB-9433-1E11BED828AA}" type="pres">
      <dgm:prSet presAssocID="{7E21BC12-2494-439B-9C96-4BC2B467599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A37DFF-0C63-4A30-AAFB-B8CFC0B2ACC8}" srcId="{A87AFD42-19AF-4A99-8CD0-3AE707E6992C}" destId="{7E21BC12-2494-439B-9C96-4BC2B4675998}" srcOrd="0" destOrd="0" parTransId="{003E8C9F-F48E-4EBA-819C-6B695A758A9E}" sibTransId="{3B424F39-F7FB-49FB-B16A-189D9C353D7E}"/>
    <dgm:cxn modelId="{7D308CDC-7D2A-4B1B-AFF6-5957875B3A91}" srcId="{B132FDF7-C08C-40C8-803D-95B03FD1BE54}" destId="{A6BB8BED-5DBE-47E0-9EF4-B9543079159B}" srcOrd="0" destOrd="0" parTransId="{2C358241-D395-45BB-B63E-06E132F13354}" sibTransId="{5FB57E98-C1F1-44C9-921A-9BF22B3C4F14}"/>
    <dgm:cxn modelId="{00F9B241-5D81-442A-85C0-77DE12D7C580}" type="presOf" srcId="{58E66BC0-90B7-4299-B8FC-F6B176C71C64}" destId="{8406614C-01BA-4CFB-9433-1E11BED828AA}" srcOrd="0" destOrd="2" presId="urn:microsoft.com/office/officeart/2005/8/layout/vList2"/>
    <dgm:cxn modelId="{524237B5-2FAC-4867-B69A-7599F917C5D6}" type="presOf" srcId="{7E21BC12-2494-439B-9C96-4BC2B4675998}" destId="{D0E2219E-5AB3-4619-92CD-C43DCD603CC4}" srcOrd="0" destOrd="0" presId="urn:microsoft.com/office/officeart/2005/8/layout/vList2"/>
    <dgm:cxn modelId="{AF27152C-2FA2-4B36-861C-7E5C3257F927}" srcId="{B132FDF7-C08C-40C8-803D-95B03FD1BE54}" destId="{58E66BC0-90B7-4299-B8FC-F6B176C71C64}" srcOrd="1" destOrd="0" parTransId="{7722880A-DFEC-4799-9337-5BED6516664F}" sibTransId="{625ED558-685D-40D5-9A96-CD2BE33F0774}"/>
    <dgm:cxn modelId="{C0D6920F-8635-43C7-BDF7-C2F66D1945DD}" srcId="{7E21BC12-2494-439B-9C96-4BC2B4675998}" destId="{4B9B8DA4-ED10-48E1-B1FE-3CA01B627E54}" srcOrd="1" destOrd="0" parTransId="{0D1D20B3-28F2-46A2-BA41-D52003B546FE}" sibTransId="{F6D82458-DC44-4A24-8508-FDFD2B3AF112}"/>
    <dgm:cxn modelId="{97D4D19C-A4A5-4F72-9FBD-E5F6F1204069}" type="presOf" srcId="{812E27D3-DAE8-4C71-9151-45D8C2611192}" destId="{8406614C-01BA-4CFB-9433-1E11BED828AA}" srcOrd="0" destOrd="4" presId="urn:microsoft.com/office/officeart/2005/8/layout/vList2"/>
    <dgm:cxn modelId="{704B4251-8C41-4016-A372-856E47D2DB9E}" srcId="{4B9B8DA4-ED10-48E1-B1FE-3CA01B627E54}" destId="{812E27D3-DAE8-4C71-9151-45D8C2611192}" srcOrd="0" destOrd="0" parTransId="{DF6073C0-9430-4FB9-AD43-9F42FCE50733}" sibTransId="{8F9672CA-41EE-4F27-8200-E84ECCDB3957}"/>
    <dgm:cxn modelId="{A7F9E2BF-BFB0-4267-8348-8040896EA891}" srcId="{7E21BC12-2494-439B-9C96-4BC2B4675998}" destId="{B132FDF7-C08C-40C8-803D-95B03FD1BE54}" srcOrd="0" destOrd="0" parTransId="{5B49F160-089E-4A86-89AD-1C0CBCF3654B}" sibTransId="{422ABD24-6A27-478F-AEA8-300575DF5255}"/>
    <dgm:cxn modelId="{731DF28F-9EC6-4F71-ABF6-1B9081A76FC3}" type="presOf" srcId="{B132FDF7-C08C-40C8-803D-95B03FD1BE54}" destId="{8406614C-01BA-4CFB-9433-1E11BED828AA}" srcOrd="0" destOrd="0" presId="urn:microsoft.com/office/officeart/2005/8/layout/vList2"/>
    <dgm:cxn modelId="{A51E8CEA-0D7F-4BD0-A01A-8BB7B9B9F7FB}" type="presOf" srcId="{A6BB8BED-5DBE-47E0-9EF4-B9543079159B}" destId="{8406614C-01BA-4CFB-9433-1E11BED828AA}" srcOrd="0" destOrd="1" presId="urn:microsoft.com/office/officeart/2005/8/layout/vList2"/>
    <dgm:cxn modelId="{083E933E-9BB1-4398-BF41-C5ADBF9735D7}" type="presOf" srcId="{4B9B8DA4-ED10-48E1-B1FE-3CA01B627E54}" destId="{8406614C-01BA-4CFB-9433-1E11BED828AA}" srcOrd="0" destOrd="3" presId="urn:microsoft.com/office/officeart/2005/8/layout/vList2"/>
    <dgm:cxn modelId="{ABDFF5E7-A313-49C9-AE67-6E6330FD1BF6}" type="presOf" srcId="{A87AFD42-19AF-4A99-8CD0-3AE707E6992C}" destId="{19B5F888-1937-474F-800A-5AAAD358AF74}" srcOrd="0" destOrd="0" presId="urn:microsoft.com/office/officeart/2005/8/layout/vList2"/>
    <dgm:cxn modelId="{BF39759C-63A9-46EB-850E-12DC8E158B56}" type="presParOf" srcId="{19B5F888-1937-474F-800A-5AAAD358AF74}" destId="{D0E2219E-5AB3-4619-92CD-C43DCD603CC4}" srcOrd="0" destOrd="0" presId="urn:microsoft.com/office/officeart/2005/8/layout/vList2"/>
    <dgm:cxn modelId="{DE7A5425-9BCA-4CD5-A25B-AFB5BA19BD0D}" type="presParOf" srcId="{19B5F888-1937-474F-800A-5AAAD358AF74}" destId="{8406614C-01BA-4CFB-9433-1E11BED828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51CB32-35DE-4C28-8C0A-05989CDEE1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C1A90FE-7E4E-42BF-8451-5C2DC74A7BCB}">
      <dgm:prSet/>
      <dgm:spPr/>
      <dgm:t>
        <a:bodyPr/>
        <a:lstStyle/>
        <a:p>
          <a:pPr rtl="0"/>
          <a:r>
            <a:rPr lang="en-US" b="1" smtClean="0"/>
            <a:t>ServletContext</a:t>
          </a:r>
          <a:r>
            <a:rPr lang="zh-CN" b="1" smtClean="0"/>
            <a:t>对象的方法分类： </a:t>
          </a:r>
          <a:endParaRPr lang="zh-CN"/>
        </a:p>
      </dgm:t>
    </dgm:pt>
    <dgm:pt modelId="{11B559F1-D4AF-4052-9452-D1CA4C165CDA}" type="parTrans" cxnId="{C0AA842C-99E2-45BD-922B-DC20214CC714}">
      <dgm:prSet/>
      <dgm:spPr/>
      <dgm:t>
        <a:bodyPr/>
        <a:lstStyle/>
        <a:p>
          <a:endParaRPr lang="zh-CN" altLang="en-US"/>
        </a:p>
      </dgm:t>
    </dgm:pt>
    <dgm:pt modelId="{6B53D6B2-A276-404C-A368-79928740BA94}" type="sibTrans" cxnId="{C0AA842C-99E2-45BD-922B-DC20214CC714}">
      <dgm:prSet/>
      <dgm:spPr/>
      <dgm:t>
        <a:bodyPr/>
        <a:lstStyle/>
        <a:p>
          <a:endParaRPr lang="zh-CN" altLang="en-US"/>
        </a:p>
      </dgm:t>
    </dgm:pt>
    <dgm:pt modelId="{326EC307-96B0-4A1E-A5A9-E5965AAABF90}">
      <dgm:prSet/>
      <dgm:spPr/>
      <dgm:t>
        <a:bodyPr/>
        <a:lstStyle/>
        <a:p>
          <a:pPr rtl="0"/>
          <a:r>
            <a:rPr lang="en-US" b="1" dirty="0" smtClean="0"/>
            <a:t>1)</a:t>
          </a:r>
          <a:r>
            <a:rPr lang="zh-CN" b="1" dirty="0" smtClean="0"/>
            <a:t>．用于在</a:t>
          </a:r>
          <a:r>
            <a:rPr lang="en-US" b="1" dirty="0" smtClean="0"/>
            <a:t>Web</a:t>
          </a:r>
          <a:r>
            <a:rPr lang="zh-CN" b="1" dirty="0" smtClean="0"/>
            <a:t>应用范围内存取</a:t>
          </a:r>
          <a:r>
            <a:rPr lang="zh-CN" b="1" dirty="0" smtClean="0">
              <a:solidFill>
                <a:srgbClr val="FF0000"/>
              </a:solidFill>
            </a:rPr>
            <a:t>共享</a:t>
          </a:r>
          <a:r>
            <a:rPr lang="zh-CN" b="1" dirty="0" smtClean="0"/>
            <a:t>数据的方法 </a:t>
          </a:r>
          <a:endParaRPr lang="zh-CN" dirty="0"/>
        </a:p>
      </dgm:t>
    </dgm:pt>
    <dgm:pt modelId="{949BCC94-A37C-4CF7-8FE5-0E6685D582E2}" type="parTrans" cxnId="{CF8B7CEE-F725-4584-90EB-2E0E6496A8EA}">
      <dgm:prSet/>
      <dgm:spPr/>
      <dgm:t>
        <a:bodyPr/>
        <a:lstStyle/>
        <a:p>
          <a:endParaRPr lang="zh-CN" altLang="en-US"/>
        </a:p>
      </dgm:t>
    </dgm:pt>
    <dgm:pt modelId="{D968F3D8-63BE-40A9-BC37-93F423E74AB8}" type="sibTrans" cxnId="{CF8B7CEE-F725-4584-90EB-2E0E6496A8EA}">
      <dgm:prSet/>
      <dgm:spPr/>
      <dgm:t>
        <a:bodyPr/>
        <a:lstStyle/>
        <a:p>
          <a:endParaRPr lang="zh-CN" altLang="en-US"/>
        </a:p>
      </dgm:t>
    </dgm:pt>
    <dgm:pt modelId="{0E43C0BF-F942-4993-A395-D9FF6A322CB6}">
      <dgm:prSet custT="1"/>
      <dgm:spPr/>
      <dgm:t>
        <a:bodyPr/>
        <a:lstStyle/>
        <a:p>
          <a:pPr rtl="0"/>
          <a:r>
            <a:rPr lang="en-US" sz="2000" b="1" dirty="0" smtClean="0"/>
            <a:t>public void </a:t>
          </a:r>
          <a:r>
            <a:rPr lang="en-US" sz="2000" b="1" dirty="0" err="1" smtClean="0"/>
            <a:t>setAttribute</a:t>
          </a:r>
          <a:r>
            <a:rPr lang="en-US" sz="2000" b="1" dirty="0" smtClean="0"/>
            <a:t>(String name, </a:t>
          </a:r>
          <a:r>
            <a:rPr lang="en-US" sz="2000" b="1" dirty="0" err="1" smtClean="0"/>
            <a:t>java.lang.Object</a:t>
          </a:r>
          <a:r>
            <a:rPr lang="en-US" sz="2000" b="1" dirty="0" smtClean="0"/>
            <a:t> object)</a:t>
          </a:r>
          <a:r>
            <a:rPr lang="zh-CN" sz="2000" b="1" dirty="0" smtClean="0"/>
            <a:t> 设值</a:t>
          </a:r>
          <a:endParaRPr lang="zh-CN" sz="2000" dirty="0"/>
        </a:p>
      </dgm:t>
    </dgm:pt>
    <dgm:pt modelId="{DB243D38-2644-4C92-A484-A9CE705FA8F0}" type="parTrans" cxnId="{DDD0261B-283A-48C1-BBD3-7FBDDBCD14EA}">
      <dgm:prSet/>
      <dgm:spPr/>
      <dgm:t>
        <a:bodyPr/>
        <a:lstStyle/>
        <a:p>
          <a:endParaRPr lang="zh-CN" altLang="en-US"/>
        </a:p>
      </dgm:t>
    </dgm:pt>
    <dgm:pt modelId="{5DE430A4-EF0F-433A-9BBD-9A2C74FC96AA}" type="sibTrans" cxnId="{DDD0261B-283A-48C1-BBD3-7FBDDBCD14EA}">
      <dgm:prSet/>
      <dgm:spPr/>
      <dgm:t>
        <a:bodyPr/>
        <a:lstStyle/>
        <a:p>
          <a:endParaRPr lang="zh-CN" altLang="en-US"/>
        </a:p>
      </dgm:t>
    </dgm:pt>
    <dgm:pt modelId="{3E45484D-8A59-4FD2-A1AA-A19FDF80819B}">
      <dgm:prSet custT="1"/>
      <dgm:spPr/>
      <dgm:t>
        <a:bodyPr/>
        <a:lstStyle/>
        <a:p>
          <a:pPr rtl="0"/>
          <a:r>
            <a:rPr lang="en-US" sz="2000" b="1" dirty="0" smtClean="0"/>
            <a:t>public void </a:t>
          </a:r>
          <a:r>
            <a:rPr lang="en-US" sz="2000" b="1" dirty="0" err="1" smtClean="0"/>
            <a:t>getAttribute</a:t>
          </a:r>
          <a:r>
            <a:rPr lang="en-US" sz="2000" b="1" dirty="0" smtClean="0"/>
            <a:t>(String name)</a:t>
          </a:r>
          <a:r>
            <a:rPr lang="zh-CN" sz="2000" b="1" dirty="0" smtClean="0"/>
            <a:t>取值</a:t>
          </a:r>
          <a:endParaRPr lang="zh-CN" sz="2000" dirty="0"/>
        </a:p>
      </dgm:t>
    </dgm:pt>
    <dgm:pt modelId="{F25FE018-BBEF-4D53-9B90-2F3B167FEBD8}" type="parTrans" cxnId="{FA8A6B74-1E56-4ECD-97AB-74964CD90EB8}">
      <dgm:prSet/>
      <dgm:spPr/>
      <dgm:t>
        <a:bodyPr/>
        <a:lstStyle/>
        <a:p>
          <a:endParaRPr lang="zh-CN" altLang="en-US"/>
        </a:p>
      </dgm:t>
    </dgm:pt>
    <dgm:pt modelId="{D65811B1-94B9-4B17-A8B5-581510D3B5D0}" type="sibTrans" cxnId="{FA8A6B74-1E56-4ECD-97AB-74964CD90EB8}">
      <dgm:prSet/>
      <dgm:spPr/>
      <dgm:t>
        <a:bodyPr/>
        <a:lstStyle/>
        <a:p>
          <a:endParaRPr lang="zh-CN" altLang="en-US"/>
        </a:p>
      </dgm:t>
    </dgm:pt>
    <dgm:pt modelId="{F55C7356-0B06-49F8-98C1-270153226F04}">
      <dgm:prSet custT="1"/>
      <dgm:spPr/>
      <dgm:t>
        <a:bodyPr/>
        <a:lstStyle/>
        <a:p>
          <a:pPr rtl="0"/>
          <a:r>
            <a:rPr lang="en-US" sz="2000" b="1" dirty="0" smtClean="0"/>
            <a:t>public Enumeration </a:t>
          </a:r>
          <a:r>
            <a:rPr lang="en-US" sz="2000" b="1" dirty="0" err="1" smtClean="0"/>
            <a:t>getAttributeNames</a:t>
          </a:r>
          <a:r>
            <a:rPr lang="en-US" sz="2000" b="1" dirty="0" smtClean="0"/>
            <a:t>()</a:t>
          </a:r>
          <a:r>
            <a:rPr lang="zh-CN" sz="2000" b="1" dirty="0" smtClean="0"/>
            <a:t> 取名字</a:t>
          </a:r>
          <a:endParaRPr lang="zh-CN" sz="2000" dirty="0"/>
        </a:p>
      </dgm:t>
    </dgm:pt>
    <dgm:pt modelId="{94652C0E-EFAD-418C-B35F-C01B5D04EB75}" type="parTrans" cxnId="{74BC8EA1-B2FC-484D-AD25-D75C671BBA0A}">
      <dgm:prSet/>
      <dgm:spPr/>
      <dgm:t>
        <a:bodyPr/>
        <a:lstStyle/>
        <a:p>
          <a:endParaRPr lang="zh-CN" altLang="en-US"/>
        </a:p>
      </dgm:t>
    </dgm:pt>
    <dgm:pt modelId="{33C90079-6547-4358-A650-04A67980D73B}" type="sibTrans" cxnId="{74BC8EA1-B2FC-484D-AD25-D75C671BBA0A}">
      <dgm:prSet/>
      <dgm:spPr/>
      <dgm:t>
        <a:bodyPr/>
        <a:lstStyle/>
        <a:p>
          <a:endParaRPr lang="zh-CN" altLang="en-US"/>
        </a:p>
      </dgm:t>
    </dgm:pt>
    <dgm:pt modelId="{E4A23212-EE6C-4DD9-9505-30ABCACCCEB1}">
      <dgm:prSet custT="1"/>
      <dgm:spPr/>
      <dgm:t>
        <a:bodyPr/>
        <a:lstStyle/>
        <a:p>
          <a:pPr rtl="0"/>
          <a:r>
            <a:rPr lang="en-US" sz="2000" b="1" dirty="0" smtClean="0"/>
            <a:t>public void </a:t>
          </a:r>
          <a:r>
            <a:rPr lang="en-US" sz="2000" b="1" dirty="0" err="1" smtClean="0"/>
            <a:t>removeAttribute</a:t>
          </a:r>
          <a:r>
            <a:rPr lang="en-US" sz="2000" b="1" dirty="0" smtClean="0"/>
            <a:t>(String name)</a:t>
          </a:r>
          <a:r>
            <a:rPr lang="zh-CN" sz="2000" b="1" dirty="0" smtClean="0"/>
            <a:t>移除</a:t>
          </a:r>
          <a:endParaRPr lang="zh-CN" sz="2000" dirty="0"/>
        </a:p>
      </dgm:t>
    </dgm:pt>
    <dgm:pt modelId="{0DD661F6-D2C8-47D4-98A4-CC88DFF0BBA5}" type="parTrans" cxnId="{9559BB78-15DE-481A-8BAE-60CB6BA00ABA}">
      <dgm:prSet/>
      <dgm:spPr/>
      <dgm:t>
        <a:bodyPr/>
        <a:lstStyle/>
        <a:p>
          <a:endParaRPr lang="zh-CN" altLang="en-US"/>
        </a:p>
      </dgm:t>
    </dgm:pt>
    <dgm:pt modelId="{941212D1-906A-420F-BF4A-8B12242E7D1A}" type="sibTrans" cxnId="{9559BB78-15DE-481A-8BAE-60CB6BA00ABA}">
      <dgm:prSet/>
      <dgm:spPr/>
      <dgm:t>
        <a:bodyPr/>
        <a:lstStyle/>
        <a:p>
          <a:endParaRPr lang="zh-CN" altLang="en-US"/>
        </a:p>
      </dgm:t>
    </dgm:pt>
    <dgm:pt modelId="{F2AD2952-FC6C-46F4-826B-F118B33D33DA}" type="pres">
      <dgm:prSet presAssocID="{AF51CB32-35DE-4C28-8C0A-05989CDEE1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73A3C1-4C5D-4360-8A02-8B05BB003544}" type="pres">
      <dgm:prSet presAssocID="{4C1A90FE-7E4E-42BF-8451-5C2DC74A7BC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A17B2-E07C-4F85-8763-A22A06266AC0}" type="pres">
      <dgm:prSet presAssocID="{6B53D6B2-A276-404C-A368-79928740BA94}" presName="spacer" presStyleCnt="0"/>
      <dgm:spPr/>
    </dgm:pt>
    <dgm:pt modelId="{673B18E9-D542-4DE2-94E7-3FC70D8316EA}" type="pres">
      <dgm:prSet presAssocID="{326EC307-96B0-4A1E-A5A9-E5965AAABF9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AE2FEB-3E2B-423E-81A7-AE2D612503F6}" type="pres">
      <dgm:prSet presAssocID="{326EC307-96B0-4A1E-A5A9-E5965AAABF9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BC8EA1-B2FC-484D-AD25-D75C671BBA0A}" srcId="{326EC307-96B0-4A1E-A5A9-E5965AAABF90}" destId="{F55C7356-0B06-49F8-98C1-270153226F04}" srcOrd="2" destOrd="0" parTransId="{94652C0E-EFAD-418C-B35F-C01B5D04EB75}" sibTransId="{33C90079-6547-4358-A650-04A67980D73B}"/>
    <dgm:cxn modelId="{FA8A6B74-1E56-4ECD-97AB-74964CD90EB8}" srcId="{326EC307-96B0-4A1E-A5A9-E5965AAABF90}" destId="{3E45484D-8A59-4FD2-A1AA-A19FDF80819B}" srcOrd="1" destOrd="0" parTransId="{F25FE018-BBEF-4D53-9B90-2F3B167FEBD8}" sibTransId="{D65811B1-94B9-4B17-A8B5-581510D3B5D0}"/>
    <dgm:cxn modelId="{DDD0261B-283A-48C1-BBD3-7FBDDBCD14EA}" srcId="{326EC307-96B0-4A1E-A5A9-E5965AAABF90}" destId="{0E43C0BF-F942-4993-A395-D9FF6A322CB6}" srcOrd="0" destOrd="0" parTransId="{DB243D38-2644-4C92-A484-A9CE705FA8F0}" sibTransId="{5DE430A4-EF0F-433A-9BBD-9A2C74FC96AA}"/>
    <dgm:cxn modelId="{CF8B7CEE-F725-4584-90EB-2E0E6496A8EA}" srcId="{AF51CB32-35DE-4C28-8C0A-05989CDEE185}" destId="{326EC307-96B0-4A1E-A5A9-E5965AAABF90}" srcOrd="1" destOrd="0" parTransId="{949BCC94-A37C-4CF7-8FE5-0E6685D582E2}" sibTransId="{D968F3D8-63BE-40A9-BC37-93F423E74AB8}"/>
    <dgm:cxn modelId="{C000EE02-3BC7-4089-A87A-7A705D258B31}" type="presOf" srcId="{3E45484D-8A59-4FD2-A1AA-A19FDF80819B}" destId="{EEAE2FEB-3E2B-423E-81A7-AE2D612503F6}" srcOrd="0" destOrd="1" presId="urn:microsoft.com/office/officeart/2005/8/layout/vList2"/>
    <dgm:cxn modelId="{A7C2C594-95A6-487D-A023-40D679F6EA89}" type="presOf" srcId="{0E43C0BF-F942-4993-A395-D9FF6A322CB6}" destId="{EEAE2FEB-3E2B-423E-81A7-AE2D612503F6}" srcOrd="0" destOrd="0" presId="urn:microsoft.com/office/officeart/2005/8/layout/vList2"/>
    <dgm:cxn modelId="{48CCC4FC-A07F-483C-810A-72C9DF9F778C}" type="presOf" srcId="{AF51CB32-35DE-4C28-8C0A-05989CDEE185}" destId="{F2AD2952-FC6C-46F4-826B-F118B33D33DA}" srcOrd="0" destOrd="0" presId="urn:microsoft.com/office/officeart/2005/8/layout/vList2"/>
    <dgm:cxn modelId="{394CF02C-5983-483F-878A-E2049FC2B296}" type="presOf" srcId="{4C1A90FE-7E4E-42BF-8451-5C2DC74A7BCB}" destId="{8B73A3C1-4C5D-4360-8A02-8B05BB003544}" srcOrd="0" destOrd="0" presId="urn:microsoft.com/office/officeart/2005/8/layout/vList2"/>
    <dgm:cxn modelId="{072E88F6-5AA3-4037-9AB0-E63FF8918423}" type="presOf" srcId="{F55C7356-0B06-49F8-98C1-270153226F04}" destId="{EEAE2FEB-3E2B-423E-81A7-AE2D612503F6}" srcOrd="0" destOrd="2" presId="urn:microsoft.com/office/officeart/2005/8/layout/vList2"/>
    <dgm:cxn modelId="{9559BB78-15DE-481A-8BAE-60CB6BA00ABA}" srcId="{326EC307-96B0-4A1E-A5A9-E5965AAABF90}" destId="{E4A23212-EE6C-4DD9-9505-30ABCACCCEB1}" srcOrd="3" destOrd="0" parTransId="{0DD661F6-D2C8-47D4-98A4-CC88DFF0BBA5}" sibTransId="{941212D1-906A-420F-BF4A-8B12242E7D1A}"/>
    <dgm:cxn modelId="{77A2AF7F-5C45-44F6-A1F6-8F35AD28B3DE}" type="presOf" srcId="{326EC307-96B0-4A1E-A5A9-E5965AAABF90}" destId="{673B18E9-D542-4DE2-94E7-3FC70D8316EA}" srcOrd="0" destOrd="0" presId="urn:microsoft.com/office/officeart/2005/8/layout/vList2"/>
    <dgm:cxn modelId="{EB7DF63E-9F27-44B1-9ECA-B82F4CD176EC}" type="presOf" srcId="{E4A23212-EE6C-4DD9-9505-30ABCACCCEB1}" destId="{EEAE2FEB-3E2B-423E-81A7-AE2D612503F6}" srcOrd="0" destOrd="3" presId="urn:microsoft.com/office/officeart/2005/8/layout/vList2"/>
    <dgm:cxn modelId="{C0AA842C-99E2-45BD-922B-DC20214CC714}" srcId="{AF51CB32-35DE-4C28-8C0A-05989CDEE185}" destId="{4C1A90FE-7E4E-42BF-8451-5C2DC74A7BCB}" srcOrd="0" destOrd="0" parTransId="{11B559F1-D4AF-4052-9452-D1CA4C165CDA}" sibTransId="{6B53D6B2-A276-404C-A368-79928740BA94}"/>
    <dgm:cxn modelId="{FC5351DA-A8E0-4C39-9BF0-7BE461274178}" type="presParOf" srcId="{F2AD2952-FC6C-46F4-826B-F118B33D33DA}" destId="{8B73A3C1-4C5D-4360-8A02-8B05BB003544}" srcOrd="0" destOrd="0" presId="urn:microsoft.com/office/officeart/2005/8/layout/vList2"/>
    <dgm:cxn modelId="{0610DB61-FFF0-4F9B-B3F7-52799571BC03}" type="presParOf" srcId="{F2AD2952-FC6C-46F4-826B-F118B33D33DA}" destId="{837A17B2-E07C-4F85-8763-A22A06266AC0}" srcOrd="1" destOrd="0" presId="urn:microsoft.com/office/officeart/2005/8/layout/vList2"/>
    <dgm:cxn modelId="{098E8CF7-CA3E-4F14-BBC1-ACED6AA44EAF}" type="presParOf" srcId="{F2AD2952-FC6C-46F4-826B-F118B33D33DA}" destId="{673B18E9-D542-4DE2-94E7-3FC70D8316EA}" srcOrd="2" destOrd="0" presId="urn:microsoft.com/office/officeart/2005/8/layout/vList2"/>
    <dgm:cxn modelId="{74A7A6E0-EDE0-4F33-8102-2176B8896D11}" type="presParOf" srcId="{F2AD2952-FC6C-46F4-826B-F118B33D33DA}" destId="{EEAE2FEB-3E2B-423E-81A7-AE2D612503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D8EAEC-0EF6-4FE1-9592-00D86B72C8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81E90D4-3387-401D-B75A-46AF36DEEB91}">
      <dgm:prSet/>
      <dgm:spPr/>
      <dgm:t>
        <a:bodyPr/>
        <a:lstStyle/>
        <a:p>
          <a:pPr rtl="0"/>
          <a:r>
            <a:rPr lang="en-US" b="1" smtClean="0"/>
            <a:t>ServletContext</a:t>
          </a:r>
          <a:r>
            <a:rPr lang="zh-CN" b="1" smtClean="0"/>
            <a:t>对象的方法分类： </a:t>
          </a:r>
          <a:endParaRPr lang="zh-CN"/>
        </a:p>
      </dgm:t>
    </dgm:pt>
    <dgm:pt modelId="{1607EB82-803E-484F-B079-C54ACC5EEEE1}" type="parTrans" cxnId="{2286D811-E2DC-4FAA-81DD-97AA506F0824}">
      <dgm:prSet/>
      <dgm:spPr/>
      <dgm:t>
        <a:bodyPr/>
        <a:lstStyle/>
        <a:p>
          <a:endParaRPr lang="zh-CN" altLang="en-US"/>
        </a:p>
      </dgm:t>
    </dgm:pt>
    <dgm:pt modelId="{C89AB3E9-E315-40F1-8882-7233F0FA0B2A}" type="sibTrans" cxnId="{2286D811-E2DC-4FAA-81DD-97AA506F0824}">
      <dgm:prSet/>
      <dgm:spPr/>
      <dgm:t>
        <a:bodyPr/>
        <a:lstStyle/>
        <a:p>
          <a:endParaRPr lang="zh-CN" altLang="en-US"/>
        </a:p>
      </dgm:t>
    </dgm:pt>
    <dgm:pt modelId="{21F3F797-966E-44CA-BA04-828288016EE3}">
      <dgm:prSet/>
      <dgm:spPr/>
      <dgm:t>
        <a:bodyPr/>
        <a:lstStyle/>
        <a:p>
          <a:pPr rtl="0"/>
          <a:r>
            <a:rPr lang="en-US" b="1" dirty="0" smtClean="0"/>
            <a:t>2)</a:t>
          </a:r>
          <a:r>
            <a:rPr lang="zh-CN" b="1" dirty="0" smtClean="0"/>
            <a:t>．用于获取</a:t>
          </a:r>
          <a:r>
            <a:rPr lang="zh-CN" b="1" dirty="0" smtClean="0">
              <a:solidFill>
                <a:srgbClr val="FF0000"/>
              </a:solidFill>
            </a:rPr>
            <a:t>与服务器相关</a:t>
          </a:r>
          <a:r>
            <a:rPr lang="zh-CN" b="1" dirty="0" smtClean="0"/>
            <a:t>信息的方法 </a:t>
          </a:r>
          <a:endParaRPr lang="zh-CN" dirty="0"/>
        </a:p>
      </dgm:t>
    </dgm:pt>
    <dgm:pt modelId="{3384F77B-4F74-4072-8E16-56286896EB0B}" type="parTrans" cxnId="{BC8C29F4-1FA4-4645-895A-5A62372703D5}">
      <dgm:prSet/>
      <dgm:spPr/>
      <dgm:t>
        <a:bodyPr/>
        <a:lstStyle/>
        <a:p>
          <a:endParaRPr lang="zh-CN" altLang="en-US"/>
        </a:p>
      </dgm:t>
    </dgm:pt>
    <dgm:pt modelId="{B33B00CB-EFC7-4297-99FB-053D59570D9E}" type="sibTrans" cxnId="{BC8C29F4-1FA4-4645-895A-5A62372703D5}">
      <dgm:prSet/>
      <dgm:spPr/>
      <dgm:t>
        <a:bodyPr/>
        <a:lstStyle/>
        <a:p>
          <a:endParaRPr lang="zh-CN" altLang="en-US"/>
        </a:p>
      </dgm:t>
    </dgm:pt>
    <dgm:pt modelId="{8E2E5F8D-8507-4A7D-8EFA-99CBE2E40B63}">
      <dgm:prSet/>
      <dgm:spPr/>
      <dgm:t>
        <a:bodyPr/>
        <a:lstStyle/>
        <a:p>
          <a:pPr rtl="0"/>
          <a:r>
            <a:rPr lang="en-US" b="1" dirty="0" smtClean="0"/>
            <a:t>public String </a:t>
          </a:r>
          <a:r>
            <a:rPr lang="en-US" b="1" dirty="0" err="1" smtClean="0"/>
            <a:t>getServerInfo</a:t>
          </a:r>
          <a:r>
            <a:rPr lang="en-US" b="1" dirty="0" smtClean="0"/>
            <a:t>()</a:t>
          </a:r>
          <a:r>
            <a:rPr lang="zh-CN" b="1" dirty="0" smtClean="0"/>
            <a:t>：返回</a:t>
          </a:r>
          <a:r>
            <a:rPr lang="en-US" b="1" dirty="0" smtClean="0"/>
            <a:t>Servlet</a:t>
          </a:r>
          <a:r>
            <a:rPr lang="zh-CN" b="1" dirty="0" smtClean="0"/>
            <a:t>容器的名字和版本号。</a:t>
          </a:r>
          <a:endParaRPr lang="zh-CN" dirty="0"/>
        </a:p>
      </dgm:t>
    </dgm:pt>
    <dgm:pt modelId="{57D286E8-B860-442E-ABCE-36CEE2471268}" type="parTrans" cxnId="{4EC18927-8AE6-4DE2-8643-BA72C47071E6}">
      <dgm:prSet/>
      <dgm:spPr/>
      <dgm:t>
        <a:bodyPr/>
        <a:lstStyle/>
        <a:p>
          <a:endParaRPr lang="zh-CN" altLang="en-US"/>
        </a:p>
      </dgm:t>
    </dgm:pt>
    <dgm:pt modelId="{521515E7-305A-41C6-B92A-E1BDA0523415}" type="sibTrans" cxnId="{4EC18927-8AE6-4DE2-8643-BA72C47071E6}">
      <dgm:prSet/>
      <dgm:spPr/>
      <dgm:t>
        <a:bodyPr/>
        <a:lstStyle/>
        <a:p>
          <a:endParaRPr lang="zh-CN" altLang="en-US"/>
        </a:p>
      </dgm:t>
    </dgm:pt>
    <dgm:pt modelId="{9600BA55-6B2E-450C-AE5A-78ECC3BC2DBE}">
      <dgm:prSet/>
      <dgm:spPr/>
      <dgm:t>
        <a:bodyPr/>
        <a:lstStyle/>
        <a:p>
          <a:pPr rtl="0"/>
          <a:r>
            <a:rPr lang="en-US" b="1" dirty="0" smtClean="0"/>
            <a:t>public String </a:t>
          </a:r>
          <a:r>
            <a:rPr lang="en-US" b="1" dirty="0" err="1" smtClean="0"/>
            <a:t>getServletContextName</a:t>
          </a:r>
          <a:r>
            <a:rPr lang="en-US" b="1" dirty="0" smtClean="0"/>
            <a:t>()</a:t>
          </a:r>
          <a:r>
            <a:rPr lang="zh-CN" b="1" dirty="0" smtClean="0"/>
            <a:t>：返回</a:t>
          </a:r>
          <a:r>
            <a:rPr lang="en-US" b="1" dirty="0" smtClean="0"/>
            <a:t>Web </a:t>
          </a:r>
          <a:r>
            <a:rPr lang="zh-CN" b="1" dirty="0" smtClean="0"/>
            <a:t>应用程序的名字，即</a:t>
          </a:r>
          <a:r>
            <a:rPr lang="en-US" b="1" dirty="0" err="1" smtClean="0"/>
            <a:t>web.xml</a:t>
          </a:r>
          <a:r>
            <a:rPr lang="en-US" b="1" dirty="0" smtClean="0"/>
            <a:t> </a:t>
          </a:r>
          <a:r>
            <a:rPr lang="zh-CN" b="1" dirty="0" smtClean="0"/>
            <a:t>文件中</a:t>
          </a:r>
          <a:r>
            <a:rPr lang="en-US" b="1" dirty="0" smtClean="0"/>
            <a:t>&lt;display-name&gt;</a:t>
          </a:r>
          <a:r>
            <a:rPr lang="zh-CN" b="1" dirty="0" smtClean="0"/>
            <a:t>元素的值。</a:t>
          </a:r>
          <a:endParaRPr lang="zh-CN" dirty="0"/>
        </a:p>
      </dgm:t>
    </dgm:pt>
    <dgm:pt modelId="{EB1F9661-B92F-4E9F-9289-B29E8FD7B77E}" type="parTrans" cxnId="{20D93108-7D0D-47A2-BF82-6E30AA9DFCF4}">
      <dgm:prSet/>
      <dgm:spPr/>
      <dgm:t>
        <a:bodyPr/>
        <a:lstStyle/>
        <a:p>
          <a:endParaRPr lang="zh-CN" altLang="en-US"/>
        </a:p>
      </dgm:t>
    </dgm:pt>
    <dgm:pt modelId="{CC3289E8-2DC2-474A-B79A-F15905BD2E8B}" type="sibTrans" cxnId="{20D93108-7D0D-47A2-BF82-6E30AA9DFCF4}">
      <dgm:prSet/>
      <dgm:spPr/>
      <dgm:t>
        <a:bodyPr/>
        <a:lstStyle/>
        <a:p>
          <a:endParaRPr lang="zh-CN" altLang="en-US"/>
        </a:p>
      </dgm:t>
    </dgm:pt>
    <dgm:pt modelId="{77BDA680-7C24-42C2-B97A-7C248B024CB3}">
      <dgm:prSet/>
      <dgm:spPr/>
      <dgm:t>
        <a:bodyPr/>
        <a:lstStyle/>
        <a:p>
          <a:pPr rtl="0"/>
          <a:r>
            <a:rPr lang="en-US" b="1" dirty="0" smtClean="0"/>
            <a:t>public </a:t>
          </a:r>
          <a:r>
            <a:rPr lang="en-US" b="1" dirty="0" err="1" smtClean="0"/>
            <a:t>int</a:t>
          </a:r>
          <a:r>
            <a:rPr lang="en-US" b="1" dirty="0" smtClean="0"/>
            <a:t> </a:t>
          </a:r>
          <a:r>
            <a:rPr lang="en-US" b="1" dirty="0" err="1" smtClean="0"/>
            <a:t>getMajorVersion</a:t>
          </a:r>
          <a:r>
            <a:rPr lang="en-US" b="1" dirty="0" smtClean="0"/>
            <a:t>()</a:t>
          </a:r>
          <a:r>
            <a:rPr lang="zh-CN" b="1" dirty="0" smtClean="0"/>
            <a:t>和</a:t>
          </a:r>
          <a:r>
            <a:rPr lang="en-US" b="1" dirty="0" smtClean="0"/>
            <a:t>public </a:t>
          </a:r>
          <a:r>
            <a:rPr lang="en-US" b="1" dirty="0" err="1" smtClean="0"/>
            <a:t>int</a:t>
          </a:r>
          <a:r>
            <a:rPr lang="en-US" b="1" dirty="0" smtClean="0"/>
            <a:t> </a:t>
          </a:r>
          <a:r>
            <a:rPr lang="en-US" b="1" dirty="0" err="1" smtClean="0"/>
            <a:t>getMinorVersion</a:t>
          </a:r>
          <a:r>
            <a:rPr lang="en-US" b="1" dirty="0" smtClean="0"/>
            <a:t>()</a:t>
          </a:r>
          <a:r>
            <a:rPr lang="zh-CN" b="1" dirty="0" smtClean="0"/>
            <a:t>：返回</a:t>
          </a:r>
          <a:r>
            <a:rPr lang="en-US" b="1" dirty="0" smtClean="0"/>
            <a:t>Servlet</a:t>
          </a:r>
          <a:r>
            <a:rPr lang="zh-CN" b="1" dirty="0" smtClean="0"/>
            <a:t>容器支持的</a:t>
          </a:r>
          <a:r>
            <a:rPr lang="en-US" b="1" dirty="0" smtClean="0"/>
            <a:t>Java Servlet API</a:t>
          </a:r>
          <a:r>
            <a:rPr lang="zh-CN" b="1" dirty="0" smtClean="0"/>
            <a:t>的主版本号和次版本号。 </a:t>
          </a:r>
          <a:endParaRPr lang="zh-CN" dirty="0"/>
        </a:p>
      </dgm:t>
    </dgm:pt>
    <dgm:pt modelId="{9F996BA5-F56F-4C86-BC71-DA9978F88F5F}" type="parTrans" cxnId="{B0ECB8B7-53DC-43A3-8E27-1E0E9E3B4370}">
      <dgm:prSet/>
      <dgm:spPr/>
      <dgm:t>
        <a:bodyPr/>
        <a:lstStyle/>
        <a:p>
          <a:endParaRPr lang="zh-CN" altLang="en-US"/>
        </a:p>
      </dgm:t>
    </dgm:pt>
    <dgm:pt modelId="{D9E770D0-15B7-4BEF-99E8-E49BA2EC43B1}" type="sibTrans" cxnId="{B0ECB8B7-53DC-43A3-8E27-1E0E9E3B4370}">
      <dgm:prSet/>
      <dgm:spPr/>
      <dgm:t>
        <a:bodyPr/>
        <a:lstStyle/>
        <a:p>
          <a:endParaRPr lang="zh-CN" altLang="en-US"/>
        </a:p>
      </dgm:t>
    </dgm:pt>
    <dgm:pt modelId="{4CC34A9E-7A92-4DAF-81A6-05779274C76F}" type="pres">
      <dgm:prSet presAssocID="{18D8EAEC-0EF6-4FE1-9592-00D86B72C8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376F2E-13EA-44F7-8B99-08F3073300E9}" type="pres">
      <dgm:prSet presAssocID="{E81E90D4-3387-401D-B75A-46AF36DEEB9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9B7E6-5CDB-4314-A2A5-23C3A3C3AC90}" type="pres">
      <dgm:prSet presAssocID="{C89AB3E9-E315-40F1-8882-7233F0FA0B2A}" presName="spacer" presStyleCnt="0"/>
      <dgm:spPr/>
    </dgm:pt>
    <dgm:pt modelId="{D0E435A9-1B6D-49A9-B390-C036EDE5F436}" type="pres">
      <dgm:prSet presAssocID="{21F3F797-966E-44CA-BA04-828288016EE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88137-5820-4A5D-BF5C-BB123C5DC1EF}" type="pres">
      <dgm:prSet presAssocID="{21F3F797-966E-44CA-BA04-828288016EE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DD2C2A-E409-44FD-A7CB-42C9E518CA70}" type="presOf" srcId="{18D8EAEC-0EF6-4FE1-9592-00D86B72C81A}" destId="{4CC34A9E-7A92-4DAF-81A6-05779274C76F}" srcOrd="0" destOrd="0" presId="urn:microsoft.com/office/officeart/2005/8/layout/vList2"/>
    <dgm:cxn modelId="{7393E73B-BFA5-452A-8BFE-6631590C2927}" type="presOf" srcId="{21F3F797-966E-44CA-BA04-828288016EE3}" destId="{D0E435A9-1B6D-49A9-B390-C036EDE5F436}" srcOrd="0" destOrd="0" presId="urn:microsoft.com/office/officeart/2005/8/layout/vList2"/>
    <dgm:cxn modelId="{2286D811-E2DC-4FAA-81DD-97AA506F0824}" srcId="{18D8EAEC-0EF6-4FE1-9592-00D86B72C81A}" destId="{E81E90D4-3387-401D-B75A-46AF36DEEB91}" srcOrd="0" destOrd="0" parTransId="{1607EB82-803E-484F-B079-C54ACC5EEEE1}" sibTransId="{C89AB3E9-E315-40F1-8882-7233F0FA0B2A}"/>
    <dgm:cxn modelId="{B0ECB8B7-53DC-43A3-8E27-1E0E9E3B4370}" srcId="{21F3F797-966E-44CA-BA04-828288016EE3}" destId="{77BDA680-7C24-42C2-B97A-7C248B024CB3}" srcOrd="2" destOrd="0" parTransId="{9F996BA5-F56F-4C86-BC71-DA9978F88F5F}" sibTransId="{D9E770D0-15B7-4BEF-99E8-E49BA2EC43B1}"/>
    <dgm:cxn modelId="{BC8C29F4-1FA4-4645-895A-5A62372703D5}" srcId="{18D8EAEC-0EF6-4FE1-9592-00D86B72C81A}" destId="{21F3F797-966E-44CA-BA04-828288016EE3}" srcOrd="1" destOrd="0" parTransId="{3384F77B-4F74-4072-8E16-56286896EB0B}" sibTransId="{B33B00CB-EFC7-4297-99FB-053D59570D9E}"/>
    <dgm:cxn modelId="{32465F08-B072-407B-9E16-6CDAB25A83E4}" type="presOf" srcId="{E81E90D4-3387-401D-B75A-46AF36DEEB91}" destId="{1F376F2E-13EA-44F7-8B99-08F3073300E9}" srcOrd="0" destOrd="0" presId="urn:microsoft.com/office/officeart/2005/8/layout/vList2"/>
    <dgm:cxn modelId="{E0E0FD52-D75B-4340-A5D1-616BC3085F4D}" type="presOf" srcId="{77BDA680-7C24-42C2-B97A-7C248B024CB3}" destId="{EC988137-5820-4A5D-BF5C-BB123C5DC1EF}" srcOrd="0" destOrd="2" presId="urn:microsoft.com/office/officeart/2005/8/layout/vList2"/>
    <dgm:cxn modelId="{E4443EDE-B2D7-4561-B01E-2089FBAB5E6D}" type="presOf" srcId="{8E2E5F8D-8507-4A7D-8EFA-99CBE2E40B63}" destId="{EC988137-5820-4A5D-BF5C-BB123C5DC1EF}" srcOrd="0" destOrd="0" presId="urn:microsoft.com/office/officeart/2005/8/layout/vList2"/>
    <dgm:cxn modelId="{7DBA52F4-DD78-479F-B227-943AF2CECAC2}" type="presOf" srcId="{9600BA55-6B2E-450C-AE5A-78ECC3BC2DBE}" destId="{EC988137-5820-4A5D-BF5C-BB123C5DC1EF}" srcOrd="0" destOrd="1" presId="urn:microsoft.com/office/officeart/2005/8/layout/vList2"/>
    <dgm:cxn modelId="{4EC18927-8AE6-4DE2-8643-BA72C47071E6}" srcId="{21F3F797-966E-44CA-BA04-828288016EE3}" destId="{8E2E5F8D-8507-4A7D-8EFA-99CBE2E40B63}" srcOrd="0" destOrd="0" parTransId="{57D286E8-B860-442E-ABCE-36CEE2471268}" sibTransId="{521515E7-305A-41C6-B92A-E1BDA0523415}"/>
    <dgm:cxn modelId="{20D93108-7D0D-47A2-BF82-6E30AA9DFCF4}" srcId="{21F3F797-966E-44CA-BA04-828288016EE3}" destId="{9600BA55-6B2E-450C-AE5A-78ECC3BC2DBE}" srcOrd="1" destOrd="0" parTransId="{EB1F9661-B92F-4E9F-9289-B29E8FD7B77E}" sibTransId="{CC3289E8-2DC2-474A-B79A-F15905BD2E8B}"/>
    <dgm:cxn modelId="{9A0C0115-A668-4617-A6C6-29702903F8E0}" type="presParOf" srcId="{4CC34A9E-7A92-4DAF-81A6-05779274C76F}" destId="{1F376F2E-13EA-44F7-8B99-08F3073300E9}" srcOrd="0" destOrd="0" presId="urn:microsoft.com/office/officeart/2005/8/layout/vList2"/>
    <dgm:cxn modelId="{9BEAE096-94CA-46B8-AB64-34684939F0BE}" type="presParOf" srcId="{4CC34A9E-7A92-4DAF-81A6-05779274C76F}" destId="{C7D9B7E6-5CDB-4314-A2A5-23C3A3C3AC90}" srcOrd="1" destOrd="0" presId="urn:microsoft.com/office/officeart/2005/8/layout/vList2"/>
    <dgm:cxn modelId="{96AE5E70-8F32-4646-A92F-9C31C3F19366}" type="presParOf" srcId="{4CC34A9E-7A92-4DAF-81A6-05779274C76F}" destId="{D0E435A9-1B6D-49A9-B390-C036EDE5F436}" srcOrd="2" destOrd="0" presId="urn:microsoft.com/office/officeart/2005/8/layout/vList2"/>
    <dgm:cxn modelId="{8D17592F-32B8-40A2-B19C-A8DB6D3809B4}" type="presParOf" srcId="{4CC34A9E-7A92-4DAF-81A6-05779274C76F}" destId="{EC988137-5820-4A5D-BF5C-BB123C5DC1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21F10A-6714-405A-8F5E-56C0CE1217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8EB6B8-7443-4F57-8C05-B8D43FD3EE46}">
      <dgm:prSet/>
      <dgm:spPr/>
      <dgm:t>
        <a:bodyPr/>
        <a:lstStyle/>
        <a:p>
          <a:pPr rtl="0"/>
          <a:r>
            <a:rPr lang="en-US" b="1" smtClean="0"/>
            <a:t>ServletContext</a:t>
          </a:r>
          <a:r>
            <a:rPr lang="zh-CN" b="1" smtClean="0"/>
            <a:t>对象的方法分类： </a:t>
          </a:r>
          <a:endParaRPr lang="zh-CN"/>
        </a:p>
      </dgm:t>
    </dgm:pt>
    <dgm:pt modelId="{BC3BE9B2-A907-467B-B41B-3B5C9B7624EF}" type="parTrans" cxnId="{63623852-9571-4D26-9CF9-F940258A5BCB}">
      <dgm:prSet/>
      <dgm:spPr/>
      <dgm:t>
        <a:bodyPr/>
        <a:lstStyle/>
        <a:p>
          <a:endParaRPr lang="zh-CN" altLang="en-US"/>
        </a:p>
      </dgm:t>
    </dgm:pt>
    <dgm:pt modelId="{9099983C-3E55-48FF-A6E7-2361715C61C9}" type="sibTrans" cxnId="{63623852-9571-4D26-9CF9-F940258A5BCB}">
      <dgm:prSet/>
      <dgm:spPr/>
      <dgm:t>
        <a:bodyPr/>
        <a:lstStyle/>
        <a:p>
          <a:endParaRPr lang="zh-CN" altLang="en-US"/>
        </a:p>
      </dgm:t>
    </dgm:pt>
    <dgm:pt modelId="{B5D03E2D-9D2E-4DEB-B065-D2FFA8FFE260}">
      <dgm:prSet/>
      <dgm:spPr/>
      <dgm:t>
        <a:bodyPr/>
        <a:lstStyle/>
        <a:p>
          <a:pPr rtl="0"/>
          <a:r>
            <a:rPr lang="en-US" b="1" dirty="0" smtClean="0"/>
            <a:t>3)</a:t>
          </a:r>
          <a:r>
            <a:rPr lang="zh-CN" b="1" dirty="0" smtClean="0"/>
            <a:t>．与上下文</a:t>
          </a:r>
          <a:r>
            <a:rPr lang="zh-CN" b="1" dirty="0" smtClean="0">
              <a:solidFill>
                <a:srgbClr val="FF0000"/>
              </a:solidFill>
            </a:rPr>
            <a:t>初始参数</a:t>
          </a:r>
          <a:r>
            <a:rPr lang="zh-CN" b="1" dirty="0" smtClean="0"/>
            <a:t>相关的方法 </a:t>
          </a:r>
          <a:endParaRPr lang="zh-CN" dirty="0"/>
        </a:p>
      </dgm:t>
    </dgm:pt>
    <dgm:pt modelId="{F05EF9CB-E9C8-433F-A9DE-6EA83E059A9E}" type="parTrans" cxnId="{1C02575C-5E96-440D-B25E-782F1EFB339F}">
      <dgm:prSet/>
      <dgm:spPr/>
      <dgm:t>
        <a:bodyPr/>
        <a:lstStyle/>
        <a:p>
          <a:endParaRPr lang="zh-CN" altLang="en-US"/>
        </a:p>
      </dgm:t>
    </dgm:pt>
    <dgm:pt modelId="{2D9DBC32-2F14-4CA0-9797-CA24401D0B24}" type="sibTrans" cxnId="{1C02575C-5E96-440D-B25E-782F1EFB339F}">
      <dgm:prSet/>
      <dgm:spPr/>
      <dgm:t>
        <a:bodyPr/>
        <a:lstStyle/>
        <a:p>
          <a:endParaRPr lang="zh-CN" altLang="en-US"/>
        </a:p>
      </dgm:t>
    </dgm:pt>
    <dgm:pt modelId="{2FEB8467-9E90-47EC-9B37-C8FDAAFEDE0F}">
      <dgm:prSet/>
      <dgm:spPr/>
      <dgm:t>
        <a:bodyPr/>
        <a:lstStyle/>
        <a:p>
          <a:pPr rtl="0"/>
          <a:r>
            <a:rPr lang="en-US" b="1" smtClean="0"/>
            <a:t>public String getInitParameter(String name)</a:t>
          </a:r>
          <a:r>
            <a:rPr lang="zh-CN" b="1" smtClean="0"/>
            <a:t>用初始化参数名返回</a:t>
          </a:r>
          <a:r>
            <a:rPr lang="en-US" b="1" smtClean="0"/>
            <a:t>Web</a:t>
          </a:r>
          <a:r>
            <a:rPr lang="zh-CN" b="1" smtClean="0"/>
            <a:t>应用范围内匹配的初始化参数值</a:t>
          </a:r>
          <a:endParaRPr lang="zh-CN"/>
        </a:p>
      </dgm:t>
    </dgm:pt>
    <dgm:pt modelId="{714BA560-B79B-4656-A29B-895E930B1D5F}" type="parTrans" cxnId="{005BEEF6-D5C5-4ACF-8AF4-7CF8D35DC17F}">
      <dgm:prSet/>
      <dgm:spPr/>
      <dgm:t>
        <a:bodyPr/>
        <a:lstStyle/>
        <a:p>
          <a:endParaRPr lang="zh-CN" altLang="en-US"/>
        </a:p>
      </dgm:t>
    </dgm:pt>
    <dgm:pt modelId="{5C9B9C0F-236D-4B84-8959-50975229181C}" type="sibTrans" cxnId="{005BEEF6-D5C5-4ACF-8AF4-7CF8D35DC17F}">
      <dgm:prSet/>
      <dgm:spPr/>
      <dgm:t>
        <a:bodyPr/>
        <a:lstStyle/>
        <a:p>
          <a:endParaRPr lang="zh-CN" altLang="en-US"/>
        </a:p>
      </dgm:t>
    </dgm:pt>
    <dgm:pt modelId="{FE58DD63-A119-438B-8395-9C3FFB6B4D0C}">
      <dgm:prSet/>
      <dgm:spPr/>
      <dgm:t>
        <a:bodyPr/>
        <a:lstStyle/>
        <a:p>
          <a:pPr rtl="0"/>
          <a:r>
            <a:rPr lang="en-US" b="1" smtClean="0"/>
            <a:t>public java.util.Enumeration getInitParameterNames()</a:t>
          </a:r>
          <a:r>
            <a:rPr lang="zh-CN" b="1" smtClean="0"/>
            <a:t>即 </a:t>
          </a:r>
          <a:r>
            <a:rPr lang="en-US" b="1" smtClean="0"/>
            <a:t>Web</a:t>
          </a:r>
          <a:r>
            <a:rPr lang="zh-CN" b="1" smtClean="0"/>
            <a:t>应用范围内的所有初始化参数名 </a:t>
          </a:r>
          <a:endParaRPr lang="zh-CN"/>
        </a:p>
      </dgm:t>
    </dgm:pt>
    <dgm:pt modelId="{DFDFDE59-AECC-4187-A4A8-2CFFE0B4F91A}" type="parTrans" cxnId="{DC7748FC-DB26-49CF-869A-606B834A9DEA}">
      <dgm:prSet/>
      <dgm:spPr/>
      <dgm:t>
        <a:bodyPr/>
        <a:lstStyle/>
        <a:p>
          <a:endParaRPr lang="zh-CN" altLang="en-US"/>
        </a:p>
      </dgm:t>
    </dgm:pt>
    <dgm:pt modelId="{5287206D-8DC4-4EC5-BC84-8419F49674E5}" type="sibTrans" cxnId="{DC7748FC-DB26-49CF-869A-606B834A9DEA}">
      <dgm:prSet/>
      <dgm:spPr/>
      <dgm:t>
        <a:bodyPr/>
        <a:lstStyle/>
        <a:p>
          <a:endParaRPr lang="zh-CN" altLang="en-US"/>
        </a:p>
      </dgm:t>
    </dgm:pt>
    <dgm:pt modelId="{C65E4C0B-04E1-4F0A-AAA4-B4269D3127B8}" type="pres">
      <dgm:prSet presAssocID="{6321F10A-6714-405A-8F5E-56C0CE1217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E24271-A1B8-4F71-ACB5-1B6503D2840A}" type="pres">
      <dgm:prSet presAssocID="{C08EB6B8-7443-4F57-8C05-B8D43FD3EE4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EA430-7A62-4134-B388-24093FE2FE65}" type="pres">
      <dgm:prSet presAssocID="{9099983C-3E55-48FF-A6E7-2361715C61C9}" presName="spacer" presStyleCnt="0"/>
      <dgm:spPr/>
    </dgm:pt>
    <dgm:pt modelId="{B67C82CA-BCCF-4EBD-AC8D-19D246838BEF}" type="pres">
      <dgm:prSet presAssocID="{B5D03E2D-9D2E-4DEB-B065-D2FFA8FFE2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7542C-6895-4C47-856E-3BB9CDF9BCCB}" type="pres">
      <dgm:prSet presAssocID="{B5D03E2D-9D2E-4DEB-B065-D2FFA8FFE26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8CCB1F-79E5-4A28-A8F6-DA7260ABB336}" type="presOf" srcId="{6321F10A-6714-405A-8F5E-56C0CE121792}" destId="{C65E4C0B-04E1-4F0A-AAA4-B4269D3127B8}" srcOrd="0" destOrd="0" presId="urn:microsoft.com/office/officeart/2005/8/layout/vList2"/>
    <dgm:cxn modelId="{1C02575C-5E96-440D-B25E-782F1EFB339F}" srcId="{6321F10A-6714-405A-8F5E-56C0CE121792}" destId="{B5D03E2D-9D2E-4DEB-B065-D2FFA8FFE260}" srcOrd="1" destOrd="0" parTransId="{F05EF9CB-E9C8-433F-A9DE-6EA83E059A9E}" sibTransId="{2D9DBC32-2F14-4CA0-9797-CA24401D0B24}"/>
    <dgm:cxn modelId="{0794AF5A-076C-46DB-B2C7-005FB89B8348}" type="presOf" srcId="{C08EB6B8-7443-4F57-8C05-B8D43FD3EE46}" destId="{77E24271-A1B8-4F71-ACB5-1B6503D2840A}" srcOrd="0" destOrd="0" presId="urn:microsoft.com/office/officeart/2005/8/layout/vList2"/>
    <dgm:cxn modelId="{A808AB98-2DCC-424C-8D19-79260503E440}" type="presOf" srcId="{FE58DD63-A119-438B-8395-9C3FFB6B4D0C}" destId="{1A97542C-6895-4C47-856E-3BB9CDF9BCCB}" srcOrd="0" destOrd="1" presId="urn:microsoft.com/office/officeart/2005/8/layout/vList2"/>
    <dgm:cxn modelId="{DC7748FC-DB26-49CF-869A-606B834A9DEA}" srcId="{B5D03E2D-9D2E-4DEB-B065-D2FFA8FFE260}" destId="{FE58DD63-A119-438B-8395-9C3FFB6B4D0C}" srcOrd="1" destOrd="0" parTransId="{DFDFDE59-AECC-4187-A4A8-2CFFE0B4F91A}" sibTransId="{5287206D-8DC4-4EC5-BC84-8419F49674E5}"/>
    <dgm:cxn modelId="{5E2A0941-BD30-4DA6-9F93-F12BE2013DB2}" type="presOf" srcId="{B5D03E2D-9D2E-4DEB-B065-D2FFA8FFE260}" destId="{B67C82CA-BCCF-4EBD-AC8D-19D246838BEF}" srcOrd="0" destOrd="0" presId="urn:microsoft.com/office/officeart/2005/8/layout/vList2"/>
    <dgm:cxn modelId="{005BEEF6-D5C5-4ACF-8AF4-7CF8D35DC17F}" srcId="{B5D03E2D-9D2E-4DEB-B065-D2FFA8FFE260}" destId="{2FEB8467-9E90-47EC-9B37-C8FDAAFEDE0F}" srcOrd="0" destOrd="0" parTransId="{714BA560-B79B-4656-A29B-895E930B1D5F}" sibTransId="{5C9B9C0F-236D-4B84-8959-50975229181C}"/>
    <dgm:cxn modelId="{63623852-9571-4D26-9CF9-F940258A5BCB}" srcId="{6321F10A-6714-405A-8F5E-56C0CE121792}" destId="{C08EB6B8-7443-4F57-8C05-B8D43FD3EE46}" srcOrd="0" destOrd="0" parTransId="{BC3BE9B2-A907-467B-B41B-3B5C9B7624EF}" sibTransId="{9099983C-3E55-48FF-A6E7-2361715C61C9}"/>
    <dgm:cxn modelId="{6C2A1FFA-CD48-4E3B-9AC5-A1BC0E2539F5}" type="presOf" srcId="{2FEB8467-9E90-47EC-9B37-C8FDAAFEDE0F}" destId="{1A97542C-6895-4C47-856E-3BB9CDF9BCCB}" srcOrd="0" destOrd="0" presId="urn:microsoft.com/office/officeart/2005/8/layout/vList2"/>
    <dgm:cxn modelId="{D03D556E-5F43-4853-A8F0-630B870C0B52}" type="presParOf" srcId="{C65E4C0B-04E1-4F0A-AAA4-B4269D3127B8}" destId="{77E24271-A1B8-4F71-ACB5-1B6503D2840A}" srcOrd="0" destOrd="0" presId="urn:microsoft.com/office/officeart/2005/8/layout/vList2"/>
    <dgm:cxn modelId="{68E9B528-E69A-4469-9D50-0C7B92CA7145}" type="presParOf" srcId="{C65E4C0B-04E1-4F0A-AAA4-B4269D3127B8}" destId="{107EA430-7A62-4134-B388-24093FE2FE65}" srcOrd="1" destOrd="0" presId="urn:microsoft.com/office/officeart/2005/8/layout/vList2"/>
    <dgm:cxn modelId="{4BACDD1E-C6DB-4485-9326-7B8FB85C7A76}" type="presParOf" srcId="{C65E4C0B-04E1-4F0A-AAA4-B4269D3127B8}" destId="{B67C82CA-BCCF-4EBD-AC8D-19D246838BEF}" srcOrd="2" destOrd="0" presId="urn:microsoft.com/office/officeart/2005/8/layout/vList2"/>
    <dgm:cxn modelId="{FAAC0D46-9518-46A2-9665-4BCA4CC02223}" type="presParOf" srcId="{C65E4C0B-04E1-4F0A-AAA4-B4269D3127B8}" destId="{1A97542C-6895-4C47-856E-3BB9CDF9BC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4337BA-BAEE-4C6D-A8CF-185C0F772C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6A2048B-77C8-4F80-8FB1-293A3F6738C5}">
      <dgm:prSet/>
      <dgm:spPr/>
      <dgm:t>
        <a:bodyPr/>
        <a:lstStyle/>
        <a:p>
          <a:pPr rtl="0"/>
          <a:r>
            <a:rPr lang="en-US" b="1" smtClean="0"/>
            <a:t>ServletContext</a:t>
          </a:r>
          <a:r>
            <a:rPr lang="zh-CN" b="1" smtClean="0"/>
            <a:t>对象的方法分类： </a:t>
          </a:r>
          <a:endParaRPr lang="zh-CN"/>
        </a:p>
      </dgm:t>
    </dgm:pt>
    <dgm:pt modelId="{5DF6677D-E6E3-4AAD-939F-E22301D1F06F}" type="parTrans" cxnId="{AE237140-8064-47E9-8EF1-7A8F33FCEE7F}">
      <dgm:prSet/>
      <dgm:spPr/>
      <dgm:t>
        <a:bodyPr/>
        <a:lstStyle/>
        <a:p>
          <a:endParaRPr lang="zh-CN" altLang="en-US"/>
        </a:p>
      </dgm:t>
    </dgm:pt>
    <dgm:pt modelId="{B8EAA9A2-B1CC-4C11-AE3B-4E2B1B0B7338}" type="sibTrans" cxnId="{AE237140-8064-47E9-8EF1-7A8F33FCEE7F}">
      <dgm:prSet/>
      <dgm:spPr/>
      <dgm:t>
        <a:bodyPr/>
        <a:lstStyle/>
        <a:p>
          <a:endParaRPr lang="zh-CN" altLang="en-US"/>
        </a:p>
      </dgm:t>
    </dgm:pt>
    <dgm:pt modelId="{260FA1B5-9A8B-4B4B-972F-0817BAEAC670}">
      <dgm:prSet/>
      <dgm:spPr/>
      <dgm:t>
        <a:bodyPr/>
        <a:lstStyle/>
        <a:p>
          <a:pPr rtl="0"/>
          <a:r>
            <a:rPr lang="en-US" b="1" dirty="0" smtClean="0"/>
            <a:t>4)</a:t>
          </a:r>
          <a:r>
            <a:rPr lang="zh-CN" b="1" dirty="0" smtClean="0"/>
            <a:t>．与</a:t>
          </a:r>
          <a:r>
            <a:rPr lang="zh-CN" b="1" dirty="0" smtClean="0">
              <a:solidFill>
                <a:srgbClr val="FF0000"/>
              </a:solidFill>
            </a:rPr>
            <a:t>本地资源</a:t>
          </a:r>
          <a:r>
            <a:rPr lang="zh-CN" b="1" dirty="0" smtClean="0"/>
            <a:t>路径相关的方法 </a:t>
          </a:r>
          <a:endParaRPr lang="zh-CN" dirty="0"/>
        </a:p>
      </dgm:t>
    </dgm:pt>
    <dgm:pt modelId="{DD6A9D7B-AC2A-413F-8CB2-F6E3FB968352}" type="parTrans" cxnId="{94F0B1EE-0E4B-4A89-9AA9-4C56F34F9E22}">
      <dgm:prSet/>
      <dgm:spPr/>
      <dgm:t>
        <a:bodyPr/>
        <a:lstStyle/>
        <a:p>
          <a:endParaRPr lang="zh-CN" altLang="en-US"/>
        </a:p>
      </dgm:t>
    </dgm:pt>
    <dgm:pt modelId="{02CA5FA5-2305-4419-93E0-9E62A06C3C55}" type="sibTrans" cxnId="{94F0B1EE-0E4B-4A89-9AA9-4C56F34F9E22}">
      <dgm:prSet/>
      <dgm:spPr/>
      <dgm:t>
        <a:bodyPr/>
        <a:lstStyle/>
        <a:p>
          <a:endParaRPr lang="zh-CN" altLang="en-US"/>
        </a:p>
      </dgm:t>
    </dgm:pt>
    <dgm:pt modelId="{2AEB760E-27E2-43E1-9B34-4DE51AC4B278}">
      <dgm:prSet/>
      <dgm:spPr/>
      <dgm:t>
        <a:bodyPr/>
        <a:lstStyle/>
        <a:p>
          <a:pPr rtl="0"/>
          <a:r>
            <a:rPr lang="en-US" b="1" smtClean="0"/>
            <a:t>public String getRealPath(String path)</a:t>
          </a:r>
          <a:r>
            <a:rPr lang="zh-CN" b="1" smtClean="0"/>
            <a:t>：根据参数指定的虚拟路径，返回文件系统中的一个真实的物理路径。</a:t>
          </a:r>
          <a:endParaRPr lang="zh-CN"/>
        </a:p>
      </dgm:t>
    </dgm:pt>
    <dgm:pt modelId="{DB60896A-6663-4379-9122-08DE4639A7F2}" type="parTrans" cxnId="{7D18F65C-3057-493D-8CB9-B226BC58AFD1}">
      <dgm:prSet/>
      <dgm:spPr/>
      <dgm:t>
        <a:bodyPr/>
        <a:lstStyle/>
        <a:p>
          <a:endParaRPr lang="zh-CN" altLang="en-US"/>
        </a:p>
      </dgm:t>
    </dgm:pt>
    <dgm:pt modelId="{19C65177-5B3F-4691-811F-7FAC944FC824}" type="sibTrans" cxnId="{7D18F65C-3057-493D-8CB9-B226BC58AFD1}">
      <dgm:prSet/>
      <dgm:spPr/>
      <dgm:t>
        <a:bodyPr/>
        <a:lstStyle/>
        <a:p>
          <a:endParaRPr lang="zh-CN" altLang="en-US"/>
        </a:p>
      </dgm:t>
    </dgm:pt>
    <dgm:pt modelId="{EF99C4A9-3533-429F-8908-ED82CF688046}">
      <dgm:prSet/>
      <dgm:spPr/>
      <dgm:t>
        <a:bodyPr/>
        <a:lstStyle/>
        <a:p>
          <a:pPr rtl="0"/>
          <a:r>
            <a:rPr lang="en-US" b="1" smtClean="0"/>
            <a:t>public java.net.URL getResource(String path) throws java.net. MalformedURLException</a:t>
          </a:r>
          <a:r>
            <a:rPr lang="zh-CN" b="1" smtClean="0"/>
            <a:t>：返回一个映射到参数指定的路径的</a:t>
          </a:r>
          <a:r>
            <a:rPr lang="en-US" b="1" smtClean="0"/>
            <a:t>URL</a:t>
          </a:r>
          <a:r>
            <a:rPr lang="zh-CN" b="1" smtClean="0"/>
            <a:t>。</a:t>
          </a:r>
          <a:endParaRPr lang="zh-CN"/>
        </a:p>
      </dgm:t>
    </dgm:pt>
    <dgm:pt modelId="{B70D1992-6769-48B9-9D47-FA6193C1E3E5}" type="parTrans" cxnId="{136686BD-944B-4616-BB98-C650C5E6ABC7}">
      <dgm:prSet/>
      <dgm:spPr/>
      <dgm:t>
        <a:bodyPr/>
        <a:lstStyle/>
        <a:p>
          <a:endParaRPr lang="zh-CN" altLang="en-US"/>
        </a:p>
      </dgm:t>
    </dgm:pt>
    <dgm:pt modelId="{F819356B-AE27-42D4-B1B0-1B10A60B1B85}" type="sibTrans" cxnId="{136686BD-944B-4616-BB98-C650C5E6ABC7}">
      <dgm:prSet/>
      <dgm:spPr/>
      <dgm:t>
        <a:bodyPr/>
        <a:lstStyle/>
        <a:p>
          <a:endParaRPr lang="zh-CN" altLang="en-US"/>
        </a:p>
      </dgm:t>
    </dgm:pt>
    <dgm:pt modelId="{14AA1697-0239-456F-BA8E-3D8944399EE6}">
      <dgm:prSet/>
      <dgm:spPr/>
      <dgm:t>
        <a:bodyPr/>
        <a:lstStyle/>
        <a:p>
          <a:pPr rtl="0"/>
          <a:r>
            <a:rPr lang="en-US" b="1" smtClean="0"/>
            <a:t>public java.io.InputStream getResourceAsStream(String path)</a:t>
          </a:r>
          <a:r>
            <a:rPr lang="zh-CN" b="1" smtClean="0"/>
            <a:t>：返回一个用于读取参数指定的文件的输入流。 </a:t>
          </a:r>
          <a:endParaRPr lang="zh-CN"/>
        </a:p>
      </dgm:t>
    </dgm:pt>
    <dgm:pt modelId="{31F072FC-F70E-427F-A879-ADAE6AE5C243}" type="parTrans" cxnId="{19EFBCD4-1E9A-4277-9791-7DA50A42F4D1}">
      <dgm:prSet/>
      <dgm:spPr/>
      <dgm:t>
        <a:bodyPr/>
        <a:lstStyle/>
        <a:p>
          <a:endParaRPr lang="zh-CN" altLang="en-US"/>
        </a:p>
      </dgm:t>
    </dgm:pt>
    <dgm:pt modelId="{DEBF26C2-727C-46C7-8474-9B5D02559BD2}" type="sibTrans" cxnId="{19EFBCD4-1E9A-4277-9791-7DA50A42F4D1}">
      <dgm:prSet/>
      <dgm:spPr/>
      <dgm:t>
        <a:bodyPr/>
        <a:lstStyle/>
        <a:p>
          <a:endParaRPr lang="zh-CN" altLang="en-US"/>
        </a:p>
      </dgm:t>
    </dgm:pt>
    <dgm:pt modelId="{E132791E-0462-4D99-8CB6-F6C6A797CB85}" type="pres">
      <dgm:prSet presAssocID="{824337BA-BAEE-4C6D-A8CF-185C0F772CF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B7C2831-7C9D-4AE2-9080-59C2CD2D5637}" type="pres">
      <dgm:prSet presAssocID="{96A2048B-77C8-4F80-8FB1-293A3F6738C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3DD625-848A-4AE0-BD60-6475CE1FC268}" type="pres">
      <dgm:prSet presAssocID="{B8EAA9A2-B1CC-4C11-AE3B-4E2B1B0B7338}" presName="spacer" presStyleCnt="0"/>
      <dgm:spPr/>
    </dgm:pt>
    <dgm:pt modelId="{F04B9639-6E43-4652-BD76-D430E2DC4766}" type="pres">
      <dgm:prSet presAssocID="{260FA1B5-9A8B-4B4B-972F-0817BAEAC67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3DFFA-CC1E-4E13-B7B9-09EE9AA81B26}" type="pres">
      <dgm:prSet presAssocID="{260FA1B5-9A8B-4B4B-972F-0817BAEAC67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EFBCD4-1E9A-4277-9791-7DA50A42F4D1}" srcId="{260FA1B5-9A8B-4B4B-972F-0817BAEAC670}" destId="{14AA1697-0239-456F-BA8E-3D8944399EE6}" srcOrd="2" destOrd="0" parTransId="{31F072FC-F70E-427F-A879-ADAE6AE5C243}" sibTransId="{DEBF26C2-727C-46C7-8474-9B5D02559BD2}"/>
    <dgm:cxn modelId="{FAAB146E-02FE-42AF-A37F-98877981344A}" type="presOf" srcId="{260FA1B5-9A8B-4B4B-972F-0817BAEAC670}" destId="{F04B9639-6E43-4652-BD76-D430E2DC4766}" srcOrd="0" destOrd="0" presId="urn:microsoft.com/office/officeart/2005/8/layout/vList2"/>
    <dgm:cxn modelId="{2EB6933A-5E3F-4B98-93DB-FF11240C6FBB}" type="presOf" srcId="{EF99C4A9-3533-429F-8908-ED82CF688046}" destId="{04D3DFFA-CC1E-4E13-B7B9-09EE9AA81B26}" srcOrd="0" destOrd="1" presId="urn:microsoft.com/office/officeart/2005/8/layout/vList2"/>
    <dgm:cxn modelId="{78EAD925-20A2-4D51-8CD9-00B371F38B2D}" type="presOf" srcId="{2AEB760E-27E2-43E1-9B34-4DE51AC4B278}" destId="{04D3DFFA-CC1E-4E13-B7B9-09EE9AA81B26}" srcOrd="0" destOrd="0" presId="urn:microsoft.com/office/officeart/2005/8/layout/vList2"/>
    <dgm:cxn modelId="{2FED0AF3-DDBD-4819-89D8-0B0C6D2EABCA}" type="presOf" srcId="{824337BA-BAEE-4C6D-A8CF-185C0F772CF8}" destId="{E132791E-0462-4D99-8CB6-F6C6A797CB85}" srcOrd="0" destOrd="0" presId="urn:microsoft.com/office/officeart/2005/8/layout/vList2"/>
    <dgm:cxn modelId="{136686BD-944B-4616-BB98-C650C5E6ABC7}" srcId="{260FA1B5-9A8B-4B4B-972F-0817BAEAC670}" destId="{EF99C4A9-3533-429F-8908-ED82CF688046}" srcOrd="1" destOrd="0" parTransId="{B70D1992-6769-48B9-9D47-FA6193C1E3E5}" sibTransId="{F819356B-AE27-42D4-B1B0-1B10A60B1B85}"/>
    <dgm:cxn modelId="{86CCD555-E2A6-4D5A-A1EE-C34E66142356}" type="presOf" srcId="{96A2048B-77C8-4F80-8FB1-293A3F6738C5}" destId="{1B7C2831-7C9D-4AE2-9080-59C2CD2D5637}" srcOrd="0" destOrd="0" presId="urn:microsoft.com/office/officeart/2005/8/layout/vList2"/>
    <dgm:cxn modelId="{9BDAD406-E21A-493D-86BA-71DE73595F1E}" type="presOf" srcId="{14AA1697-0239-456F-BA8E-3D8944399EE6}" destId="{04D3DFFA-CC1E-4E13-B7B9-09EE9AA81B26}" srcOrd="0" destOrd="2" presId="urn:microsoft.com/office/officeart/2005/8/layout/vList2"/>
    <dgm:cxn modelId="{7D18F65C-3057-493D-8CB9-B226BC58AFD1}" srcId="{260FA1B5-9A8B-4B4B-972F-0817BAEAC670}" destId="{2AEB760E-27E2-43E1-9B34-4DE51AC4B278}" srcOrd="0" destOrd="0" parTransId="{DB60896A-6663-4379-9122-08DE4639A7F2}" sibTransId="{19C65177-5B3F-4691-811F-7FAC944FC824}"/>
    <dgm:cxn modelId="{94F0B1EE-0E4B-4A89-9AA9-4C56F34F9E22}" srcId="{824337BA-BAEE-4C6D-A8CF-185C0F772CF8}" destId="{260FA1B5-9A8B-4B4B-972F-0817BAEAC670}" srcOrd="1" destOrd="0" parTransId="{DD6A9D7B-AC2A-413F-8CB2-F6E3FB968352}" sibTransId="{02CA5FA5-2305-4419-93E0-9E62A06C3C55}"/>
    <dgm:cxn modelId="{AE237140-8064-47E9-8EF1-7A8F33FCEE7F}" srcId="{824337BA-BAEE-4C6D-A8CF-185C0F772CF8}" destId="{96A2048B-77C8-4F80-8FB1-293A3F6738C5}" srcOrd="0" destOrd="0" parTransId="{5DF6677D-E6E3-4AAD-939F-E22301D1F06F}" sibTransId="{B8EAA9A2-B1CC-4C11-AE3B-4E2B1B0B7338}"/>
    <dgm:cxn modelId="{462FB606-11EC-4C30-BE4D-BBEDF109F60C}" type="presParOf" srcId="{E132791E-0462-4D99-8CB6-F6C6A797CB85}" destId="{1B7C2831-7C9D-4AE2-9080-59C2CD2D5637}" srcOrd="0" destOrd="0" presId="urn:microsoft.com/office/officeart/2005/8/layout/vList2"/>
    <dgm:cxn modelId="{BA7B476E-5827-403A-B1D7-1E810D2CF4A7}" type="presParOf" srcId="{E132791E-0462-4D99-8CB6-F6C6A797CB85}" destId="{3F3DD625-848A-4AE0-BD60-6475CE1FC268}" srcOrd="1" destOrd="0" presId="urn:microsoft.com/office/officeart/2005/8/layout/vList2"/>
    <dgm:cxn modelId="{4E50DB82-81FF-4869-AC78-5D639BCAE99A}" type="presParOf" srcId="{E132791E-0462-4D99-8CB6-F6C6A797CB85}" destId="{F04B9639-6E43-4652-BD76-D430E2DC4766}" srcOrd="2" destOrd="0" presId="urn:microsoft.com/office/officeart/2005/8/layout/vList2"/>
    <dgm:cxn modelId="{9680CC95-0808-431F-8C90-D029D3099D36}" type="presParOf" srcId="{E132791E-0462-4D99-8CB6-F6C6A797CB85}" destId="{04D3DFFA-CC1E-4E13-B7B9-09EE9AA81B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E42DAA-3B04-4FBF-B198-CEBC2D6F02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14A986-1074-406D-B977-C5B77D0D88FC}">
      <dgm:prSet/>
      <dgm:spPr/>
      <dgm:t>
        <a:bodyPr/>
        <a:lstStyle/>
        <a:p>
          <a:pPr rtl="0"/>
          <a:r>
            <a:rPr lang="en-US" b="1" smtClean="0"/>
            <a:t>ServletContext</a:t>
          </a:r>
          <a:r>
            <a:rPr lang="zh-CN" b="1" smtClean="0"/>
            <a:t>对象的方法分类： </a:t>
          </a:r>
          <a:endParaRPr lang="zh-CN"/>
        </a:p>
      </dgm:t>
    </dgm:pt>
    <dgm:pt modelId="{DB369C7E-18A0-464A-B63C-AD479B30C6CE}" type="parTrans" cxnId="{C1BF9B02-F5B1-4F31-B4A8-7A16633FBFCA}">
      <dgm:prSet/>
      <dgm:spPr/>
      <dgm:t>
        <a:bodyPr/>
        <a:lstStyle/>
        <a:p>
          <a:endParaRPr lang="zh-CN" altLang="en-US"/>
        </a:p>
      </dgm:t>
    </dgm:pt>
    <dgm:pt modelId="{F8F35DEE-51ED-4E30-92DD-281C61EB10F4}" type="sibTrans" cxnId="{C1BF9B02-F5B1-4F31-B4A8-7A16633FBFCA}">
      <dgm:prSet/>
      <dgm:spPr/>
      <dgm:t>
        <a:bodyPr/>
        <a:lstStyle/>
        <a:p>
          <a:endParaRPr lang="zh-CN" altLang="en-US"/>
        </a:p>
      </dgm:t>
    </dgm:pt>
    <dgm:pt modelId="{D846AB9F-E527-4CF2-A040-DDDD480A06F3}">
      <dgm:prSet/>
      <dgm:spPr/>
      <dgm:t>
        <a:bodyPr/>
        <a:lstStyle/>
        <a:p>
          <a:pPr rtl="0"/>
          <a:r>
            <a:rPr lang="en-US" b="1" dirty="0" smtClean="0"/>
            <a:t>5)</a:t>
          </a:r>
          <a:r>
            <a:rPr lang="zh-CN" b="1" dirty="0" smtClean="0"/>
            <a:t>．记录</a:t>
          </a:r>
          <a:r>
            <a:rPr lang="zh-CN" b="1" dirty="0" smtClean="0">
              <a:solidFill>
                <a:srgbClr val="FF0000"/>
              </a:solidFill>
            </a:rPr>
            <a:t>日志</a:t>
          </a:r>
          <a:r>
            <a:rPr lang="zh-CN" b="1" dirty="0" smtClean="0"/>
            <a:t> </a:t>
          </a:r>
          <a:endParaRPr lang="zh-CN" dirty="0"/>
        </a:p>
      </dgm:t>
    </dgm:pt>
    <dgm:pt modelId="{926C9AF4-00D4-483E-9B89-C390F744DB49}" type="parTrans" cxnId="{03C31C84-423C-4E57-8093-317675D7FAD9}">
      <dgm:prSet/>
      <dgm:spPr/>
      <dgm:t>
        <a:bodyPr/>
        <a:lstStyle/>
        <a:p>
          <a:endParaRPr lang="zh-CN" altLang="en-US"/>
        </a:p>
      </dgm:t>
    </dgm:pt>
    <dgm:pt modelId="{0C968257-7DAE-4797-B57A-D3EC3AA50F6B}" type="sibTrans" cxnId="{03C31C84-423C-4E57-8093-317675D7FAD9}">
      <dgm:prSet/>
      <dgm:spPr/>
      <dgm:t>
        <a:bodyPr/>
        <a:lstStyle/>
        <a:p>
          <a:endParaRPr lang="zh-CN" altLang="en-US"/>
        </a:p>
      </dgm:t>
    </dgm:pt>
    <dgm:pt modelId="{7EF56E66-B59A-4111-A8BB-5CF5E4854863}">
      <dgm:prSet/>
      <dgm:spPr/>
      <dgm:t>
        <a:bodyPr/>
        <a:lstStyle/>
        <a:p>
          <a:pPr rtl="0"/>
          <a:r>
            <a:rPr lang="en-US" b="1" smtClean="0"/>
            <a:t>public void log(String msg)</a:t>
          </a:r>
          <a:r>
            <a:rPr lang="zh-CN" b="1" smtClean="0"/>
            <a:t>：向</a:t>
          </a:r>
          <a:r>
            <a:rPr lang="en-US" b="1" smtClean="0"/>
            <a:t>Servlet</a:t>
          </a:r>
          <a:r>
            <a:rPr lang="zh-CN" b="1" smtClean="0"/>
            <a:t>的日志文件中写入一条消息。</a:t>
          </a:r>
          <a:endParaRPr lang="zh-CN"/>
        </a:p>
      </dgm:t>
    </dgm:pt>
    <dgm:pt modelId="{B23AF83F-99ED-4724-91CB-F7943215AAA5}" type="parTrans" cxnId="{FC1E57B7-21DB-4C55-B830-274CE14CCFFC}">
      <dgm:prSet/>
      <dgm:spPr/>
      <dgm:t>
        <a:bodyPr/>
        <a:lstStyle/>
        <a:p>
          <a:endParaRPr lang="zh-CN" altLang="en-US"/>
        </a:p>
      </dgm:t>
    </dgm:pt>
    <dgm:pt modelId="{FF7E7085-F983-4A86-A9B5-AB718B6DFB88}" type="sibTrans" cxnId="{FC1E57B7-21DB-4C55-B830-274CE14CCFFC}">
      <dgm:prSet/>
      <dgm:spPr/>
      <dgm:t>
        <a:bodyPr/>
        <a:lstStyle/>
        <a:p>
          <a:endParaRPr lang="zh-CN" altLang="en-US"/>
        </a:p>
      </dgm:t>
    </dgm:pt>
    <dgm:pt modelId="{C0B3C124-BB67-46CB-BCDB-EF05C1A4A67E}">
      <dgm:prSet/>
      <dgm:spPr/>
      <dgm:t>
        <a:bodyPr/>
        <a:lstStyle/>
        <a:p>
          <a:pPr rtl="0"/>
          <a:r>
            <a:rPr lang="en-US" b="1" dirty="0" smtClean="0"/>
            <a:t>public void log(String message, </a:t>
          </a:r>
          <a:r>
            <a:rPr lang="en-US" b="1" dirty="0" err="1" smtClean="0"/>
            <a:t>java.lang.Throwable</a:t>
          </a:r>
          <a:r>
            <a:rPr lang="en-US" b="1" dirty="0" smtClean="0"/>
            <a:t> </a:t>
          </a:r>
          <a:r>
            <a:rPr lang="en-US" b="1" dirty="0" err="1" smtClean="0"/>
            <a:t>throwable</a:t>
          </a:r>
          <a:r>
            <a:rPr lang="en-US" b="1" dirty="0" smtClean="0"/>
            <a:t>)</a:t>
          </a:r>
          <a:r>
            <a:rPr lang="zh-CN" b="1" dirty="0" smtClean="0"/>
            <a:t>：向</a:t>
          </a:r>
          <a:r>
            <a:rPr lang="en-US" b="1" dirty="0" smtClean="0"/>
            <a:t>Servlet</a:t>
          </a:r>
          <a:r>
            <a:rPr lang="zh-CN" b="1" dirty="0" smtClean="0"/>
            <a:t>的日志文件中写错误日志，以及异常的堆栈信息。</a:t>
          </a:r>
          <a:endParaRPr lang="zh-CN" dirty="0"/>
        </a:p>
      </dgm:t>
    </dgm:pt>
    <dgm:pt modelId="{F62BCB60-B1E4-4C9D-9150-EF71089E250B}" type="parTrans" cxnId="{F45ABCF9-F54B-4608-B9BC-5F2E498921CF}">
      <dgm:prSet/>
      <dgm:spPr/>
      <dgm:t>
        <a:bodyPr/>
        <a:lstStyle/>
        <a:p>
          <a:endParaRPr lang="zh-CN" altLang="en-US"/>
        </a:p>
      </dgm:t>
    </dgm:pt>
    <dgm:pt modelId="{25C3127B-5782-4F03-8936-01042F448BF2}" type="sibTrans" cxnId="{F45ABCF9-F54B-4608-B9BC-5F2E498921CF}">
      <dgm:prSet/>
      <dgm:spPr/>
      <dgm:t>
        <a:bodyPr/>
        <a:lstStyle/>
        <a:p>
          <a:endParaRPr lang="zh-CN" altLang="en-US"/>
        </a:p>
      </dgm:t>
    </dgm:pt>
    <dgm:pt modelId="{ED9AFAFD-9B6F-487A-9F41-D9935DBDCAD5}">
      <dgm:prSet/>
      <dgm:spPr/>
      <dgm:t>
        <a:bodyPr/>
        <a:lstStyle/>
        <a:p>
          <a:pPr rtl="0"/>
          <a:r>
            <a:rPr lang="zh-CN" b="1" dirty="0" smtClean="0"/>
            <a:t>以</a:t>
          </a:r>
          <a:r>
            <a:rPr lang="en-US" b="1" dirty="0" smtClean="0"/>
            <a:t>Tomcat</a:t>
          </a:r>
          <a:r>
            <a:rPr lang="zh-CN" b="1" dirty="0" smtClean="0"/>
            <a:t>服务器为例，日志文件位于</a:t>
          </a:r>
          <a:r>
            <a:rPr lang="en-US" b="1" dirty="0" smtClean="0"/>
            <a:t>&lt;Tomcat</a:t>
          </a:r>
          <a:r>
            <a:rPr lang="zh-CN" b="1" dirty="0" smtClean="0"/>
            <a:t>安装目录</a:t>
          </a:r>
          <a:r>
            <a:rPr lang="en-US" b="1" dirty="0" smtClean="0"/>
            <a:t>&gt;\logs</a:t>
          </a:r>
          <a:r>
            <a:rPr lang="zh-CN" b="1" dirty="0" smtClean="0"/>
            <a:t>目录下，日志文件的命名格式为：</a:t>
          </a:r>
          <a:r>
            <a:rPr lang="en-US" b="1" dirty="0" err="1" smtClean="0"/>
            <a:t>localhost_log</a:t>
          </a:r>
          <a:r>
            <a:rPr lang="en-US" b="1" dirty="0" smtClean="0"/>
            <a:t>.&lt;</a:t>
          </a:r>
          <a:r>
            <a:rPr lang="zh-CN" b="1" dirty="0" smtClean="0"/>
            <a:t>日期</a:t>
          </a:r>
          <a:r>
            <a:rPr lang="en-US" b="1" dirty="0" smtClean="0"/>
            <a:t>&gt;.txt</a:t>
          </a:r>
          <a:r>
            <a:rPr lang="zh-CN" b="1" dirty="0" smtClean="0"/>
            <a:t>，例如：</a:t>
          </a:r>
          <a:r>
            <a:rPr lang="en-US" b="1" dirty="0" err="1" smtClean="0"/>
            <a:t>localhost_log.2014</a:t>
          </a:r>
          <a:r>
            <a:rPr lang="en-US" b="1" dirty="0" smtClean="0"/>
            <a:t>-4-</a:t>
          </a:r>
          <a:r>
            <a:rPr lang="en-US" b="1" dirty="0" err="1" smtClean="0"/>
            <a:t>26.txt</a:t>
          </a:r>
          <a:r>
            <a:rPr lang="zh-CN" b="1" dirty="0" smtClean="0"/>
            <a:t>。 </a:t>
          </a:r>
          <a:endParaRPr lang="zh-CN" dirty="0"/>
        </a:p>
      </dgm:t>
    </dgm:pt>
    <dgm:pt modelId="{64B4628E-F545-45DE-885E-D00D7713A4EA}" type="parTrans" cxnId="{A2AC1EF6-ECD0-48EC-B5AC-3434A5571D4F}">
      <dgm:prSet/>
      <dgm:spPr/>
      <dgm:t>
        <a:bodyPr/>
        <a:lstStyle/>
        <a:p>
          <a:endParaRPr lang="zh-CN" altLang="en-US"/>
        </a:p>
      </dgm:t>
    </dgm:pt>
    <dgm:pt modelId="{C4D3BD25-FCE7-4A6C-B1D4-85C382C266F3}" type="sibTrans" cxnId="{A2AC1EF6-ECD0-48EC-B5AC-3434A5571D4F}">
      <dgm:prSet/>
      <dgm:spPr/>
      <dgm:t>
        <a:bodyPr/>
        <a:lstStyle/>
        <a:p>
          <a:endParaRPr lang="zh-CN" altLang="en-US"/>
        </a:p>
      </dgm:t>
    </dgm:pt>
    <dgm:pt modelId="{7B88D842-E17D-4C18-B0A8-8C0B53471F73}" type="pres">
      <dgm:prSet presAssocID="{D6E42DAA-3B04-4FBF-B198-CEBC2D6F02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BA72D7-B65E-49C4-B2D3-B86D30FC60EF}" type="pres">
      <dgm:prSet presAssocID="{E114A986-1074-406D-B977-C5B77D0D88F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2CE18-65DB-4030-A0A8-C0D13219F789}" type="pres">
      <dgm:prSet presAssocID="{F8F35DEE-51ED-4E30-92DD-281C61EB10F4}" presName="spacer" presStyleCnt="0"/>
      <dgm:spPr/>
    </dgm:pt>
    <dgm:pt modelId="{E32B663A-9A52-4166-BF98-D2127378C0B7}" type="pres">
      <dgm:prSet presAssocID="{D846AB9F-E527-4CF2-A040-DDDD480A06F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1536A6-8E08-442A-ABD8-EFD6A7E196CD}" type="pres">
      <dgm:prSet presAssocID="{D846AB9F-E527-4CF2-A040-DDDD480A06F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5ABCF9-F54B-4608-B9BC-5F2E498921CF}" srcId="{D846AB9F-E527-4CF2-A040-DDDD480A06F3}" destId="{C0B3C124-BB67-46CB-BCDB-EF05C1A4A67E}" srcOrd="1" destOrd="0" parTransId="{F62BCB60-B1E4-4C9D-9150-EF71089E250B}" sibTransId="{25C3127B-5782-4F03-8936-01042F448BF2}"/>
    <dgm:cxn modelId="{C1BF9B02-F5B1-4F31-B4A8-7A16633FBFCA}" srcId="{D6E42DAA-3B04-4FBF-B198-CEBC2D6F025C}" destId="{E114A986-1074-406D-B977-C5B77D0D88FC}" srcOrd="0" destOrd="0" parTransId="{DB369C7E-18A0-464A-B63C-AD479B30C6CE}" sibTransId="{F8F35DEE-51ED-4E30-92DD-281C61EB10F4}"/>
    <dgm:cxn modelId="{45BC9B99-5163-4C03-BBD3-689F1105FB1A}" type="presOf" srcId="{7EF56E66-B59A-4111-A8BB-5CF5E4854863}" destId="{741536A6-8E08-442A-ABD8-EFD6A7E196CD}" srcOrd="0" destOrd="0" presId="urn:microsoft.com/office/officeart/2005/8/layout/vList2"/>
    <dgm:cxn modelId="{A2AC1EF6-ECD0-48EC-B5AC-3434A5571D4F}" srcId="{C0B3C124-BB67-46CB-BCDB-EF05C1A4A67E}" destId="{ED9AFAFD-9B6F-487A-9F41-D9935DBDCAD5}" srcOrd="0" destOrd="0" parTransId="{64B4628E-F545-45DE-885E-D00D7713A4EA}" sibTransId="{C4D3BD25-FCE7-4A6C-B1D4-85C382C266F3}"/>
    <dgm:cxn modelId="{F6F28605-15BD-4F3C-BA74-0A1D2EBFD7DF}" type="presOf" srcId="{D6E42DAA-3B04-4FBF-B198-CEBC2D6F025C}" destId="{7B88D842-E17D-4C18-B0A8-8C0B53471F73}" srcOrd="0" destOrd="0" presId="urn:microsoft.com/office/officeart/2005/8/layout/vList2"/>
    <dgm:cxn modelId="{C21CCD1A-6AD0-47AE-8E0B-321DE53D294A}" type="presOf" srcId="{E114A986-1074-406D-B977-C5B77D0D88FC}" destId="{43BA72D7-B65E-49C4-B2D3-B86D30FC60EF}" srcOrd="0" destOrd="0" presId="urn:microsoft.com/office/officeart/2005/8/layout/vList2"/>
    <dgm:cxn modelId="{EE9E57B3-AE3D-4CDD-A5E2-D0766E5E1B45}" type="presOf" srcId="{C0B3C124-BB67-46CB-BCDB-EF05C1A4A67E}" destId="{741536A6-8E08-442A-ABD8-EFD6A7E196CD}" srcOrd="0" destOrd="1" presId="urn:microsoft.com/office/officeart/2005/8/layout/vList2"/>
    <dgm:cxn modelId="{8DDDDCC2-A9AC-4968-9883-D4775A7C12F5}" type="presOf" srcId="{D846AB9F-E527-4CF2-A040-DDDD480A06F3}" destId="{E32B663A-9A52-4166-BF98-D2127378C0B7}" srcOrd="0" destOrd="0" presId="urn:microsoft.com/office/officeart/2005/8/layout/vList2"/>
    <dgm:cxn modelId="{11299C7F-83AB-4E11-8C93-35B7731AA10A}" type="presOf" srcId="{ED9AFAFD-9B6F-487A-9F41-D9935DBDCAD5}" destId="{741536A6-8E08-442A-ABD8-EFD6A7E196CD}" srcOrd="0" destOrd="2" presId="urn:microsoft.com/office/officeart/2005/8/layout/vList2"/>
    <dgm:cxn modelId="{03C31C84-423C-4E57-8093-317675D7FAD9}" srcId="{D6E42DAA-3B04-4FBF-B198-CEBC2D6F025C}" destId="{D846AB9F-E527-4CF2-A040-DDDD480A06F3}" srcOrd="1" destOrd="0" parTransId="{926C9AF4-00D4-483E-9B89-C390F744DB49}" sibTransId="{0C968257-7DAE-4797-B57A-D3EC3AA50F6B}"/>
    <dgm:cxn modelId="{FC1E57B7-21DB-4C55-B830-274CE14CCFFC}" srcId="{D846AB9F-E527-4CF2-A040-DDDD480A06F3}" destId="{7EF56E66-B59A-4111-A8BB-5CF5E4854863}" srcOrd="0" destOrd="0" parTransId="{B23AF83F-99ED-4724-91CB-F7943215AAA5}" sibTransId="{FF7E7085-F983-4A86-A9B5-AB718B6DFB88}"/>
    <dgm:cxn modelId="{A5A8BD9C-BDF3-4C36-8128-FA610C3F8D0D}" type="presParOf" srcId="{7B88D842-E17D-4C18-B0A8-8C0B53471F73}" destId="{43BA72D7-B65E-49C4-B2D3-B86D30FC60EF}" srcOrd="0" destOrd="0" presId="urn:microsoft.com/office/officeart/2005/8/layout/vList2"/>
    <dgm:cxn modelId="{45FF66A1-62E8-43D7-982E-AB6317E63128}" type="presParOf" srcId="{7B88D842-E17D-4C18-B0A8-8C0B53471F73}" destId="{B992CE18-65DB-4030-A0A8-C0D13219F789}" srcOrd="1" destOrd="0" presId="urn:microsoft.com/office/officeart/2005/8/layout/vList2"/>
    <dgm:cxn modelId="{B4B96709-189A-4C6D-8D60-3AA7914F6F8D}" type="presParOf" srcId="{7B88D842-E17D-4C18-B0A8-8C0B53471F73}" destId="{E32B663A-9A52-4166-BF98-D2127378C0B7}" srcOrd="2" destOrd="0" presId="urn:microsoft.com/office/officeart/2005/8/layout/vList2"/>
    <dgm:cxn modelId="{E8FD5ECE-B53E-491E-B280-175E00D0EA27}" type="presParOf" srcId="{7B88D842-E17D-4C18-B0A8-8C0B53471F73}" destId="{741536A6-8E08-442A-ABD8-EFD6A7E196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808134-26E5-43E9-A0EC-A415719C33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57C6E1-9DE2-4112-8697-0AB4F5730130}">
      <dgm:prSet custT="1"/>
      <dgm:spPr/>
      <dgm:t>
        <a:bodyPr/>
        <a:lstStyle/>
        <a:p>
          <a:pPr rtl="0"/>
          <a:r>
            <a:rPr lang="en-US" sz="3600" b="1" dirty="0" smtClean="0"/>
            <a:t>Session</a:t>
          </a:r>
          <a:r>
            <a:rPr lang="zh-CN" sz="3600" b="1" dirty="0" smtClean="0"/>
            <a:t>（会话）</a:t>
          </a:r>
          <a:endParaRPr lang="zh-CN" sz="3600" dirty="0"/>
        </a:p>
      </dgm:t>
    </dgm:pt>
    <dgm:pt modelId="{384A9675-CB66-4028-883A-CA602CAD578D}" type="parTrans" cxnId="{D4E15F2D-87C1-4E43-9D06-AF2B471E7184}">
      <dgm:prSet/>
      <dgm:spPr/>
      <dgm:t>
        <a:bodyPr/>
        <a:lstStyle/>
        <a:p>
          <a:endParaRPr lang="zh-CN" altLang="en-US"/>
        </a:p>
      </dgm:t>
    </dgm:pt>
    <dgm:pt modelId="{818FDDBD-274F-4916-ABC0-91E5C0709EFD}" type="sibTrans" cxnId="{D4E15F2D-87C1-4E43-9D06-AF2B471E7184}">
      <dgm:prSet/>
      <dgm:spPr/>
      <dgm:t>
        <a:bodyPr/>
        <a:lstStyle/>
        <a:p>
          <a:endParaRPr lang="zh-CN" altLang="en-US"/>
        </a:p>
      </dgm:t>
    </dgm:pt>
    <dgm:pt modelId="{C55A26BD-E386-45A9-9A54-813D20546034}">
      <dgm:prSet/>
      <dgm:spPr/>
      <dgm:t>
        <a:bodyPr/>
        <a:lstStyle/>
        <a:p>
          <a:pPr rtl="0"/>
          <a:r>
            <a:rPr lang="zh-CN" b="1" dirty="0" smtClean="0"/>
            <a:t>客户端打开与服务器的</a:t>
          </a:r>
          <a:r>
            <a:rPr lang="zh-CN" b="1" dirty="0" smtClean="0">
              <a:solidFill>
                <a:srgbClr val="FF0000"/>
              </a:solidFill>
            </a:rPr>
            <a:t>连接</a:t>
          </a:r>
          <a:r>
            <a:rPr lang="zh-CN" b="1" dirty="0" smtClean="0"/>
            <a:t>发出请求和服务器响应请求</a:t>
          </a:r>
          <a:r>
            <a:rPr lang="zh-CN" b="1" dirty="0" smtClean="0">
              <a:solidFill>
                <a:srgbClr val="FF0000"/>
              </a:solidFill>
            </a:rPr>
            <a:t>的一段时间</a:t>
          </a:r>
          <a:endParaRPr lang="zh-CN" dirty="0">
            <a:solidFill>
              <a:srgbClr val="FF0000"/>
            </a:solidFill>
          </a:endParaRPr>
        </a:p>
      </dgm:t>
    </dgm:pt>
    <dgm:pt modelId="{03357A6A-71B4-468A-88E0-4DA79E244424}" type="parTrans" cxnId="{7B6FB0A9-DAF9-41EC-9DEC-D214DD85C87B}">
      <dgm:prSet/>
      <dgm:spPr/>
      <dgm:t>
        <a:bodyPr/>
        <a:lstStyle/>
        <a:p>
          <a:endParaRPr lang="zh-CN" altLang="en-US"/>
        </a:p>
      </dgm:t>
    </dgm:pt>
    <dgm:pt modelId="{4DA93ABB-14C1-4659-AA01-2F71D6AD0AB0}" type="sibTrans" cxnId="{7B6FB0A9-DAF9-41EC-9DEC-D214DD85C87B}">
      <dgm:prSet/>
      <dgm:spPr/>
      <dgm:t>
        <a:bodyPr/>
        <a:lstStyle/>
        <a:p>
          <a:endParaRPr lang="zh-CN" altLang="en-US"/>
        </a:p>
      </dgm:t>
    </dgm:pt>
    <dgm:pt modelId="{BDEB8C62-F828-4CB3-9D63-9BBFBFC5FDE6}">
      <dgm:prSet/>
      <dgm:spPr/>
      <dgm:t>
        <a:bodyPr/>
        <a:lstStyle/>
        <a:p>
          <a:pPr rtl="0"/>
          <a:r>
            <a:rPr lang="en-US" b="1" smtClean="0"/>
            <a:t>Servlet API</a:t>
          </a:r>
          <a:r>
            <a:rPr lang="zh-CN" b="1" smtClean="0"/>
            <a:t>定义了一个</a:t>
          </a:r>
          <a:r>
            <a:rPr lang="en-US" b="1" smtClean="0"/>
            <a:t>HttpSession</a:t>
          </a:r>
          <a:r>
            <a:rPr lang="zh-CN" b="1" smtClean="0"/>
            <a:t>接口，允许</a:t>
          </a:r>
          <a:r>
            <a:rPr lang="en-US" b="1" smtClean="0"/>
            <a:t>Servlet</a:t>
          </a:r>
          <a:r>
            <a:rPr lang="zh-CN" b="1" smtClean="0"/>
            <a:t>容器针对每一个用户建立一个</a:t>
          </a:r>
          <a:r>
            <a:rPr lang="en-US" b="1" smtClean="0"/>
            <a:t>HTTP</a:t>
          </a:r>
          <a:r>
            <a:rPr lang="zh-CN" b="1" smtClean="0"/>
            <a:t>会话（即</a:t>
          </a:r>
          <a:r>
            <a:rPr lang="en-US" b="1" smtClean="0"/>
            <a:t>HttpSession</a:t>
          </a:r>
          <a:r>
            <a:rPr lang="zh-CN" b="1" smtClean="0"/>
            <a:t>对象）。</a:t>
          </a:r>
          <a:endParaRPr lang="zh-CN"/>
        </a:p>
      </dgm:t>
    </dgm:pt>
    <dgm:pt modelId="{5D2B79E9-6768-4F1C-90D5-9040A419578B}" type="parTrans" cxnId="{6AA0BF91-4343-45F7-A862-0B12B2910ACD}">
      <dgm:prSet/>
      <dgm:spPr/>
      <dgm:t>
        <a:bodyPr/>
        <a:lstStyle/>
        <a:p>
          <a:endParaRPr lang="zh-CN" altLang="en-US"/>
        </a:p>
      </dgm:t>
    </dgm:pt>
    <dgm:pt modelId="{FAECD422-314C-4D8E-9853-056F9EABC7A9}" type="sibTrans" cxnId="{6AA0BF91-4343-45F7-A862-0B12B2910ACD}">
      <dgm:prSet/>
      <dgm:spPr/>
      <dgm:t>
        <a:bodyPr/>
        <a:lstStyle/>
        <a:p>
          <a:endParaRPr lang="zh-CN" altLang="en-US"/>
        </a:p>
      </dgm:t>
    </dgm:pt>
    <dgm:pt modelId="{42C08481-8752-4A14-8C71-5D2702B182FE}">
      <dgm:prSet/>
      <dgm:spPr/>
      <dgm:t>
        <a:bodyPr/>
        <a:lstStyle/>
        <a:p>
          <a:pPr rtl="0"/>
          <a:r>
            <a:rPr lang="en-US" b="1" smtClean="0"/>
            <a:t>HttpSession</a:t>
          </a:r>
          <a:r>
            <a:rPr lang="zh-CN" b="1" smtClean="0"/>
            <a:t>对象提供了和</a:t>
          </a:r>
          <a:r>
            <a:rPr lang="en-US" b="1" smtClean="0"/>
            <a:t>ServletContext</a:t>
          </a:r>
          <a:r>
            <a:rPr lang="zh-CN" b="1" smtClean="0"/>
            <a:t>对象相似的一组会话属性方法，在服务器端存放用户会话状态。 </a:t>
          </a:r>
          <a:endParaRPr lang="zh-CN"/>
        </a:p>
      </dgm:t>
    </dgm:pt>
    <dgm:pt modelId="{837AF261-1580-42D7-A451-88301890F540}" type="parTrans" cxnId="{2DED5010-9F5A-4666-BEAA-B215FF0F34DC}">
      <dgm:prSet/>
      <dgm:spPr/>
      <dgm:t>
        <a:bodyPr/>
        <a:lstStyle/>
        <a:p>
          <a:endParaRPr lang="zh-CN" altLang="en-US"/>
        </a:p>
      </dgm:t>
    </dgm:pt>
    <dgm:pt modelId="{8819069B-9B9C-4BAC-82D5-BA3E48002552}" type="sibTrans" cxnId="{2DED5010-9F5A-4666-BEAA-B215FF0F34DC}">
      <dgm:prSet/>
      <dgm:spPr/>
      <dgm:t>
        <a:bodyPr/>
        <a:lstStyle/>
        <a:p>
          <a:endParaRPr lang="zh-CN" altLang="en-US"/>
        </a:p>
      </dgm:t>
    </dgm:pt>
    <dgm:pt modelId="{0B098164-8922-40EB-951E-86E41982F87B}" type="pres">
      <dgm:prSet presAssocID="{C6808134-26E5-43E9-A0EC-A415719C33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48BB60-6927-426D-8B3A-BAAFD65E8129}" type="pres">
      <dgm:prSet presAssocID="{5957C6E1-9DE2-4112-8697-0AB4F5730130}" presName="parentText" presStyleLbl="node1" presStyleIdx="0" presStyleCnt="3" custScaleY="1638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91EFA-F33F-4F5A-82F9-40436B66084B}" type="pres">
      <dgm:prSet presAssocID="{5957C6E1-9DE2-4112-8697-0AB4F573013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15E5BC-43AF-4010-A979-9144070EB806}" type="pres">
      <dgm:prSet presAssocID="{BDEB8C62-F828-4CB3-9D63-9BBFBFC5FDE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07C5DF-1B48-4348-9727-5BEC93790253}" type="pres">
      <dgm:prSet presAssocID="{FAECD422-314C-4D8E-9853-056F9EABC7A9}" presName="spacer" presStyleCnt="0"/>
      <dgm:spPr/>
    </dgm:pt>
    <dgm:pt modelId="{38060E18-E7ED-4B9C-A06A-ED7F122269F4}" type="pres">
      <dgm:prSet presAssocID="{42C08481-8752-4A14-8C71-5D2702B182F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6FB0A9-DAF9-41EC-9DEC-D214DD85C87B}" srcId="{5957C6E1-9DE2-4112-8697-0AB4F5730130}" destId="{C55A26BD-E386-45A9-9A54-813D20546034}" srcOrd="0" destOrd="0" parTransId="{03357A6A-71B4-468A-88E0-4DA79E244424}" sibTransId="{4DA93ABB-14C1-4659-AA01-2F71D6AD0AB0}"/>
    <dgm:cxn modelId="{2DED5010-9F5A-4666-BEAA-B215FF0F34DC}" srcId="{C6808134-26E5-43E9-A0EC-A415719C33F7}" destId="{42C08481-8752-4A14-8C71-5D2702B182FE}" srcOrd="2" destOrd="0" parTransId="{837AF261-1580-42D7-A451-88301890F540}" sibTransId="{8819069B-9B9C-4BAC-82D5-BA3E48002552}"/>
    <dgm:cxn modelId="{6AA0BF91-4343-45F7-A862-0B12B2910ACD}" srcId="{C6808134-26E5-43E9-A0EC-A415719C33F7}" destId="{BDEB8C62-F828-4CB3-9D63-9BBFBFC5FDE6}" srcOrd="1" destOrd="0" parTransId="{5D2B79E9-6768-4F1C-90D5-9040A419578B}" sibTransId="{FAECD422-314C-4D8E-9853-056F9EABC7A9}"/>
    <dgm:cxn modelId="{B8D17D16-A5AB-4289-9266-99AC79D36679}" type="presOf" srcId="{C6808134-26E5-43E9-A0EC-A415719C33F7}" destId="{0B098164-8922-40EB-951E-86E41982F87B}" srcOrd="0" destOrd="0" presId="urn:microsoft.com/office/officeart/2005/8/layout/vList2"/>
    <dgm:cxn modelId="{E02B4EEF-E6BC-476E-B574-ECAE7D97CEB9}" type="presOf" srcId="{42C08481-8752-4A14-8C71-5D2702B182FE}" destId="{38060E18-E7ED-4B9C-A06A-ED7F122269F4}" srcOrd="0" destOrd="0" presId="urn:microsoft.com/office/officeart/2005/8/layout/vList2"/>
    <dgm:cxn modelId="{BA512895-2E1C-4056-AFC1-40A15664509A}" type="presOf" srcId="{C55A26BD-E386-45A9-9A54-813D20546034}" destId="{18891EFA-F33F-4F5A-82F9-40436B66084B}" srcOrd="0" destOrd="0" presId="urn:microsoft.com/office/officeart/2005/8/layout/vList2"/>
    <dgm:cxn modelId="{D4E15F2D-87C1-4E43-9D06-AF2B471E7184}" srcId="{C6808134-26E5-43E9-A0EC-A415719C33F7}" destId="{5957C6E1-9DE2-4112-8697-0AB4F5730130}" srcOrd="0" destOrd="0" parTransId="{384A9675-CB66-4028-883A-CA602CAD578D}" sibTransId="{818FDDBD-274F-4916-ABC0-91E5C0709EFD}"/>
    <dgm:cxn modelId="{13AE87E5-843F-4D17-8B21-B1589860DA81}" type="presOf" srcId="{5957C6E1-9DE2-4112-8697-0AB4F5730130}" destId="{7E48BB60-6927-426D-8B3A-BAAFD65E8129}" srcOrd="0" destOrd="0" presId="urn:microsoft.com/office/officeart/2005/8/layout/vList2"/>
    <dgm:cxn modelId="{055D2A84-9E27-4B52-A637-4CE7BAA938E3}" type="presOf" srcId="{BDEB8C62-F828-4CB3-9D63-9BBFBFC5FDE6}" destId="{FB15E5BC-43AF-4010-A979-9144070EB806}" srcOrd="0" destOrd="0" presId="urn:microsoft.com/office/officeart/2005/8/layout/vList2"/>
    <dgm:cxn modelId="{0F2B40CE-3CAE-4F5C-BDEF-1898E598B339}" type="presParOf" srcId="{0B098164-8922-40EB-951E-86E41982F87B}" destId="{7E48BB60-6927-426D-8B3A-BAAFD65E8129}" srcOrd="0" destOrd="0" presId="urn:microsoft.com/office/officeart/2005/8/layout/vList2"/>
    <dgm:cxn modelId="{0263309D-52CC-4981-BAC7-226FB228B75A}" type="presParOf" srcId="{0B098164-8922-40EB-951E-86E41982F87B}" destId="{18891EFA-F33F-4F5A-82F9-40436B66084B}" srcOrd="1" destOrd="0" presId="urn:microsoft.com/office/officeart/2005/8/layout/vList2"/>
    <dgm:cxn modelId="{99A8C044-8928-4D56-9953-05C90C7E9E1F}" type="presParOf" srcId="{0B098164-8922-40EB-951E-86E41982F87B}" destId="{FB15E5BC-43AF-4010-A979-9144070EB806}" srcOrd="2" destOrd="0" presId="urn:microsoft.com/office/officeart/2005/8/layout/vList2"/>
    <dgm:cxn modelId="{CDA8D9B7-1D3A-4750-8387-BB1BBEA69D0D}" type="presParOf" srcId="{0B098164-8922-40EB-951E-86E41982F87B}" destId="{1F07C5DF-1B48-4348-9727-5BEC93790253}" srcOrd="3" destOrd="0" presId="urn:microsoft.com/office/officeart/2005/8/layout/vList2"/>
    <dgm:cxn modelId="{73F6D56C-C96E-4C8E-9A1A-2210F6F25D7B}" type="presParOf" srcId="{0B098164-8922-40EB-951E-86E41982F87B}" destId="{38060E18-E7ED-4B9C-A06A-ED7F122269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8943D-2D04-4C32-B17F-8B784BB7DC42}">
      <dsp:nvSpPr>
        <dsp:cNvPr id="0" name=""/>
        <dsp:cNvSpPr/>
      </dsp:nvSpPr>
      <dsp:spPr>
        <a:xfrm rot="5400000">
          <a:off x="3839132" y="-437228"/>
          <a:ext cx="35139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1" kern="1200" smtClean="0"/>
            <a:t>ServletRequest</a:t>
          </a:r>
          <a:endParaRPr lang="zh-CN" sz="31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1" kern="1200" smtClean="0"/>
            <a:t>ServletResponse</a:t>
          </a:r>
          <a:endParaRPr lang="zh-CN" sz="31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1" kern="1200" dirty="0" err="1" smtClean="0"/>
            <a:t>ServletConfig</a:t>
          </a:r>
          <a:endParaRPr lang="zh-CN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1" kern="1200" smtClean="0"/>
            <a:t>ServletContext</a:t>
          </a:r>
          <a:endParaRPr lang="zh-CN" sz="31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1" kern="1200" smtClean="0"/>
            <a:t>HttpSession</a:t>
          </a:r>
          <a:endParaRPr lang="zh-CN" sz="31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1" kern="1200" smtClean="0"/>
            <a:t>out</a:t>
          </a:r>
          <a:r>
            <a:rPr lang="zh-CN" sz="3100" b="1" kern="1200" smtClean="0"/>
            <a:t> </a:t>
          </a:r>
          <a:endParaRPr lang="zh-CN" sz="3100" kern="1200"/>
        </a:p>
      </dsp:txBody>
      <dsp:txXfrm rot="-5400000">
        <a:off x="2962656" y="610787"/>
        <a:ext cx="5095405" cy="3170912"/>
      </dsp:txXfrm>
    </dsp:sp>
    <dsp:sp modelId="{A029CC6B-7371-46D1-B27C-53FB4BDC0AE4}">
      <dsp:nvSpPr>
        <dsp:cNvPr id="0" name=""/>
        <dsp:cNvSpPr/>
      </dsp:nvSpPr>
      <dsp:spPr>
        <a:xfrm>
          <a:off x="0" y="0"/>
          <a:ext cx="2962656" cy="4392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400" b="1" kern="1200" dirty="0" smtClean="0"/>
            <a:t>服务器应用对象</a:t>
          </a:r>
          <a:endParaRPr lang="zh-CN" sz="6400" kern="1200" dirty="0"/>
        </a:p>
      </dsp:txBody>
      <dsp:txXfrm>
        <a:off x="144625" y="144625"/>
        <a:ext cx="2673406" cy="41032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F148C-A7AA-4BE3-8ECC-89240EE87E48}">
      <dsp:nvSpPr>
        <dsp:cNvPr id="0" name=""/>
        <dsp:cNvSpPr/>
      </dsp:nvSpPr>
      <dsp:spPr>
        <a:xfrm>
          <a:off x="0" y="114081"/>
          <a:ext cx="8229600" cy="1579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/>
            <a:t>HttpSession</a:t>
          </a:r>
          <a:r>
            <a:rPr lang="zh-CN" sz="2700" b="1" kern="1200" dirty="0" smtClean="0"/>
            <a:t>对象是</a:t>
          </a:r>
          <a:r>
            <a:rPr lang="zh-CN" sz="2700" b="1" kern="1200" dirty="0" smtClean="0">
              <a:solidFill>
                <a:srgbClr val="FF0000"/>
              </a:solidFill>
            </a:rPr>
            <a:t>由</a:t>
          </a:r>
          <a:r>
            <a:rPr lang="en-US" sz="2700" b="1" kern="1200" dirty="0" smtClean="0">
              <a:solidFill>
                <a:srgbClr val="FF0000"/>
              </a:solidFill>
            </a:rPr>
            <a:t>Web</a:t>
          </a:r>
          <a:r>
            <a:rPr lang="zh-CN" sz="2700" b="1" kern="1200" dirty="0" smtClean="0">
              <a:solidFill>
                <a:srgbClr val="FF0000"/>
              </a:solidFill>
            </a:rPr>
            <a:t>服务器创建</a:t>
          </a:r>
          <a:r>
            <a:rPr lang="zh-CN" sz="2700" b="1" kern="1200" dirty="0" smtClean="0"/>
            <a:t>的，在</a:t>
          </a:r>
          <a:r>
            <a:rPr lang="en-US" sz="2700" b="1" kern="1200" dirty="0" smtClean="0"/>
            <a:t>Servlet</a:t>
          </a:r>
          <a:r>
            <a:rPr lang="zh-CN" sz="2700" b="1" kern="1200" dirty="0" smtClean="0"/>
            <a:t>中可以通过</a:t>
          </a:r>
          <a:r>
            <a:rPr lang="en-US" sz="2700" b="1" kern="1200" dirty="0" err="1" smtClean="0"/>
            <a:t>HttpServletRequest</a:t>
          </a:r>
          <a:r>
            <a:rPr lang="zh-CN" sz="2700" b="1" kern="1200" dirty="0" smtClean="0"/>
            <a:t>对象的</a:t>
          </a:r>
          <a:r>
            <a:rPr lang="en-US" sz="2700" b="1" kern="1200" dirty="0" err="1" smtClean="0"/>
            <a:t>getSession</a:t>
          </a:r>
          <a:r>
            <a:rPr lang="en-US" sz="2700" b="1" kern="1200" dirty="0" smtClean="0"/>
            <a:t>()</a:t>
          </a:r>
          <a:r>
            <a:rPr lang="zh-CN" sz="2700" b="1" kern="1200" dirty="0" smtClean="0"/>
            <a:t>方法获取，此方法的两种声明如下： </a:t>
          </a:r>
          <a:endParaRPr lang="zh-CN" sz="2700" kern="1200" dirty="0"/>
        </a:p>
      </dsp:txBody>
      <dsp:txXfrm>
        <a:off x="77105" y="191186"/>
        <a:ext cx="8075390" cy="1425290"/>
      </dsp:txXfrm>
    </dsp:sp>
    <dsp:sp modelId="{2D24B3C1-D177-41B8-BDAD-7085465E858D}">
      <dsp:nvSpPr>
        <dsp:cNvPr id="0" name=""/>
        <dsp:cNvSpPr/>
      </dsp:nvSpPr>
      <dsp:spPr>
        <a:xfrm>
          <a:off x="0" y="1693581"/>
          <a:ext cx="8229600" cy="279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b="1" kern="1200" smtClean="0"/>
            <a:t>public HttpSession getSession()</a:t>
          </a:r>
          <a:r>
            <a:rPr lang="zh-CN" sz="2100" b="1" kern="1200" smtClean="0"/>
            <a:t>：返回与当前请求相关联的会话，如果当前请求还没有一个相关联的会话，就创建一个</a:t>
          </a:r>
          <a:r>
            <a:rPr lang="en-US" sz="2100" b="1" kern="1200" smtClean="0"/>
            <a:t>HttpSession</a:t>
          </a:r>
          <a:r>
            <a:rPr lang="zh-CN" sz="2100" b="1" kern="1200" smtClean="0"/>
            <a:t>对象并返回。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b="1" kern="1200" smtClean="0"/>
            <a:t>public HttpSession getSession(boolean create)</a:t>
          </a:r>
          <a:r>
            <a:rPr lang="zh-CN" sz="2100" b="1" kern="1200" smtClean="0"/>
            <a:t>：返回与当前请求相关联的会话对象。</a:t>
          </a:r>
          <a:endParaRPr lang="zh-CN" sz="2100" kern="120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b="1" kern="1200" smtClean="0"/>
            <a:t>如果当前请求还没有一个相关联的会话，且参数为</a:t>
          </a:r>
          <a:r>
            <a:rPr lang="en-US" sz="2100" b="1" kern="1200" smtClean="0"/>
            <a:t>true</a:t>
          </a:r>
          <a:r>
            <a:rPr lang="zh-CN" sz="2100" b="1" kern="1200" smtClean="0"/>
            <a:t>，则创建一个</a:t>
          </a:r>
          <a:r>
            <a:rPr lang="en-US" sz="2100" b="1" kern="1200" smtClean="0"/>
            <a:t>HttpSession</a:t>
          </a:r>
          <a:r>
            <a:rPr lang="zh-CN" sz="2100" b="1" kern="1200" smtClean="0"/>
            <a:t>对象并返回</a:t>
          </a:r>
          <a:endParaRPr lang="zh-CN" sz="2100" kern="120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b="1" kern="1200" smtClean="0"/>
            <a:t>如果参数为</a:t>
          </a:r>
          <a:r>
            <a:rPr lang="en-US" sz="2100" b="1" kern="1200" smtClean="0"/>
            <a:t>false</a:t>
          </a:r>
          <a:r>
            <a:rPr lang="zh-CN" sz="2100" b="1" kern="1200" smtClean="0"/>
            <a:t>，且请求没有相关联的会话对象，将返回</a:t>
          </a:r>
          <a:r>
            <a:rPr lang="en-US" sz="2100" b="1" kern="1200" smtClean="0"/>
            <a:t>null</a:t>
          </a:r>
          <a:r>
            <a:rPr lang="zh-CN" sz="2100" b="1" kern="1200" smtClean="0"/>
            <a:t> </a:t>
          </a:r>
          <a:endParaRPr lang="zh-CN" sz="2100" kern="1200"/>
        </a:p>
      </dsp:txBody>
      <dsp:txXfrm>
        <a:off x="0" y="1693581"/>
        <a:ext cx="8229600" cy="27945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3E582-AE37-4644-AE68-9E278B110CAD}">
      <dsp:nvSpPr>
        <dsp:cNvPr id="0" name=""/>
        <dsp:cNvSpPr/>
      </dsp:nvSpPr>
      <dsp:spPr>
        <a:xfrm>
          <a:off x="0" y="202776"/>
          <a:ext cx="914400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HttpSession</a:t>
          </a:r>
          <a:r>
            <a:rPr lang="zh-CN" sz="2200" b="1" kern="1200" smtClean="0"/>
            <a:t>对象的方法 </a:t>
          </a:r>
          <a:endParaRPr lang="zh-CN" sz="2200" kern="1200"/>
        </a:p>
      </dsp:txBody>
      <dsp:txXfrm>
        <a:off x="27015" y="229791"/>
        <a:ext cx="9089970" cy="499380"/>
      </dsp:txXfrm>
    </dsp:sp>
    <dsp:sp modelId="{BF9D0F82-6564-4E80-95E7-11A8023B0CEA}">
      <dsp:nvSpPr>
        <dsp:cNvPr id="0" name=""/>
        <dsp:cNvSpPr/>
      </dsp:nvSpPr>
      <dsp:spPr>
        <a:xfrm>
          <a:off x="0" y="756186"/>
          <a:ext cx="9144000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dirty="0" smtClean="0">
              <a:solidFill>
                <a:srgbClr val="FF0000"/>
              </a:solidFill>
            </a:rPr>
            <a:t>public void </a:t>
          </a:r>
          <a:r>
            <a:rPr lang="en-US" sz="1700" b="1" kern="1200" dirty="0" err="1" smtClean="0">
              <a:solidFill>
                <a:srgbClr val="FF0000"/>
              </a:solidFill>
            </a:rPr>
            <a:t>setAttribute</a:t>
          </a:r>
          <a:r>
            <a:rPr lang="en-US" sz="1700" b="1" kern="1200" dirty="0" smtClean="0">
              <a:solidFill>
                <a:srgbClr val="FF0000"/>
              </a:solidFill>
            </a:rPr>
            <a:t>(String name, </a:t>
          </a:r>
          <a:r>
            <a:rPr lang="en-US" sz="1700" b="1" kern="1200" dirty="0" err="1" smtClean="0">
              <a:solidFill>
                <a:srgbClr val="FF0000"/>
              </a:solidFill>
            </a:rPr>
            <a:t>java.lang.Object</a:t>
          </a:r>
          <a:r>
            <a:rPr lang="en-US" sz="1700" b="1" kern="1200" dirty="0" smtClean="0">
              <a:solidFill>
                <a:srgbClr val="FF0000"/>
              </a:solidFill>
            </a:rPr>
            <a:t> object)</a:t>
          </a:r>
          <a:endParaRPr lang="zh-CN" sz="1700" kern="1200" dirty="0">
            <a:solidFill>
              <a:srgbClr val="FF0000"/>
            </a:solidFill>
          </a:endParaRPr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b="1" kern="1200" dirty="0" smtClean="0">
              <a:solidFill>
                <a:srgbClr val="FF0000"/>
              </a:solidFill>
            </a:rPr>
            <a:t>将一个对象绑定到</a:t>
          </a:r>
          <a:r>
            <a:rPr lang="en-US" sz="1700" b="1" kern="1200" dirty="0" err="1" smtClean="0">
              <a:solidFill>
                <a:srgbClr val="FF0000"/>
              </a:solidFill>
            </a:rPr>
            <a:t>HttpSession</a:t>
          </a:r>
          <a:r>
            <a:rPr lang="zh-CN" sz="1700" b="1" kern="1200" dirty="0" smtClean="0">
              <a:solidFill>
                <a:srgbClr val="FF0000"/>
              </a:solidFill>
            </a:rPr>
            <a:t>对象，使之成为一个会话属性。参数</a:t>
          </a:r>
          <a:r>
            <a:rPr lang="en-US" sz="1700" b="1" kern="1200" dirty="0" smtClean="0">
              <a:solidFill>
                <a:srgbClr val="FF0000"/>
              </a:solidFill>
            </a:rPr>
            <a:t>name </a:t>
          </a:r>
          <a:r>
            <a:rPr lang="zh-CN" sz="1700" b="1" kern="1200" dirty="0" smtClean="0">
              <a:solidFill>
                <a:srgbClr val="FF0000"/>
              </a:solidFill>
            </a:rPr>
            <a:t>指定属性名。</a:t>
          </a:r>
          <a:endParaRPr lang="zh-CN" sz="1700" kern="1200" dirty="0">
            <a:solidFill>
              <a:srgbClr val="FF0000"/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dirty="0" smtClean="0">
              <a:solidFill>
                <a:srgbClr val="FF0000"/>
              </a:solidFill>
            </a:rPr>
            <a:t>public void </a:t>
          </a:r>
          <a:r>
            <a:rPr lang="en-US" sz="1700" b="1" kern="1200" dirty="0" err="1" smtClean="0">
              <a:solidFill>
                <a:srgbClr val="FF0000"/>
              </a:solidFill>
            </a:rPr>
            <a:t>getAttribute</a:t>
          </a:r>
          <a:r>
            <a:rPr lang="en-US" sz="1700" b="1" kern="1200" dirty="0" smtClean="0"/>
            <a:t>(String name)</a:t>
          </a:r>
          <a:endParaRPr lang="zh-CN" sz="1700" kern="1200" dirty="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b="1" kern="1200" dirty="0" smtClean="0"/>
            <a:t>返回由</a:t>
          </a:r>
          <a:r>
            <a:rPr lang="en-US" sz="1700" b="1" kern="1200" dirty="0" smtClean="0"/>
            <a:t>name</a:t>
          </a:r>
          <a:r>
            <a:rPr lang="zh-CN" sz="1700" b="1" kern="1200" dirty="0" smtClean="0"/>
            <a:t>指定的会话属性，如果</a:t>
          </a:r>
          <a:r>
            <a:rPr lang="en-US" sz="1700" b="1" kern="1200" dirty="0" smtClean="0"/>
            <a:t>name</a:t>
          </a:r>
          <a:r>
            <a:rPr lang="zh-CN" sz="1700" b="1" kern="1200" dirty="0" smtClean="0"/>
            <a:t>指定的属性不存在将返回</a:t>
          </a:r>
          <a:r>
            <a:rPr lang="en-US" sz="1700" b="1" kern="1200" dirty="0" smtClean="0"/>
            <a:t>null</a:t>
          </a:r>
          <a:r>
            <a:rPr lang="zh-CN" sz="1700" b="1" kern="1200" dirty="0" smtClean="0"/>
            <a:t>。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dirty="0" smtClean="0"/>
            <a:t>public Enumeration </a:t>
          </a:r>
          <a:r>
            <a:rPr lang="en-US" sz="1700" b="1" kern="1200" dirty="0" err="1" smtClean="0"/>
            <a:t>getAttributeNames</a:t>
          </a:r>
          <a:r>
            <a:rPr lang="en-US" sz="1700" b="1" kern="1200" dirty="0" smtClean="0"/>
            <a:t>()</a:t>
          </a:r>
          <a:endParaRPr lang="zh-CN" sz="1700" kern="1200" dirty="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b="1" kern="1200" dirty="0" smtClean="0"/>
            <a:t>返回一个</a:t>
          </a:r>
          <a:r>
            <a:rPr lang="en-US" sz="1700" b="1" kern="1200" dirty="0" smtClean="0"/>
            <a:t>Enumeration </a:t>
          </a:r>
          <a:r>
            <a:rPr lang="zh-CN" sz="1700" b="1" kern="1200" dirty="0" smtClean="0"/>
            <a:t>对象，该对象包含了所有存放在会话中的属性名。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dirty="0" smtClean="0"/>
            <a:t>public void </a:t>
          </a:r>
          <a:r>
            <a:rPr lang="en-US" sz="1700" b="1" kern="1200" dirty="0" err="1" smtClean="0"/>
            <a:t>removeAttribute</a:t>
          </a:r>
          <a:r>
            <a:rPr lang="en-US" sz="1700" b="1" kern="1200" dirty="0" smtClean="0"/>
            <a:t>(String name)</a:t>
          </a:r>
          <a:endParaRPr lang="zh-CN" sz="1700" kern="1200" dirty="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b="1" kern="1200" dirty="0" smtClean="0"/>
            <a:t>根据参数指定的属性名，从会话中删除匹配的属性。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dirty="0" smtClean="0">
              <a:solidFill>
                <a:srgbClr val="FF0000"/>
              </a:solidFill>
            </a:rPr>
            <a:t>public void invalidate()</a:t>
          </a:r>
          <a:endParaRPr lang="zh-CN" sz="1700" kern="1200" dirty="0">
            <a:solidFill>
              <a:srgbClr val="FF0000"/>
            </a:solidFill>
          </a:endParaRPr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b="1" kern="1200" dirty="0" smtClean="0"/>
            <a:t>使某个会话终止，并且删除绑定在其上的所有数据信息。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dirty="0" smtClean="0">
              <a:solidFill>
                <a:srgbClr val="FF0000"/>
              </a:solidFill>
            </a:rPr>
            <a:t>public void </a:t>
          </a:r>
          <a:r>
            <a:rPr lang="en-US" sz="1700" b="1" kern="1200" dirty="0" err="1" smtClean="0">
              <a:solidFill>
                <a:srgbClr val="FF0000"/>
              </a:solidFill>
            </a:rPr>
            <a:t>setMaxInactiveInterval</a:t>
          </a:r>
          <a:r>
            <a:rPr lang="en-US" sz="1700" b="1" kern="1200" dirty="0" smtClean="0">
              <a:solidFill>
                <a:srgbClr val="FF0000"/>
              </a:solidFill>
            </a:rPr>
            <a:t>(</a:t>
          </a:r>
          <a:r>
            <a:rPr lang="en-US" sz="1700" b="1" kern="1200" dirty="0" err="1" smtClean="0">
              <a:solidFill>
                <a:srgbClr val="FF0000"/>
              </a:solidFill>
            </a:rPr>
            <a:t>int</a:t>
          </a:r>
          <a:r>
            <a:rPr lang="en-US" sz="1700" b="1" kern="1200" dirty="0" smtClean="0">
              <a:solidFill>
                <a:srgbClr val="FF0000"/>
              </a:solidFill>
            </a:rPr>
            <a:t> interval)</a:t>
          </a:r>
          <a:endParaRPr lang="zh-CN" sz="1700" kern="1200" dirty="0">
            <a:solidFill>
              <a:srgbClr val="FF0000"/>
            </a:solidFill>
          </a:endParaRPr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b="1" kern="1200" dirty="0" smtClean="0"/>
            <a:t>设置某个会话的超时时间，单位秒。 </a:t>
          </a:r>
          <a:endParaRPr lang="zh-CN" sz="1700" kern="1200" dirty="0"/>
        </a:p>
      </dsp:txBody>
      <dsp:txXfrm>
        <a:off x="0" y="756186"/>
        <a:ext cx="9144000" cy="3643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C6087-1CD1-448C-9B94-98CC6295D260}">
      <dsp:nvSpPr>
        <dsp:cNvPr id="0" name=""/>
        <dsp:cNvSpPr/>
      </dsp:nvSpPr>
      <dsp:spPr>
        <a:xfrm>
          <a:off x="0" y="35579"/>
          <a:ext cx="8229600" cy="1396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ServletContext</a:t>
          </a:r>
          <a:r>
            <a:rPr lang="zh-CN" sz="2400" b="1" kern="1200" smtClean="0"/>
            <a:t>对象</a:t>
          </a:r>
          <a:endParaRPr lang="zh-CN" sz="2400" kern="1200"/>
        </a:p>
      </dsp:txBody>
      <dsp:txXfrm>
        <a:off x="68152" y="103731"/>
        <a:ext cx="8093296" cy="1259798"/>
      </dsp:txXfrm>
    </dsp:sp>
    <dsp:sp modelId="{94B2938B-2050-49C9-915E-F35D126637CD}">
      <dsp:nvSpPr>
        <dsp:cNvPr id="0" name=""/>
        <dsp:cNvSpPr/>
      </dsp:nvSpPr>
      <dsp:spPr>
        <a:xfrm>
          <a:off x="0" y="143168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b="1" kern="1200" smtClean="0"/>
            <a:t>存储整个</a:t>
          </a:r>
          <a:r>
            <a:rPr lang="en-US" sz="1900" b="1" kern="1200" smtClean="0"/>
            <a:t>Web</a:t>
          </a:r>
          <a:r>
            <a:rPr lang="zh-CN" sz="1900" b="1" kern="1200" smtClean="0"/>
            <a:t>应用的相关信息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b="1" kern="1200" smtClean="0"/>
            <a:t>存储全局共享的数据</a:t>
          </a:r>
          <a:endParaRPr lang="zh-CN" sz="1900" kern="1200"/>
        </a:p>
      </dsp:txBody>
      <dsp:txXfrm>
        <a:off x="0" y="1431681"/>
        <a:ext cx="8229600" cy="695520"/>
      </dsp:txXfrm>
    </dsp:sp>
    <dsp:sp modelId="{1EA3CA66-8499-4B1E-A6A9-657CC38AD809}">
      <dsp:nvSpPr>
        <dsp:cNvPr id="0" name=""/>
        <dsp:cNvSpPr/>
      </dsp:nvSpPr>
      <dsp:spPr>
        <a:xfrm>
          <a:off x="0" y="2127201"/>
          <a:ext cx="8229600" cy="1396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在一个</a:t>
          </a:r>
          <a:r>
            <a:rPr lang="en-US" sz="2400" b="1" kern="1200" smtClean="0"/>
            <a:t>Web</a:t>
          </a:r>
          <a:r>
            <a:rPr lang="zh-CN" sz="2400" b="1" kern="1200" smtClean="0"/>
            <a:t>服务器中，每个</a:t>
          </a:r>
          <a:r>
            <a:rPr lang="en-US" sz="2400" b="1" kern="1200" smtClean="0"/>
            <a:t>Web</a:t>
          </a:r>
          <a:r>
            <a:rPr lang="zh-CN" sz="2400" b="1" kern="1200" smtClean="0"/>
            <a:t>应用程序都与一个上下文（</a:t>
          </a:r>
          <a:r>
            <a:rPr lang="en-US" sz="2400" b="1" kern="1200" smtClean="0"/>
            <a:t>context</a:t>
          </a:r>
          <a:r>
            <a:rPr lang="zh-CN" sz="2400" b="1" kern="1200" smtClean="0"/>
            <a:t>）环境关联，且不同的</a:t>
          </a:r>
          <a:r>
            <a:rPr lang="en-US" sz="2400" b="1" kern="1200" smtClean="0"/>
            <a:t>Web</a:t>
          </a:r>
          <a:r>
            <a:rPr lang="zh-CN" sz="2400" b="1" kern="1200" smtClean="0"/>
            <a:t>应用之间是彼此独立的。</a:t>
          </a:r>
          <a:endParaRPr lang="zh-CN" sz="2400" kern="1200"/>
        </a:p>
      </dsp:txBody>
      <dsp:txXfrm>
        <a:off x="68152" y="2195353"/>
        <a:ext cx="8093296" cy="1259798"/>
      </dsp:txXfrm>
    </dsp:sp>
    <dsp:sp modelId="{10BB3988-6174-419D-9639-605338569E82}">
      <dsp:nvSpPr>
        <dsp:cNvPr id="0" name=""/>
        <dsp:cNvSpPr/>
      </dsp:nvSpPr>
      <dsp:spPr>
        <a:xfrm>
          <a:off x="0" y="3523303"/>
          <a:ext cx="82296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b="1" kern="1200" smtClean="0"/>
            <a:t>相当于子容器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b="1" kern="1200" smtClean="0"/>
            <a:t>一个独立的</a:t>
          </a:r>
          <a:r>
            <a:rPr lang="en-US" sz="1900" b="1" kern="1200" smtClean="0"/>
            <a:t>ServletContext</a:t>
          </a:r>
          <a:r>
            <a:rPr lang="zh-CN" sz="1900" b="1" kern="1200" smtClean="0"/>
            <a:t>对象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b="1" kern="1200" smtClean="0"/>
            <a:t>唯一的。 </a:t>
          </a:r>
          <a:endParaRPr lang="zh-CN" sz="1900" kern="1200"/>
        </a:p>
      </dsp:txBody>
      <dsp:txXfrm>
        <a:off x="0" y="3523303"/>
        <a:ext cx="8229600" cy="10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2219E-5AB3-4619-92CD-C43DCD603CC4}">
      <dsp:nvSpPr>
        <dsp:cNvPr id="0" name=""/>
        <dsp:cNvSpPr/>
      </dsp:nvSpPr>
      <dsp:spPr>
        <a:xfrm>
          <a:off x="0" y="219831"/>
          <a:ext cx="9144000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700" b="1" kern="1200" smtClean="0"/>
            <a:t>在</a:t>
          </a:r>
          <a:r>
            <a:rPr lang="en-US" sz="3700" b="1" kern="1200" smtClean="0"/>
            <a:t>Servlet</a:t>
          </a:r>
          <a:r>
            <a:rPr lang="zh-CN" sz="3700" b="1" kern="1200" smtClean="0"/>
            <a:t>中可以通过以下两种方式获取</a:t>
          </a:r>
          <a:r>
            <a:rPr lang="en-US" sz="3700" b="1" kern="1200" smtClean="0"/>
            <a:t>ServletContext</a:t>
          </a:r>
          <a:r>
            <a:rPr lang="zh-CN" sz="3700" b="1" kern="1200" smtClean="0"/>
            <a:t>对象的引用：</a:t>
          </a:r>
          <a:endParaRPr lang="zh-CN" sz="3700" kern="1200"/>
        </a:p>
      </dsp:txBody>
      <dsp:txXfrm>
        <a:off x="76077" y="295908"/>
        <a:ext cx="8991846" cy="1406286"/>
      </dsp:txXfrm>
    </dsp:sp>
    <dsp:sp modelId="{8406614C-01BA-4CFB-9433-1E11BED828AA}">
      <dsp:nvSpPr>
        <dsp:cNvPr id="0" name=""/>
        <dsp:cNvSpPr/>
      </dsp:nvSpPr>
      <dsp:spPr>
        <a:xfrm>
          <a:off x="0" y="1778271"/>
          <a:ext cx="9144000" cy="2604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900" b="1" kern="1200" dirty="0" smtClean="0"/>
            <a:t>从</a:t>
          </a:r>
          <a:r>
            <a:rPr lang="en-US" sz="2900" b="1" kern="1200" dirty="0" err="1" smtClean="0">
              <a:solidFill>
                <a:srgbClr val="FF0000"/>
              </a:solidFill>
            </a:rPr>
            <a:t>ServletConfig</a:t>
          </a:r>
          <a:r>
            <a:rPr lang="zh-CN" sz="2900" b="1" kern="1200" dirty="0" smtClean="0">
              <a:solidFill>
                <a:srgbClr val="FF0000"/>
              </a:solidFill>
            </a:rPr>
            <a:t>对象</a:t>
          </a:r>
          <a:r>
            <a:rPr lang="zh-CN" sz="2900" b="1" kern="1200" dirty="0" smtClean="0"/>
            <a:t>中获取：</a:t>
          </a:r>
          <a:endParaRPr lang="zh-CN" sz="2900" kern="1200" dirty="0"/>
        </a:p>
        <a:p>
          <a:pPr marL="571500" lvl="2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b="1" kern="1200" dirty="0" err="1" smtClean="0"/>
            <a:t>ServletConfig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config</a:t>
          </a:r>
          <a:r>
            <a:rPr lang="en-US" sz="2900" b="1" kern="1200" dirty="0" smtClean="0"/>
            <a:t>=</a:t>
          </a:r>
          <a:r>
            <a:rPr lang="en-US" sz="2900" b="1" kern="1200" dirty="0" err="1" smtClean="0"/>
            <a:t>getServletConfig</a:t>
          </a:r>
          <a:r>
            <a:rPr lang="en-US" sz="2900" b="1" kern="1200" dirty="0" smtClean="0"/>
            <a:t>();</a:t>
          </a:r>
          <a:endParaRPr lang="zh-CN" sz="2900" kern="1200" dirty="0"/>
        </a:p>
        <a:p>
          <a:pPr marL="571500" lvl="2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b="1" kern="1200" dirty="0" err="1" smtClean="0"/>
            <a:t>ServletContext</a:t>
          </a:r>
          <a:r>
            <a:rPr lang="en-US" sz="2900" b="1" kern="1200" dirty="0" smtClean="0"/>
            <a:t> context=</a:t>
          </a:r>
          <a:r>
            <a:rPr lang="en-US" sz="2900" b="1" kern="1200" dirty="0" err="1" smtClean="0"/>
            <a:t>config.getServletContext</a:t>
          </a:r>
          <a:r>
            <a:rPr lang="en-US" sz="2900" b="1" kern="1200" dirty="0" smtClean="0"/>
            <a:t>();</a:t>
          </a:r>
          <a:endParaRPr lang="zh-CN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900" b="1" kern="1200" dirty="0" smtClean="0"/>
            <a:t>从</a:t>
          </a:r>
          <a:r>
            <a:rPr lang="en-US" sz="2900" b="1" kern="1200" dirty="0" err="1" smtClean="0">
              <a:solidFill>
                <a:srgbClr val="FF0000"/>
              </a:solidFill>
            </a:rPr>
            <a:t>HttpServlet</a:t>
          </a:r>
          <a:r>
            <a:rPr lang="zh-CN" sz="2900" b="1" kern="1200" dirty="0" smtClean="0">
              <a:solidFill>
                <a:srgbClr val="FF0000"/>
              </a:solidFill>
            </a:rPr>
            <a:t>对象</a:t>
          </a:r>
          <a:r>
            <a:rPr lang="zh-CN" sz="2900" b="1" kern="1200" dirty="0" smtClean="0"/>
            <a:t>中获取：</a:t>
          </a:r>
          <a:endParaRPr lang="zh-CN" sz="2900" kern="1200" dirty="0"/>
        </a:p>
        <a:p>
          <a:pPr marL="571500" lvl="2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b="1" kern="1200" dirty="0" err="1" smtClean="0"/>
            <a:t>ServletContext</a:t>
          </a:r>
          <a:r>
            <a:rPr lang="en-US" sz="2900" b="1" kern="1200" dirty="0" smtClean="0"/>
            <a:t> context=</a:t>
          </a:r>
          <a:r>
            <a:rPr lang="en-US" sz="2900" b="1" kern="1200" dirty="0" err="1" smtClean="0"/>
            <a:t>getServletContext</a:t>
          </a:r>
          <a:r>
            <a:rPr lang="en-US" sz="2900" b="1" kern="1200" dirty="0" smtClean="0"/>
            <a:t>();</a:t>
          </a:r>
          <a:endParaRPr lang="zh-CN" sz="2900" kern="1200" dirty="0"/>
        </a:p>
      </dsp:txBody>
      <dsp:txXfrm>
        <a:off x="0" y="1778271"/>
        <a:ext cx="9144000" cy="2604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3A3C1-4C5D-4360-8A02-8B05BB003544}">
      <dsp:nvSpPr>
        <dsp:cNvPr id="0" name=""/>
        <dsp:cNvSpPr/>
      </dsp:nvSpPr>
      <dsp:spPr>
        <a:xfrm>
          <a:off x="0" y="22804"/>
          <a:ext cx="9036496" cy="14998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ServletContext</a:t>
          </a:r>
          <a:r>
            <a:rPr lang="zh-CN" sz="3600" b="1" kern="1200" smtClean="0"/>
            <a:t>对象的方法分类： </a:t>
          </a:r>
          <a:endParaRPr lang="zh-CN" sz="3600" kern="1200"/>
        </a:p>
      </dsp:txBody>
      <dsp:txXfrm>
        <a:off x="73217" y="96021"/>
        <a:ext cx="8890062" cy="1353432"/>
      </dsp:txXfrm>
    </dsp:sp>
    <dsp:sp modelId="{673B18E9-D542-4DE2-94E7-3FC70D8316EA}">
      <dsp:nvSpPr>
        <dsp:cNvPr id="0" name=""/>
        <dsp:cNvSpPr/>
      </dsp:nvSpPr>
      <dsp:spPr>
        <a:xfrm>
          <a:off x="0" y="1626351"/>
          <a:ext cx="9036496" cy="14998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1)</a:t>
          </a:r>
          <a:r>
            <a:rPr lang="zh-CN" sz="3600" b="1" kern="1200" dirty="0" smtClean="0"/>
            <a:t>．用于在</a:t>
          </a:r>
          <a:r>
            <a:rPr lang="en-US" sz="3600" b="1" kern="1200" dirty="0" smtClean="0"/>
            <a:t>Web</a:t>
          </a:r>
          <a:r>
            <a:rPr lang="zh-CN" sz="3600" b="1" kern="1200" dirty="0" smtClean="0"/>
            <a:t>应用范围内存取</a:t>
          </a:r>
          <a:r>
            <a:rPr lang="zh-CN" sz="3600" b="1" kern="1200" dirty="0" smtClean="0">
              <a:solidFill>
                <a:srgbClr val="FF0000"/>
              </a:solidFill>
            </a:rPr>
            <a:t>共享</a:t>
          </a:r>
          <a:r>
            <a:rPr lang="zh-CN" sz="3600" b="1" kern="1200" dirty="0" smtClean="0"/>
            <a:t>数据的方法 </a:t>
          </a:r>
          <a:endParaRPr lang="zh-CN" sz="3600" kern="1200" dirty="0"/>
        </a:p>
      </dsp:txBody>
      <dsp:txXfrm>
        <a:off x="73217" y="1699568"/>
        <a:ext cx="8890062" cy="1353432"/>
      </dsp:txXfrm>
    </dsp:sp>
    <dsp:sp modelId="{EEAE2FEB-3E2B-423E-81A7-AE2D612503F6}">
      <dsp:nvSpPr>
        <dsp:cNvPr id="0" name=""/>
        <dsp:cNvSpPr/>
      </dsp:nvSpPr>
      <dsp:spPr>
        <a:xfrm>
          <a:off x="0" y="3126218"/>
          <a:ext cx="9036496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909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public void </a:t>
          </a:r>
          <a:r>
            <a:rPr lang="en-US" sz="2000" b="1" kern="1200" dirty="0" err="1" smtClean="0"/>
            <a:t>setAttribute</a:t>
          </a:r>
          <a:r>
            <a:rPr lang="en-US" sz="2000" b="1" kern="1200" dirty="0" smtClean="0"/>
            <a:t>(String name, </a:t>
          </a:r>
          <a:r>
            <a:rPr lang="en-US" sz="2000" b="1" kern="1200" dirty="0" err="1" smtClean="0"/>
            <a:t>java.lang.Object</a:t>
          </a:r>
          <a:r>
            <a:rPr lang="en-US" sz="2000" b="1" kern="1200" dirty="0" smtClean="0"/>
            <a:t> object)</a:t>
          </a:r>
          <a:r>
            <a:rPr lang="zh-CN" sz="2000" b="1" kern="1200" dirty="0" smtClean="0"/>
            <a:t> 设值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public void </a:t>
          </a:r>
          <a:r>
            <a:rPr lang="en-US" sz="2000" b="1" kern="1200" dirty="0" err="1" smtClean="0"/>
            <a:t>getAttribute</a:t>
          </a:r>
          <a:r>
            <a:rPr lang="en-US" sz="2000" b="1" kern="1200" dirty="0" smtClean="0"/>
            <a:t>(String name)</a:t>
          </a:r>
          <a:r>
            <a:rPr lang="zh-CN" sz="2000" b="1" kern="1200" dirty="0" smtClean="0"/>
            <a:t>取值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public Enumeration </a:t>
          </a:r>
          <a:r>
            <a:rPr lang="en-US" sz="2000" b="1" kern="1200" dirty="0" err="1" smtClean="0"/>
            <a:t>getAttributeNames</a:t>
          </a:r>
          <a:r>
            <a:rPr lang="en-US" sz="2000" b="1" kern="1200" dirty="0" smtClean="0"/>
            <a:t>()</a:t>
          </a:r>
          <a:r>
            <a:rPr lang="zh-CN" sz="2000" b="1" kern="1200" dirty="0" smtClean="0"/>
            <a:t> 取名字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public void </a:t>
          </a:r>
          <a:r>
            <a:rPr lang="en-US" sz="2000" b="1" kern="1200" dirty="0" err="1" smtClean="0"/>
            <a:t>removeAttribute</a:t>
          </a:r>
          <a:r>
            <a:rPr lang="en-US" sz="2000" b="1" kern="1200" dirty="0" smtClean="0"/>
            <a:t>(String name)</a:t>
          </a:r>
          <a:r>
            <a:rPr lang="zh-CN" sz="2000" b="1" kern="1200" dirty="0" smtClean="0"/>
            <a:t>移除</a:t>
          </a:r>
          <a:endParaRPr lang="zh-CN" sz="2000" kern="1200" dirty="0"/>
        </a:p>
      </dsp:txBody>
      <dsp:txXfrm>
        <a:off x="0" y="3126218"/>
        <a:ext cx="9036496" cy="14531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6F2E-13EA-44F7-8B99-08F3073300E9}">
      <dsp:nvSpPr>
        <dsp:cNvPr id="0" name=""/>
        <dsp:cNvSpPr/>
      </dsp:nvSpPr>
      <dsp:spPr>
        <a:xfrm>
          <a:off x="0" y="96981"/>
          <a:ext cx="8229600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ServletContext</a:t>
          </a:r>
          <a:r>
            <a:rPr lang="zh-CN" sz="3100" b="1" kern="1200" smtClean="0"/>
            <a:t>对象的方法分类： </a:t>
          </a:r>
          <a:endParaRPr lang="zh-CN" sz="3100" kern="1200"/>
        </a:p>
      </dsp:txBody>
      <dsp:txXfrm>
        <a:off x="38067" y="135048"/>
        <a:ext cx="8153466" cy="703671"/>
      </dsp:txXfrm>
    </dsp:sp>
    <dsp:sp modelId="{D0E435A9-1B6D-49A9-B390-C036EDE5F436}">
      <dsp:nvSpPr>
        <dsp:cNvPr id="0" name=""/>
        <dsp:cNvSpPr/>
      </dsp:nvSpPr>
      <dsp:spPr>
        <a:xfrm>
          <a:off x="0" y="966066"/>
          <a:ext cx="8229600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2)</a:t>
          </a:r>
          <a:r>
            <a:rPr lang="zh-CN" sz="3100" b="1" kern="1200" dirty="0" smtClean="0"/>
            <a:t>．用于获取</a:t>
          </a:r>
          <a:r>
            <a:rPr lang="zh-CN" sz="3100" b="1" kern="1200" dirty="0" smtClean="0">
              <a:solidFill>
                <a:srgbClr val="FF0000"/>
              </a:solidFill>
            </a:rPr>
            <a:t>与服务器相关</a:t>
          </a:r>
          <a:r>
            <a:rPr lang="zh-CN" sz="3100" b="1" kern="1200" dirty="0" smtClean="0"/>
            <a:t>信息的方法 </a:t>
          </a:r>
          <a:endParaRPr lang="zh-CN" sz="3100" kern="1200" dirty="0"/>
        </a:p>
      </dsp:txBody>
      <dsp:txXfrm>
        <a:off x="38067" y="1004133"/>
        <a:ext cx="8153466" cy="703671"/>
      </dsp:txXfrm>
    </dsp:sp>
    <dsp:sp modelId="{EC988137-5820-4A5D-BF5C-BB123C5DC1EF}">
      <dsp:nvSpPr>
        <dsp:cNvPr id="0" name=""/>
        <dsp:cNvSpPr/>
      </dsp:nvSpPr>
      <dsp:spPr>
        <a:xfrm>
          <a:off x="0" y="1745871"/>
          <a:ext cx="8229600" cy="2759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smtClean="0"/>
            <a:t>public String </a:t>
          </a:r>
          <a:r>
            <a:rPr lang="en-US" sz="2400" b="1" kern="1200" dirty="0" err="1" smtClean="0"/>
            <a:t>getServerInfo</a:t>
          </a:r>
          <a:r>
            <a:rPr lang="en-US" sz="2400" b="1" kern="1200" dirty="0" smtClean="0"/>
            <a:t>()</a:t>
          </a:r>
          <a:r>
            <a:rPr lang="zh-CN" sz="2400" b="1" kern="1200" dirty="0" smtClean="0"/>
            <a:t>：返回</a:t>
          </a:r>
          <a:r>
            <a:rPr lang="en-US" sz="2400" b="1" kern="1200" dirty="0" smtClean="0"/>
            <a:t>Servlet</a:t>
          </a:r>
          <a:r>
            <a:rPr lang="zh-CN" sz="2400" b="1" kern="1200" dirty="0" smtClean="0"/>
            <a:t>容器的名字和版本号。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smtClean="0"/>
            <a:t>public String </a:t>
          </a:r>
          <a:r>
            <a:rPr lang="en-US" sz="2400" b="1" kern="1200" dirty="0" err="1" smtClean="0"/>
            <a:t>getServletContextName</a:t>
          </a:r>
          <a:r>
            <a:rPr lang="en-US" sz="2400" b="1" kern="1200" dirty="0" smtClean="0"/>
            <a:t>()</a:t>
          </a:r>
          <a:r>
            <a:rPr lang="zh-CN" sz="2400" b="1" kern="1200" dirty="0" smtClean="0"/>
            <a:t>：返回</a:t>
          </a:r>
          <a:r>
            <a:rPr lang="en-US" sz="2400" b="1" kern="1200" dirty="0" smtClean="0"/>
            <a:t>Web </a:t>
          </a:r>
          <a:r>
            <a:rPr lang="zh-CN" sz="2400" b="1" kern="1200" dirty="0" smtClean="0"/>
            <a:t>应用程序的名字，即</a:t>
          </a:r>
          <a:r>
            <a:rPr lang="en-US" sz="2400" b="1" kern="1200" dirty="0" err="1" smtClean="0"/>
            <a:t>web.xml</a:t>
          </a:r>
          <a:r>
            <a:rPr lang="en-US" sz="2400" b="1" kern="1200" dirty="0" smtClean="0"/>
            <a:t> </a:t>
          </a:r>
          <a:r>
            <a:rPr lang="zh-CN" sz="2400" b="1" kern="1200" dirty="0" smtClean="0"/>
            <a:t>文件中</a:t>
          </a:r>
          <a:r>
            <a:rPr lang="en-US" sz="2400" b="1" kern="1200" dirty="0" smtClean="0"/>
            <a:t>&lt;display-name&gt;</a:t>
          </a:r>
          <a:r>
            <a:rPr lang="zh-CN" sz="2400" b="1" kern="1200" dirty="0" smtClean="0"/>
            <a:t>元素的值。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smtClean="0"/>
            <a:t>public </a:t>
          </a:r>
          <a:r>
            <a:rPr lang="en-US" sz="2400" b="1" kern="1200" dirty="0" err="1" smtClean="0"/>
            <a:t>int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getMajorVersion</a:t>
          </a:r>
          <a:r>
            <a:rPr lang="en-US" sz="2400" b="1" kern="1200" dirty="0" smtClean="0"/>
            <a:t>()</a:t>
          </a:r>
          <a:r>
            <a:rPr lang="zh-CN" sz="2400" b="1" kern="1200" dirty="0" smtClean="0"/>
            <a:t>和</a:t>
          </a:r>
          <a:r>
            <a:rPr lang="en-US" sz="2400" b="1" kern="1200" dirty="0" smtClean="0"/>
            <a:t>public </a:t>
          </a:r>
          <a:r>
            <a:rPr lang="en-US" sz="2400" b="1" kern="1200" dirty="0" err="1" smtClean="0"/>
            <a:t>int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getMinorVersion</a:t>
          </a:r>
          <a:r>
            <a:rPr lang="en-US" sz="2400" b="1" kern="1200" dirty="0" smtClean="0"/>
            <a:t>()</a:t>
          </a:r>
          <a:r>
            <a:rPr lang="zh-CN" sz="2400" b="1" kern="1200" dirty="0" smtClean="0"/>
            <a:t>：返回</a:t>
          </a:r>
          <a:r>
            <a:rPr lang="en-US" sz="2400" b="1" kern="1200" dirty="0" smtClean="0"/>
            <a:t>Servlet</a:t>
          </a:r>
          <a:r>
            <a:rPr lang="zh-CN" sz="2400" b="1" kern="1200" dirty="0" smtClean="0"/>
            <a:t>容器支持的</a:t>
          </a:r>
          <a:r>
            <a:rPr lang="en-US" sz="2400" b="1" kern="1200" dirty="0" smtClean="0"/>
            <a:t>Java Servlet API</a:t>
          </a:r>
          <a:r>
            <a:rPr lang="zh-CN" sz="2400" b="1" kern="1200" dirty="0" smtClean="0"/>
            <a:t>的主版本号和次版本号。 </a:t>
          </a:r>
          <a:endParaRPr lang="zh-CN" sz="2400" kern="1200" dirty="0"/>
        </a:p>
      </dsp:txBody>
      <dsp:txXfrm>
        <a:off x="0" y="1745871"/>
        <a:ext cx="8229600" cy="27593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24271-A1B8-4F71-ACB5-1B6503D2840A}">
      <dsp:nvSpPr>
        <dsp:cNvPr id="0" name=""/>
        <dsp:cNvSpPr/>
      </dsp:nvSpPr>
      <dsp:spPr>
        <a:xfrm>
          <a:off x="0" y="2301"/>
          <a:ext cx="8229600" cy="905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ServletContext</a:t>
          </a:r>
          <a:r>
            <a:rPr lang="zh-CN" sz="3600" b="1" kern="1200" smtClean="0"/>
            <a:t>对象的方法分类： </a:t>
          </a:r>
          <a:endParaRPr lang="zh-CN" sz="3600" kern="1200"/>
        </a:p>
      </dsp:txBody>
      <dsp:txXfrm>
        <a:off x="44207" y="46508"/>
        <a:ext cx="8141186" cy="817166"/>
      </dsp:txXfrm>
    </dsp:sp>
    <dsp:sp modelId="{B67C82CA-BCCF-4EBD-AC8D-19D246838BEF}">
      <dsp:nvSpPr>
        <dsp:cNvPr id="0" name=""/>
        <dsp:cNvSpPr/>
      </dsp:nvSpPr>
      <dsp:spPr>
        <a:xfrm>
          <a:off x="0" y="1011561"/>
          <a:ext cx="8229600" cy="905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3)</a:t>
          </a:r>
          <a:r>
            <a:rPr lang="zh-CN" sz="3600" b="1" kern="1200" dirty="0" smtClean="0"/>
            <a:t>．与上下文</a:t>
          </a:r>
          <a:r>
            <a:rPr lang="zh-CN" sz="3600" b="1" kern="1200" dirty="0" smtClean="0">
              <a:solidFill>
                <a:srgbClr val="FF0000"/>
              </a:solidFill>
            </a:rPr>
            <a:t>初始参数</a:t>
          </a:r>
          <a:r>
            <a:rPr lang="zh-CN" sz="3600" b="1" kern="1200" dirty="0" smtClean="0"/>
            <a:t>相关的方法 </a:t>
          </a:r>
          <a:endParaRPr lang="zh-CN" sz="3600" kern="1200" dirty="0"/>
        </a:p>
      </dsp:txBody>
      <dsp:txXfrm>
        <a:off x="44207" y="1055768"/>
        <a:ext cx="8141186" cy="817166"/>
      </dsp:txXfrm>
    </dsp:sp>
    <dsp:sp modelId="{1A97542C-6895-4C47-856E-3BB9CDF9BCCB}">
      <dsp:nvSpPr>
        <dsp:cNvPr id="0" name=""/>
        <dsp:cNvSpPr/>
      </dsp:nvSpPr>
      <dsp:spPr>
        <a:xfrm>
          <a:off x="0" y="1917141"/>
          <a:ext cx="8229600" cy="268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smtClean="0"/>
            <a:t>public String getInitParameter(String name)</a:t>
          </a:r>
          <a:r>
            <a:rPr lang="zh-CN" sz="2800" b="1" kern="1200" smtClean="0"/>
            <a:t>用初始化参数名返回</a:t>
          </a:r>
          <a:r>
            <a:rPr lang="en-US" sz="2800" b="1" kern="1200" smtClean="0"/>
            <a:t>Web</a:t>
          </a:r>
          <a:r>
            <a:rPr lang="zh-CN" sz="2800" b="1" kern="1200" smtClean="0"/>
            <a:t>应用范围内匹配的初始化参数值</a:t>
          </a:r>
          <a:endParaRPr lang="zh-CN" sz="2800" kern="120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smtClean="0"/>
            <a:t>public java.util.Enumeration getInitParameterNames()</a:t>
          </a:r>
          <a:r>
            <a:rPr lang="zh-CN" sz="2800" b="1" kern="1200" smtClean="0"/>
            <a:t>即 </a:t>
          </a:r>
          <a:r>
            <a:rPr lang="en-US" sz="2800" b="1" kern="1200" smtClean="0"/>
            <a:t>Web</a:t>
          </a:r>
          <a:r>
            <a:rPr lang="zh-CN" sz="2800" b="1" kern="1200" smtClean="0"/>
            <a:t>应用范围内的所有初始化参数名 </a:t>
          </a:r>
          <a:endParaRPr lang="zh-CN" sz="2800" kern="1200"/>
        </a:p>
      </dsp:txBody>
      <dsp:txXfrm>
        <a:off x="0" y="1917141"/>
        <a:ext cx="8229600" cy="26827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C2831-7C9D-4AE2-9080-59C2CD2D5637}">
      <dsp:nvSpPr>
        <dsp:cNvPr id="0" name=""/>
        <dsp:cNvSpPr/>
      </dsp:nvSpPr>
      <dsp:spPr>
        <a:xfrm>
          <a:off x="0" y="25881"/>
          <a:ext cx="82296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ServletContext</a:t>
          </a:r>
          <a:r>
            <a:rPr lang="zh-CN" sz="3200" b="1" kern="1200" smtClean="0"/>
            <a:t>对象的方法分类： </a:t>
          </a:r>
          <a:endParaRPr lang="zh-CN" sz="3200" kern="1200"/>
        </a:p>
      </dsp:txBody>
      <dsp:txXfrm>
        <a:off x="39295" y="65176"/>
        <a:ext cx="8151010" cy="726370"/>
      </dsp:txXfrm>
    </dsp:sp>
    <dsp:sp modelId="{F04B9639-6E43-4652-BD76-D430E2DC4766}">
      <dsp:nvSpPr>
        <dsp:cNvPr id="0" name=""/>
        <dsp:cNvSpPr/>
      </dsp:nvSpPr>
      <dsp:spPr>
        <a:xfrm>
          <a:off x="0" y="923001"/>
          <a:ext cx="82296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4)</a:t>
          </a:r>
          <a:r>
            <a:rPr lang="zh-CN" sz="3200" b="1" kern="1200" dirty="0" smtClean="0"/>
            <a:t>．与</a:t>
          </a:r>
          <a:r>
            <a:rPr lang="zh-CN" sz="3200" b="1" kern="1200" dirty="0" smtClean="0">
              <a:solidFill>
                <a:srgbClr val="FF0000"/>
              </a:solidFill>
            </a:rPr>
            <a:t>本地资源</a:t>
          </a:r>
          <a:r>
            <a:rPr lang="zh-CN" sz="3200" b="1" kern="1200" dirty="0" smtClean="0"/>
            <a:t>路径相关的方法 </a:t>
          </a:r>
          <a:endParaRPr lang="zh-CN" sz="3200" kern="1200" dirty="0"/>
        </a:p>
      </dsp:txBody>
      <dsp:txXfrm>
        <a:off x="39295" y="962296"/>
        <a:ext cx="8151010" cy="726370"/>
      </dsp:txXfrm>
    </dsp:sp>
    <dsp:sp modelId="{04D3DFFA-CC1E-4E13-B7B9-09EE9AA81B26}">
      <dsp:nvSpPr>
        <dsp:cNvPr id="0" name=""/>
        <dsp:cNvSpPr/>
      </dsp:nvSpPr>
      <dsp:spPr>
        <a:xfrm>
          <a:off x="0" y="1727961"/>
          <a:ext cx="8229600" cy="284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1" kern="1200" smtClean="0"/>
            <a:t>public String getRealPath(String path)</a:t>
          </a:r>
          <a:r>
            <a:rPr lang="zh-CN" sz="2500" b="1" kern="1200" smtClean="0"/>
            <a:t>：根据参数指定的虚拟路径，返回文件系统中的一个真实的物理路径。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1" kern="1200" smtClean="0"/>
            <a:t>public java.net.URL getResource(String path) throws java.net. MalformedURLException</a:t>
          </a:r>
          <a:r>
            <a:rPr lang="zh-CN" sz="2500" b="1" kern="1200" smtClean="0"/>
            <a:t>：返回一个映射到参数指定的路径的</a:t>
          </a:r>
          <a:r>
            <a:rPr lang="en-US" sz="2500" b="1" kern="1200" smtClean="0"/>
            <a:t>URL</a:t>
          </a:r>
          <a:r>
            <a:rPr lang="zh-CN" sz="2500" b="1" kern="1200" smtClean="0"/>
            <a:t>。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1" kern="1200" smtClean="0"/>
            <a:t>public java.io.InputStream getResourceAsStream(String path)</a:t>
          </a:r>
          <a:r>
            <a:rPr lang="zh-CN" sz="2500" b="1" kern="1200" smtClean="0"/>
            <a:t>：返回一个用于读取参数指定的文件的输入流。 </a:t>
          </a:r>
          <a:endParaRPr lang="zh-CN" sz="2500" kern="1200"/>
        </a:p>
      </dsp:txBody>
      <dsp:txXfrm>
        <a:off x="0" y="1727961"/>
        <a:ext cx="8229600" cy="2848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A72D7-B65E-49C4-B2D3-B86D30FC60EF}">
      <dsp:nvSpPr>
        <dsp:cNvPr id="0" name=""/>
        <dsp:cNvSpPr/>
      </dsp:nvSpPr>
      <dsp:spPr>
        <a:xfrm>
          <a:off x="0" y="12831"/>
          <a:ext cx="8229600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ServletContext</a:t>
          </a:r>
          <a:r>
            <a:rPr lang="zh-CN" sz="3000" b="1" kern="1200" smtClean="0"/>
            <a:t>对象的方法分类： </a:t>
          </a:r>
          <a:endParaRPr lang="zh-CN" sz="3000" kern="1200"/>
        </a:p>
      </dsp:txBody>
      <dsp:txXfrm>
        <a:off x="36839" y="49670"/>
        <a:ext cx="8155922" cy="680971"/>
      </dsp:txXfrm>
    </dsp:sp>
    <dsp:sp modelId="{E32B663A-9A52-4166-BF98-D2127378C0B7}">
      <dsp:nvSpPr>
        <dsp:cNvPr id="0" name=""/>
        <dsp:cNvSpPr/>
      </dsp:nvSpPr>
      <dsp:spPr>
        <a:xfrm>
          <a:off x="0" y="853881"/>
          <a:ext cx="8229600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5)</a:t>
          </a:r>
          <a:r>
            <a:rPr lang="zh-CN" sz="3000" b="1" kern="1200" dirty="0" smtClean="0"/>
            <a:t>．记录</a:t>
          </a:r>
          <a:r>
            <a:rPr lang="zh-CN" sz="3000" b="1" kern="1200" dirty="0" smtClean="0">
              <a:solidFill>
                <a:srgbClr val="FF0000"/>
              </a:solidFill>
            </a:rPr>
            <a:t>日志</a:t>
          </a:r>
          <a:r>
            <a:rPr lang="zh-CN" sz="3000" b="1" kern="1200" dirty="0" smtClean="0"/>
            <a:t> </a:t>
          </a:r>
          <a:endParaRPr lang="zh-CN" sz="3000" kern="1200" dirty="0"/>
        </a:p>
      </dsp:txBody>
      <dsp:txXfrm>
        <a:off x="36839" y="890720"/>
        <a:ext cx="8155922" cy="680971"/>
      </dsp:txXfrm>
    </dsp:sp>
    <dsp:sp modelId="{741536A6-8E08-442A-ABD8-EFD6A7E196CD}">
      <dsp:nvSpPr>
        <dsp:cNvPr id="0" name=""/>
        <dsp:cNvSpPr/>
      </dsp:nvSpPr>
      <dsp:spPr>
        <a:xfrm>
          <a:off x="0" y="1608531"/>
          <a:ext cx="8229600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1" kern="1200" smtClean="0"/>
            <a:t>public void log(String msg)</a:t>
          </a:r>
          <a:r>
            <a:rPr lang="zh-CN" sz="2300" b="1" kern="1200" smtClean="0"/>
            <a:t>：向</a:t>
          </a:r>
          <a:r>
            <a:rPr lang="en-US" sz="2300" b="1" kern="1200" smtClean="0"/>
            <a:t>Servlet</a:t>
          </a:r>
          <a:r>
            <a:rPr lang="zh-CN" sz="2300" b="1" kern="1200" smtClean="0"/>
            <a:t>的日志文件中写入一条消息。</a:t>
          </a:r>
          <a:endParaRPr lang="zh-C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1" kern="1200" dirty="0" smtClean="0"/>
            <a:t>public void log(String message, </a:t>
          </a:r>
          <a:r>
            <a:rPr lang="en-US" sz="2300" b="1" kern="1200" dirty="0" err="1" smtClean="0"/>
            <a:t>java.lang.Throwable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throwable</a:t>
          </a:r>
          <a:r>
            <a:rPr lang="en-US" sz="2300" b="1" kern="1200" dirty="0" smtClean="0"/>
            <a:t>)</a:t>
          </a:r>
          <a:r>
            <a:rPr lang="zh-CN" sz="2300" b="1" kern="1200" dirty="0" smtClean="0"/>
            <a:t>：向</a:t>
          </a:r>
          <a:r>
            <a:rPr lang="en-US" sz="2300" b="1" kern="1200" dirty="0" smtClean="0"/>
            <a:t>Servlet</a:t>
          </a:r>
          <a:r>
            <a:rPr lang="zh-CN" sz="2300" b="1" kern="1200" dirty="0" smtClean="0"/>
            <a:t>的日志文件中写错误日志，以及异常的堆栈信息。</a:t>
          </a:r>
          <a:endParaRPr lang="zh-CN" sz="2300" kern="1200" dirty="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300" b="1" kern="1200" dirty="0" smtClean="0"/>
            <a:t>以</a:t>
          </a:r>
          <a:r>
            <a:rPr lang="en-US" sz="2300" b="1" kern="1200" dirty="0" smtClean="0"/>
            <a:t>Tomcat</a:t>
          </a:r>
          <a:r>
            <a:rPr lang="zh-CN" sz="2300" b="1" kern="1200" dirty="0" smtClean="0"/>
            <a:t>服务器为例，日志文件位于</a:t>
          </a:r>
          <a:r>
            <a:rPr lang="en-US" sz="2300" b="1" kern="1200" dirty="0" smtClean="0"/>
            <a:t>&lt;Tomcat</a:t>
          </a:r>
          <a:r>
            <a:rPr lang="zh-CN" sz="2300" b="1" kern="1200" dirty="0" smtClean="0"/>
            <a:t>安装目录</a:t>
          </a:r>
          <a:r>
            <a:rPr lang="en-US" sz="2300" b="1" kern="1200" dirty="0" smtClean="0"/>
            <a:t>&gt;\logs</a:t>
          </a:r>
          <a:r>
            <a:rPr lang="zh-CN" sz="2300" b="1" kern="1200" dirty="0" smtClean="0"/>
            <a:t>目录下，日志文件的命名格式为：</a:t>
          </a:r>
          <a:r>
            <a:rPr lang="en-US" sz="2300" b="1" kern="1200" dirty="0" err="1" smtClean="0"/>
            <a:t>localhost_log</a:t>
          </a:r>
          <a:r>
            <a:rPr lang="en-US" sz="2300" b="1" kern="1200" dirty="0" smtClean="0"/>
            <a:t>.&lt;</a:t>
          </a:r>
          <a:r>
            <a:rPr lang="zh-CN" sz="2300" b="1" kern="1200" dirty="0" smtClean="0"/>
            <a:t>日期</a:t>
          </a:r>
          <a:r>
            <a:rPr lang="en-US" sz="2300" b="1" kern="1200" dirty="0" smtClean="0"/>
            <a:t>&gt;.txt</a:t>
          </a:r>
          <a:r>
            <a:rPr lang="zh-CN" sz="2300" b="1" kern="1200" dirty="0" smtClean="0"/>
            <a:t>，例如：</a:t>
          </a:r>
          <a:r>
            <a:rPr lang="en-US" sz="2300" b="1" kern="1200" dirty="0" err="1" smtClean="0"/>
            <a:t>localhost_log.2014</a:t>
          </a:r>
          <a:r>
            <a:rPr lang="en-US" sz="2300" b="1" kern="1200" dirty="0" smtClean="0"/>
            <a:t>-4-</a:t>
          </a:r>
          <a:r>
            <a:rPr lang="en-US" sz="2300" b="1" kern="1200" dirty="0" err="1" smtClean="0"/>
            <a:t>26.txt</a:t>
          </a:r>
          <a:r>
            <a:rPr lang="zh-CN" sz="2300" b="1" kern="1200" dirty="0" smtClean="0"/>
            <a:t>。 </a:t>
          </a:r>
          <a:endParaRPr lang="zh-CN" sz="2300" kern="1200" dirty="0"/>
        </a:p>
      </dsp:txBody>
      <dsp:txXfrm>
        <a:off x="0" y="1608531"/>
        <a:ext cx="8229600" cy="2980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8BB60-6927-426D-8B3A-BAAFD65E8129}">
      <dsp:nvSpPr>
        <dsp:cNvPr id="0" name=""/>
        <dsp:cNvSpPr/>
      </dsp:nvSpPr>
      <dsp:spPr>
        <a:xfrm>
          <a:off x="0" y="228864"/>
          <a:ext cx="8229600" cy="1656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Session</a:t>
          </a:r>
          <a:r>
            <a:rPr lang="zh-CN" sz="3600" b="1" kern="1200" dirty="0" smtClean="0"/>
            <a:t>（会话）</a:t>
          </a:r>
          <a:endParaRPr lang="zh-CN" sz="3600" kern="1200" dirty="0"/>
        </a:p>
      </dsp:txBody>
      <dsp:txXfrm>
        <a:off x="80845" y="309709"/>
        <a:ext cx="8067910" cy="1494424"/>
      </dsp:txXfrm>
    </dsp:sp>
    <dsp:sp modelId="{18891EFA-F33F-4F5A-82F9-40436B66084B}">
      <dsp:nvSpPr>
        <dsp:cNvPr id="0" name=""/>
        <dsp:cNvSpPr/>
      </dsp:nvSpPr>
      <dsp:spPr>
        <a:xfrm>
          <a:off x="0" y="1884978"/>
          <a:ext cx="8229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b="1" kern="1200" dirty="0" smtClean="0"/>
            <a:t>客户端打开与服务器的</a:t>
          </a:r>
          <a:r>
            <a:rPr lang="zh-CN" sz="1900" b="1" kern="1200" dirty="0" smtClean="0">
              <a:solidFill>
                <a:srgbClr val="FF0000"/>
              </a:solidFill>
            </a:rPr>
            <a:t>连接</a:t>
          </a:r>
          <a:r>
            <a:rPr lang="zh-CN" sz="1900" b="1" kern="1200" dirty="0" smtClean="0"/>
            <a:t>发出请求和服务器响应请求</a:t>
          </a:r>
          <a:r>
            <a:rPr lang="zh-CN" sz="1900" b="1" kern="1200" dirty="0" smtClean="0">
              <a:solidFill>
                <a:srgbClr val="FF0000"/>
              </a:solidFill>
            </a:rPr>
            <a:t>的一段时间</a:t>
          </a:r>
          <a:endParaRPr lang="zh-CN" sz="1900" kern="1200" dirty="0">
            <a:solidFill>
              <a:srgbClr val="FF0000"/>
            </a:solidFill>
          </a:endParaRPr>
        </a:p>
      </dsp:txBody>
      <dsp:txXfrm>
        <a:off x="0" y="1884978"/>
        <a:ext cx="8229600" cy="397440"/>
      </dsp:txXfrm>
    </dsp:sp>
    <dsp:sp modelId="{FB15E5BC-43AF-4010-A979-9144070EB806}">
      <dsp:nvSpPr>
        <dsp:cNvPr id="0" name=""/>
        <dsp:cNvSpPr/>
      </dsp:nvSpPr>
      <dsp:spPr>
        <a:xfrm>
          <a:off x="0" y="2282418"/>
          <a:ext cx="8229600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Servlet API</a:t>
          </a:r>
          <a:r>
            <a:rPr lang="zh-CN" sz="2400" b="1" kern="1200" smtClean="0"/>
            <a:t>定义了一个</a:t>
          </a:r>
          <a:r>
            <a:rPr lang="en-US" sz="2400" b="1" kern="1200" smtClean="0"/>
            <a:t>HttpSession</a:t>
          </a:r>
          <a:r>
            <a:rPr lang="zh-CN" sz="2400" b="1" kern="1200" smtClean="0"/>
            <a:t>接口，允许</a:t>
          </a:r>
          <a:r>
            <a:rPr lang="en-US" sz="2400" b="1" kern="1200" smtClean="0"/>
            <a:t>Servlet</a:t>
          </a:r>
          <a:r>
            <a:rPr lang="zh-CN" sz="2400" b="1" kern="1200" smtClean="0"/>
            <a:t>容器针对每一个用户建立一个</a:t>
          </a:r>
          <a:r>
            <a:rPr lang="en-US" sz="2400" b="1" kern="1200" smtClean="0"/>
            <a:t>HTTP</a:t>
          </a:r>
          <a:r>
            <a:rPr lang="zh-CN" sz="2400" b="1" kern="1200" smtClean="0"/>
            <a:t>会话（即</a:t>
          </a:r>
          <a:r>
            <a:rPr lang="en-US" sz="2400" b="1" kern="1200" smtClean="0"/>
            <a:t>HttpSession</a:t>
          </a:r>
          <a:r>
            <a:rPr lang="zh-CN" sz="2400" b="1" kern="1200" smtClean="0"/>
            <a:t>对象）。</a:t>
          </a:r>
          <a:endParaRPr lang="zh-CN" sz="2400" kern="1200"/>
        </a:p>
      </dsp:txBody>
      <dsp:txXfrm>
        <a:off x="49347" y="2331765"/>
        <a:ext cx="8130906" cy="912185"/>
      </dsp:txXfrm>
    </dsp:sp>
    <dsp:sp modelId="{38060E18-E7ED-4B9C-A06A-ED7F122269F4}">
      <dsp:nvSpPr>
        <dsp:cNvPr id="0" name=""/>
        <dsp:cNvSpPr/>
      </dsp:nvSpPr>
      <dsp:spPr>
        <a:xfrm>
          <a:off x="0" y="3362418"/>
          <a:ext cx="8229600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HttpSession</a:t>
          </a:r>
          <a:r>
            <a:rPr lang="zh-CN" sz="2400" b="1" kern="1200" smtClean="0"/>
            <a:t>对象提供了和</a:t>
          </a:r>
          <a:r>
            <a:rPr lang="en-US" sz="2400" b="1" kern="1200" smtClean="0"/>
            <a:t>ServletContext</a:t>
          </a:r>
          <a:r>
            <a:rPr lang="zh-CN" sz="2400" b="1" kern="1200" smtClean="0"/>
            <a:t>对象相似的一组会话属性方法，在服务器端存放用户会话状态。 </a:t>
          </a:r>
          <a:endParaRPr lang="zh-CN" sz="2400" kern="1200"/>
        </a:p>
      </dsp:txBody>
      <dsp:txXfrm>
        <a:off x="49347" y="3411765"/>
        <a:ext cx="8130906" cy="912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D32C-0836-4621-9599-57F6322AEF46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6749F-99BD-4DAC-BB45-0CADCA280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63AD4-FC81-4357-9764-003DE65CF7F5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19ED4-797F-4282-8BC1-1349B0B4FA4F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0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0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7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86538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86538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86538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0CC7527-65E9-4854-B3E4-C2E160B899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23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5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8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4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8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JAVAEE03</a:t>
            </a:r>
            <a:r>
              <a:rPr lang="en-US" altLang="zh-CN" dirty="0"/>
              <a:t>-Servlet</a:t>
            </a:r>
            <a:r>
              <a:rPr lang="zh-CN" altLang="en-US" dirty="0"/>
              <a:t>和</a:t>
            </a:r>
            <a:r>
              <a:rPr lang="en-US" altLang="zh-CN" dirty="0" err="1"/>
              <a:t>JSP</a:t>
            </a:r>
            <a:r>
              <a:rPr lang="en-US" altLang="zh-CN" dirty="0"/>
              <a:t>-</a:t>
            </a:r>
            <a:r>
              <a:rPr lang="zh-CN" altLang="en-US" dirty="0"/>
              <a:t>服务器应用对象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服务器应用对象</a:t>
            </a:r>
            <a:endParaRPr lang="en-US" altLang="zh-CN" dirty="0" smtClean="0"/>
          </a:p>
          <a:p>
            <a:r>
              <a:rPr lang="en-US" altLang="zh-CN" dirty="0" err="1" smtClean="0"/>
              <a:t>fhzheng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0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ServletContext</a:t>
            </a:r>
            <a:r>
              <a:rPr lang="zh-CN" altLang="en-US" b="0">
                <a:ea typeface="宋体" pitchFamily="2" charset="-122"/>
              </a:rPr>
              <a:t>对象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98639432"/>
              </p:ext>
            </p:extLst>
          </p:nvPr>
        </p:nvGraphicFramePr>
        <p:xfrm>
          <a:off x="457200" y="1524000"/>
          <a:ext cx="82296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1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ServletContext</a:t>
            </a:r>
            <a:r>
              <a:rPr lang="zh-CN" altLang="en-US" b="0">
                <a:ea typeface="宋体" pitchFamily="2" charset="-122"/>
              </a:rPr>
              <a:t>对象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68355239"/>
              </p:ext>
            </p:extLst>
          </p:nvPr>
        </p:nvGraphicFramePr>
        <p:xfrm>
          <a:off x="457200" y="1524000"/>
          <a:ext cx="82296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6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HttpSession</a:t>
            </a:r>
            <a:r>
              <a:rPr lang="zh-CN" altLang="en-US" b="0">
                <a:ea typeface="宋体" pitchFamily="2" charset="-122"/>
              </a:rPr>
              <a:t>对象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518985301"/>
              </p:ext>
            </p:extLst>
          </p:nvPr>
        </p:nvGraphicFramePr>
        <p:xfrm>
          <a:off x="457200" y="1524000"/>
          <a:ext cx="82296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63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HttpSession</a:t>
            </a:r>
            <a:r>
              <a:rPr lang="zh-CN" altLang="en-US" b="0" dirty="0" smtClean="0">
                <a:ea typeface="宋体" pitchFamily="2" charset="-122"/>
              </a:rPr>
              <a:t>对象创建</a:t>
            </a:r>
            <a:endParaRPr lang="zh-CN" altLang="en-US" b="0" dirty="0">
              <a:ea typeface="宋体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48092459"/>
              </p:ext>
            </p:extLst>
          </p:nvPr>
        </p:nvGraphicFramePr>
        <p:xfrm>
          <a:off x="468313" y="1557338"/>
          <a:ext cx="8229600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8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HttpSession</a:t>
            </a:r>
            <a:r>
              <a:rPr lang="zh-CN" altLang="en-US" dirty="0" smtClean="0">
                <a:ea typeface="宋体" pitchFamily="2" charset="-122"/>
              </a:rPr>
              <a:t>对象应用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70134153"/>
              </p:ext>
            </p:extLst>
          </p:nvPr>
        </p:nvGraphicFramePr>
        <p:xfrm>
          <a:off x="0" y="1196975"/>
          <a:ext cx="91440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91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HttpSession</a:t>
            </a:r>
            <a:r>
              <a:rPr lang="zh-CN" altLang="en-US" b="0" dirty="0" smtClean="0">
                <a:ea typeface="宋体" pitchFamily="2" charset="-122"/>
              </a:rPr>
              <a:t>对象销毁</a:t>
            </a:r>
            <a:endParaRPr lang="zh-CN" altLang="en-US" b="0" dirty="0">
              <a:ea typeface="宋体" pitchFamily="2" charset="-122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557338"/>
            <a:ext cx="8229600" cy="460216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会话</a:t>
            </a:r>
            <a:r>
              <a:rPr lang="zh-CN" altLang="en-US" sz="2800" b="1" dirty="0">
                <a:solidFill>
                  <a:srgbClr val="00B050"/>
                </a:solidFill>
              </a:rPr>
              <a:t>过期</a:t>
            </a:r>
            <a:r>
              <a:rPr lang="zh-CN" altLang="en-US" sz="2800" dirty="0">
                <a:solidFill>
                  <a:srgbClr val="00B05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600" dirty="0"/>
              <a:t>    会话过期时间设置的方法有</a:t>
            </a:r>
            <a:r>
              <a:rPr lang="zh-CN" altLang="en-US" sz="2600" dirty="0" smtClean="0"/>
              <a:t>两种</a:t>
            </a:r>
            <a:endParaRPr lang="en-US" altLang="zh-CN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200" dirty="0" smtClean="0"/>
              <a:t>在</a:t>
            </a:r>
            <a:r>
              <a:rPr lang="zh-CN" altLang="en-US" sz="2200" dirty="0"/>
              <a:t>应用程序中，通过</a:t>
            </a:r>
            <a:r>
              <a:rPr lang="en-US" altLang="zh-CN" sz="2200" dirty="0" err="1"/>
              <a:t>HttpSession</a:t>
            </a:r>
            <a:r>
              <a:rPr lang="zh-CN" altLang="en-US" sz="2200" dirty="0"/>
              <a:t>中的</a:t>
            </a:r>
            <a:r>
              <a:rPr lang="en-US" altLang="zh-CN" sz="2200" dirty="0" err="1"/>
              <a:t>setMaxInactiveInterval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interval)</a:t>
            </a:r>
            <a:r>
              <a:rPr lang="zh-CN" altLang="en-US" sz="2200" dirty="0"/>
              <a:t>，设置一</a:t>
            </a:r>
            <a:r>
              <a:rPr lang="zh-CN" altLang="en-US" sz="2200" dirty="0">
                <a:solidFill>
                  <a:srgbClr val="00B050"/>
                </a:solidFill>
              </a:rPr>
              <a:t>个负数表示永不过期，但是设置为零，</a:t>
            </a:r>
            <a:r>
              <a:rPr lang="en-US" altLang="zh-CN" sz="2200" dirty="0">
                <a:solidFill>
                  <a:srgbClr val="00B050"/>
                </a:solidFill>
              </a:rPr>
              <a:t>Session</a:t>
            </a:r>
            <a:r>
              <a:rPr lang="zh-CN" altLang="en-US" sz="2200" dirty="0">
                <a:solidFill>
                  <a:srgbClr val="00B050"/>
                </a:solidFill>
              </a:rPr>
              <a:t>会立即失效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200" dirty="0" smtClean="0"/>
              <a:t>在</a:t>
            </a:r>
            <a:r>
              <a:rPr lang="en-US" altLang="zh-CN" sz="2200" dirty="0" err="1"/>
              <a:t>web.xml</a:t>
            </a:r>
            <a:r>
              <a:rPr lang="zh-CN" altLang="en-US" sz="2200" dirty="0"/>
              <a:t>中配置其过期时间，如下所示：</a:t>
            </a:r>
          </a:p>
          <a:p>
            <a:pPr lvl="3">
              <a:buFont typeface="Wingdings" pitchFamily="2" charset="2"/>
              <a:buNone/>
            </a:pPr>
            <a:r>
              <a:rPr lang="en-US" altLang="zh-CN" sz="1400" dirty="0"/>
              <a:t>&lt;session-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&gt;</a:t>
            </a:r>
          </a:p>
          <a:p>
            <a:pPr lvl="3">
              <a:buFont typeface="Wingdings" pitchFamily="2" charset="2"/>
              <a:buNone/>
            </a:pPr>
            <a:r>
              <a:rPr lang="en-US" altLang="zh-CN" sz="1400" dirty="0"/>
              <a:t>&lt;session-timeout&gt;</a:t>
            </a:r>
            <a:r>
              <a:rPr lang="en-US" altLang="zh-CN" sz="1400" dirty="0">
                <a:solidFill>
                  <a:srgbClr val="00B050"/>
                </a:solidFill>
              </a:rPr>
              <a:t>30</a:t>
            </a:r>
            <a:r>
              <a:rPr lang="en-US" altLang="zh-CN" sz="1400" dirty="0"/>
              <a:t>&lt;/session-timeout&gt;</a:t>
            </a:r>
          </a:p>
          <a:p>
            <a:pPr lvl="3">
              <a:buFont typeface="Wingdings" pitchFamily="2" charset="2"/>
              <a:buNone/>
            </a:pPr>
            <a:r>
              <a:rPr lang="en-US" altLang="zh-CN" sz="1400" dirty="0"/>
              <a:t>&lt;/session-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&gt;</a:t>
            </a:r>
          </a:p>
          <a:p>
            <a:r>
              <a:rPr lang="zh-CN" altLang="en-US" sz="2600" b="1" dirty="0"/>
              <a:t>客户端</a:t>
            </a:r>
            <a:r>
              <a:rPr lang="zh-CN" altLang="en-US" sz="2600" b="1" dirty="0">
                <a:solidFill>
                  <a:srgbClr val="00B050"/>
                </a:solidFill>
              </a:rPr>
              <a:t>关闭浏览器</a:t>
            </a:r>
          </a:p>
          <a:p>
            <a:r>
              <a:rPr lang="zh-CN" altLang="en-US" sz="2600" b="1" dirty="0">
                <a:solidFill>
                  <a:srgbClr val="00B050"/>
                </a:solidFill>
              </a:rPr>
              <a:t>调用方法</a:t>
            </a:r>
            <a:r>
              <a:rPr lang="en-US" altLang="zh-CN" sz="2600" b="1" dirty="0">
                <a:solidFill>
                  <a:srgbClr val="00B050"/>
                </a:solidFill>
              </a:rPr>
              <a:t>invalidate()</a:t>
            </a:r>
            <a:r>
              <a:rPr lang="en-US" altLang="zh-CN" sz="2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7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如果需要读取本地资源的数据，比如读一个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xml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配置文件的数据，用哪个对象呢？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request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response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HttpSession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ServletContext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50</a:t>
              </a:r>
              <a:r>
                <a:rPr lang="zh-CN" altLang="en-US" sz="2000" dirty="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503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服务器应用对象 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16747372"/>
              </p:ext>
            </p:extLst>
          </p:nvPr>
        </p:nvGraphicFramePr>
        <p:xfrm>
          <a:off x="457200" y="1412776"/>
          <a:ext cx="822960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619250" y="3284538"/>
            <a:ext cx="504825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ea typeface="宋体" pitchFamily="2" charset="-122"/>
              </a:rPr>
              <a:t>IE</a:t>
            </a:r>
          </a:p>
        </p:txBody>
      </p:sp>
    </p:spTree>
    <p:extLst>
      <p:ext uri="{BB962C8B-B14F-4D97-AF65-F5344CB8AC3E}">
        <p14:creationId xmlns:p14="http://schemas.microsoft.com/office/powerpoint/2010/main" val="4097458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宋体" pitchFamily="2" charset="-122"/>
              </a:rPr>
              <a:t>服务器应用对象 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619250" y="3284538"/>
            <a:ext cx="504825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ea typeface="宋体" pitchFamily="2" charset="-122"/>
              </a:rPr>
              <a:t>IE</a:t>
            </a:r>
          </a:p>
        </p:txBody>
      </p:sp>
      <p:graphicFrame>
        <p:nvGraphicFramePr>
          <p:cNvPr id="125994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71052"/>
              </p:ext>
            </p:extLst>
          </p:nvPr>
        </p:nvGraphicFramePr>
        <p:xfrm>
          <a:off x="-1" y="1066800"/>
          <a:ext cx="9144000" cy="5443538"/>
        </p:xfrm>
        <a:graphic>
          <a:graphicData uri="http://schemas.openxmlformats.org/drawingml/2006/table">
            <a:tbl>
              <a:tblPr/>
              <a:tblGrid>
                <a:gridCol w="2874818"/>
                <a:gridCol w="2609273"/>
                <a:gridCol w="1238783"/>
                <a:gridCol w="2421126"/>
              </a:tblGrid>
              <a:tr h="327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对象名称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作用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使用范围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常用方法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03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HttpServletRequest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request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ServletRequest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request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传递参数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，主要是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向服务器传递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客户端参数以及在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Servlet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之间传递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参数。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一次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请求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范围内有效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setAttribute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设置参数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getAttribute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获得参数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30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HttpServletResponse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response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ServletResponse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response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回应客户端请求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，主要用来传递服务器对客户端响应。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一次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请求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范围内有效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sendRedirect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页面重定向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54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HttpSession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session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request.getSession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();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这里的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request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HttpServletRequest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的实例。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主要用于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储存一次会话中的数据信息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也可以传递参数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，在会话范围内。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一次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会话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范围内有效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setAttribute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设置参数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getAttribute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获得参数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removeAttribute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移除参数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064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PrintWriter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out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response.getWriter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();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这里的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response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HttpServletResponse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的实例。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主要用于向客户端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信息。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输出文本到页面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048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ServletContext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提供对应用程序所有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Servlet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所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共有的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各种资源和功能的访问。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一个应用程序运行范围内有效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setAttribute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设置参数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getAttribute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获得参数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557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如果需要在页面或是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之间跳转时传递参数值，最适合用哪个对象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out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request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session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response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086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ServletContext</a:t>
            </a:r>
            <a:r>
              <a:rPr lang="zh-CN" altLang="en-US">
                <a:ea typeface="宋体" pitchFamily="2" charset="-122"/>
              </a:rPr>
              <a:t>对象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06123384"/>
              </p:ext>
            </p:extLst>
          </p:nvPr>
        </p:nvGraphicFramePr>
        <p:xfrm>
          <a:off x="457200" y="1524000"/>
          <a:ext cx="82296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5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ServletContext</a:t>
            </a:r>
            <a:r>
              <a:rPr lang="zh-CN" altLang="en-US">
                <a:ea typeface="宋体" pitchFamily="2" charset="-122"/>
              </a:rPr>
              <a:t>对象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62846947"/>
              </p:ext>
            </p:extLst>
          </p:nvPr>
        </p:nvGraphicFramePr>
        <p:xfrm>
          <a:off x="0" y="1524000"/>
          <a:ext cx="91440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9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ServletContext</a:t>
            </a:r>
            <a:r>
              <a:rPr lang="zh-CN" altLang="en-US">
                <a:ea typeface="宋体" pitchFamily="2" charset="-122"/>
              </a:rPr>
              <a:t>对象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07542010"/>
              </p:ext>
            </p:extLst>
          </p:nvPr>
        </p:nvGraphicFramePr>
        <p:xfrm>
          <a:off x="107504" y="1524000"/>
          <a:ext cx="9036496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1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ServletContext</a:t>
            </a:r>
            <a:r>
              <a:rPr lang="zh-CN" altLang="en-US">
                <a:ea typeface="宋体" pitchFamily="2" charset="-122"/>
              </a:rPr>
              <a:t>对象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97769717"/>
              </p:ext>
            </p:extLst>
          </p:nvPr>
        </p:nvGraphicFramePr>
        <p:xfrm>
          <a:off x="457200" y="1524000"/>
          <a:ext cx="82296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3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ServletContext</a:t>
            </a:r>
            <a:r>
              <a:rPr lang="zh-CN" altLang="en-US">
                <a:ea typeface="宋体" pitchFamily="2" charset="-122"/>
              </a:rPr>
              <a:t>对象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31876175"/>
              </p:ext>
            </p:extLst>
          </p:nvPr>
        </p:nvGraphicFramePr>
        <p:xfrm>
          <a:off x="457200" y="1524000"/>
          <a:ext cx="82296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3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1128</Words>
  <Application>Microsoft Office PowerPoint</Application>
  <PresentationFormat>全屏显示(4:3)</PresentationFormat>
  <Paragraphs>155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JAVAEE03-Servlet和JSP-服务器应用对象</vt:lpstr>
      <vt:lpstr>服务器应用对象 </vt:lpstr>
      <vt:lpstr>服务器应用对象 </vt:lpstr>
      <vt:lpstr>PowerPoint 演示文稿</vt:lpstr>
      <vt:lpstr>ServletContext对象</vt:lpstr>
      <vt:lpstr>ServletContext对象</vt:lpstr>
      <vt:lpstr>ServletContext对象</vt:lpstr>
      <vt:lpstr>ServletContext对象</vt:lpstr>
      <vt:lpstr>ServletContext对象</vt:lpstr>
      <vt:lpstr>ServletContext对象</vt:lpstr>
      <vt:lpstr>ServletContext对象</vt:lpstr>
      <vt:lpstr>HttpSession对象 </vt:lpstr>
      <vt:lpstr>HttpSession对象创建</vt:lpstr>
      <vt:lpstr>HttpSession对象应用</vt:lpstr>
      <vt:lpstr>HttpSession对象销毁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JAVAEE04-JSP-03</dc:title>
  <dc:creator>fhzheng</dc:creator>
  <cp:lastModifiedBy>fhzheng</cp:lastModifiedBy>
  <cp:revision>34</cp:revision>
  <dcterms:created xsi:type="dcterms:W3CDTF">2018-10-25T03:15:53Z</dcterms:created>
  <dcterms:modified xsi:type="dcterms:W3CDTF">2018-11-14T05:02:30Z</dcterms:modified>
</cp:coreProperties>
</file>