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75" r:id="rId11"/>
    <p:sldId id="263" r:id="rId12"/>
    <p:sldId id="264" r:id="rId13"/>
    <p:sldId id="265" r:id="rId14"/>
    <p:sldId id="274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6" d="100"/>
          <a:sy n="86" d="100"/>
        </p:scale>
        <p:origin x="-1002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6D97-7925-4349-BA9F-6FC735DF23E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36DD-2330-431A-AC5C-D6EDD03C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5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6D97-7925-4349-BA9F-6FC735DF23E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36DD-2330-431A-AC5C-D6EDD03C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63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6D97-7925-4349-BA9F-6FC735DF23E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36DD-2330-431A-AC5C-D6EDD03C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1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6D97-7925-4349-BA9F-6FC735DF23E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36DD-2330-431A-AC5C-D6EDD03C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3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6D97-7925-4349-BA9F-6FC735DF23E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36DD-2330-431A-AC5C-D6EDD03C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1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6D97-7925-4349-BA9F-6FC735DF23E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36DD-2330-431A-AC5C-D6EDD03C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1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6D97-7925-4349-BA9F-6FC735DF23E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36DD-2330-431A-AC5C-D6EDD03C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9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6D97-7925-4349-BA9F-6FC735DF23E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36DD-2330-431A-AC5C-D6EDD03C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1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6D97-7925-4349-BA9F-6FC735DF23E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36DD-2330-431A-AC5C-D6EDD03C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1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6D97-7925-4349-BA9F-6FC735DF23E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36DD-2330-431A-AC5C-D6EDD03C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7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6D97-7925-4349-BA9F-6FC735DF23E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36DD-2330-431A-AC5C-D6EDD03C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0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6D97-7925-4349-BA9F-6FC735DF23E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36DD-2330-431A-AC5C-D6EDD03C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8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6D97-7925-4349-BA9F-6FC735DF23E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36DD-2330-431A-AC5C-D6EDD03C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3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主要内容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概念和特点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工作原理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常见用法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指令 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动作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对象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9145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内置对象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•</a:t>
            </a:r>
            <a:r>
              <a:rPr lang="zh-CN" altLang="en-US" dirty="0"/>
              <a:t>由</a:t>
            </a:r>
            <a:r>
              <a:rPr lang="en-US" altLang="zh-CN" dirty="0" err="1"/>
              <a:t>JSP</a:t>
            </a:r>
            <a:r>
              <a:rPr lang="zh-CN" altLang="en-US" dirty="0"/>
              <a:t>规范提供</a:t>
            </a:r>
            <a:r>
              <a:rPr lang="en-US" altLang="zh-CN" dirty="0"/>
              <a:t>,</a:t>
            </a:r>
            <a:r>
              <a:rPr lang="zh-CN" altLang="en-US" dirty="0"/>
              <a:t>不用编写者实例化。</a:t>
            </a:r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通过</a:t>
            </a:r>
            <a:r>
              <a:rPr lang="en-US" altLang="zh-CN" dirty="0"/>
              <a:t>Web</a:t>
            </a:r>
            <a:r>
              <a:rPr lang="zh-CN" altLang="en-US" dirty="0"/>
              <a:t>容器实现和管理</a:t>
            </a:r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所有</a:t>
            </a:r>
            <a:r>
              <a:rPr lang="en-US" altLang="zh-CN" dirty="0" err="1"/>
              <a:t>JSP</a:t>
            </a:r>
            <a:r>
              <a:rPr lang="zh-CN" altLang="en-US" dirty="0"/>
              <a:t>页面均可使用</a:t>
            </a:r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只有在脚本元素的表达式或代码段中才可使用</a:t>
            </a:r>
          </a:p>
        </p:txBody>
      </p:sp>
    </p:spTree>
    <p:extLst>
      <p:ext uri="{BB962C8B-B14F-4D97-AF65-F5344CB8AC3E}">
        <p14:creationId xmlns:p14="http://schemas.microsoft.com/office/powerpoint/2010/main" val="237551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out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对象与</a:t>
            </a:r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引擎之间的关系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181100"/>
            <a:ext cx="812323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2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JSP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动作元素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&lt;jsp:include&gt;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资源插入，引用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&lt;jsp:forward&gt;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请求转发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3861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err="1" smtClean="0">
                <a:latin typeface="Calibri"/>
                <a:ea typeface="微软雅黑"/>
              </a:rPr>
              <a:t>JSP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工作原理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首次请求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请求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转换成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类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编译成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class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创建对象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执行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jspService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方法，响应请求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【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线程方式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】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回传响应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再次请求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直接响应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459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0.cnblogs.com/blog2015/747874/201504/2117574459364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479780"/>
            <a:ext cx="45529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465537"/>
            <a:ext cx="48196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4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思考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什么叫动态网页？什么叫静态网页？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和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之间是什么关系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和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之间是什么关系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容器和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容器有差别吗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什么是绝对路径，什么是相对路径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javascript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的动作是什么？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css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和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div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如何布局页面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1986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0.cnblogs.com/blog2015/747874/201504/2117551954644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714"/>
            <a:ext cx="7488832" cy="616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什么是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JSP</a:t>
            </a:r>
            <a:endParaRPr lang="zh-CN" altLang="en-US" b="1" i="0" u="none" strike="noStrike" kern="2200" baseline="0" smtClean="0">
              <a:latin typeface="Calibr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Java Server Page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是建立在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规范之上的动态网页开发技术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marR="0" lvl="0" rtl="0"/>
            <a:r>
              <a:rPr lang="zh-CN" altLang="en-US" b="1" kern="100" dirty="0" smtClean="0">
                <a:latin typeface="Cambria"/>
                <a:ea typeface="微软雅黑"/>
              </a:rPr>
              <a:t>是</a:t>
            </a:r>
            <a:r>
              <a:rPr lang="en-US" altLang="zh-CN" b="1" kern="100" dirty="0" smtClean="0">
                <a:latin typeface="Cambria"/>
                <a:ea typeface="微软雅黑"/>
              </a:rPr>
              <a:t>Servlet</a:t>
            </a:r>
            <a:r>
              <a:rPr lang="zh-CN" altLang="en-US" b="1" kern="100" dirty="0" smtClean="0">
                <a:latin typeface="Cambria"/>
                <a:ea typeface="微软雅黑"/>
              </a:rPr>
              <a:t>的一种应用</a:t>
            </a:r>
            <a:endParaRPr lang="en-US" altLang="zh-CN" b="1" kern="100" dirty="0" smtClean="0">
              <a:latin typeface="Cambria"/>
              <a:ea typeface="微软雅黑"/>
            </a:endParaRP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方便了网页页面的组织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821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JSP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概念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是一种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JavaEE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的组件技术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是一种静态网页和动态网页的混编技术，看起来像页面，本质上为一个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Servlet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编写的是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页面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编译后是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class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类文件，即本质上是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，即是一个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Java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类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一次编写，处处运行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它存在的意义：简化表示层，即界面需要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521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JSP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特点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跨平台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业务代码相分离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=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美工与码农分离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HTML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做业务界面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JAVA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做处理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组件重用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在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中可以用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JavaBean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编写业务组件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预编译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只需要编译一次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91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JSP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页面的组成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页面中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部分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页面中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部分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脚本元素</a:t>
            </a:r>
          </a:p>
          <a:p>
            <a:pPr marR="0" lvl="2" rtl="0"/>
            <a:r>
              <a:rPr lang="en-US" altLang="zh-CN" b="1" i="0" u="none" strike="noStrike" kern="100" baseline="0" smtClean="0">
                <a:latin typeface="Cambria"/>
                <a:ea typeface="宋体"/>
              </a:rPr>
              <a:t>JSP Sciptlets</a:t>
            </a:r>
          </a:p>
          <a:p>
            <a:pPr marR="0" lvl="2" rtl="0"/>
            <a:r>
              <a:rPr lang="en-US" altLang="zh-CN" b="1" i="0" u="none" strike="noStrike" kern="100" baseline="0" smtClean="0">
                <a:latin typeface="Cambria"/>
                <a:ea typeface="宋体"/>
              </a:rPr>
              <a:t>JSP </a:t>
            </a:r>
            <a:r>
              <a:rPr lang="zh-CN" altLang="en-US" b="1" i="0" u="none" strike="noStrike" kern="100" baseline="0" smtClean="0">
                <a:latin typeface="Cambria"/>
                <a:ea typeface="宋体"/>
              </a:rPr>
              <a:t>声明语句</a:t>
            </a:r>
          </a:p>
          <a:p>
            <a:pPr marR="0" lvl="2" rtl="0"/>
            <a:r>
              <a:rPr lang="en-US" altLang="zh-CN" b="1" i="0" u="none" strike="noStrike" kern="100" baseline="0" smtClean="0">
                <a:latin typeface="Cambria"/>
                <a:ea typeface="宋体"/>
              </a:rPr>
              <a:t>JSP </a:t>
            </a:r>
            <a:r>
              <a:rPr lang="zh-CN" altLang="en-US" b="1" i="0" u="none" strike="noStrike" kern="100" baseline="0" smtClean="0">
                <a:latin typeface="Cambria"/>
                <a:ea typeface="宋体"/>
              </a:rPr>
              <a:t>表达式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指令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动作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页面的具体组成元素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&lt;html&gt;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及其它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&lt;!—html comment --&gt;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&lt;% java code%&gt;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&lt;%! java declare %&gt;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&lt;%= expression %&gt;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&lt;%--jsp comment--%&gt;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&lt;%@ 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指令名 属性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=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”值” 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%&gt;</a:t>
            </a:r>
            <a:endParaRPr lang="zh-CN" altLang="en-US" b="1" i="0" u="none" strike="noStrike" kern="100" baseline="0" smtClean="0">
              <a:latin typeface="Calibr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545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JSP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指令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【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常用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】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page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指令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language/import/session/isErrorPage/errorPage/contentType/pageEnCoding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include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指令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页面包含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示例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myDate.jsp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myInclude.jsp</a:t>
            </a:r>
            <a:endParaRPr lang="zh-CN" altLang="en-US" b="1" i="0" u="none" strike="noStrike" kern="100" baseline="0" smtClean="0">
              <a:latin typeface="Calibr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505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JSP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隐式对象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out/request/response/config/session/application/page/pageContext/exception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用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pageContext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操作其它对象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pageContext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对象的作用范围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pageContext.PAGE_SCOPE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页面内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pageContext.REQUEST_SCOPE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请求内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pageContext.SESSION_SCOPE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会话内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pageContext.APPLICATION_SCOPE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在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Web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应用程序内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514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常用内置对象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317" y="1412776"/>
            <a:ext cx="39719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17032"/>
            <a:ext cx="53625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73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415</Words>
  <Application>Microsoft Office PowerPoint</Application>
  <PresentationFormat>全屏显示(4:3)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主要内容</vt:lpstr>
      <vt:lpstr>PowerPoint 演示文稿</vt:lpstr>
      <vt:lpstr>什么是JSP</vt:lpstr>
      <vt:lpstr>JSP概念</vt:lpstr>
      <vt:lpstr>JSP特点</vt:lpstr>
      <vt:lpstr>JSP页面的组成</vt:lpstr>
      <vt:lpstr>JSP指令【常用】</vt:lpstr>
      <vt:lpstr>JSP隐式对象</vt:lpstr>
      <vt:lpstr>常用内置对象</vt:lpstr>
      <vt:lpstr>内置对象特点</vt:lpstr>
      <vt:lpstr>out对象与Servlet引擎之间的关系</vt:lpstr>
      <vt:lpstr>JSP动作元素</vt:lpstr>
      <vt:lpstr>JSP工作原理</vt:lpstr>
      <vt:lpstr>PowerPoint 演示文稿</vt:lpstr>
      <vt:lpstr>思考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主要内容</dc:title>
  <dc:creator>fhzheng</dc:creator>
  <cp:lastModifiedBy>fhzheng</cp:lastModifiedBy>
  <cp:revision>10</cp:revision>
  <dcterms:created xsi:type="dcterms:W3CDTF">2018-10-12T07:13:08Z</dcterms:created>
  <dcterms:modified xsi:type="dcterms:W3CDTF">2018-11-05T05:27:16Z</dcterms:modified>
</cp:coreProperties>
</file>