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69" autoAdjust="0"/>
  </p:normalViewPr>
  <p:slideViewPr>
    <p:cSldViewPr showGuides="1">
      <p:cViewPr>
        <p:scale>
          <a:sx n="46" d="100"/>
          <a:sy n="46" d="100"/>
        </p:scale>
        <p:origin x="-19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1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2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3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4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8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8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6C3B-B333-4BE7-B461-E5B044FDF5A7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87FB-AE50-4E2E-87A1-944A1A5449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9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JAVAEE04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-02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1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将资源内容包含到当前页面</a:t>
            </a:r>
            <a:endParaRPr lang="en-US" altLang="zh-CN" dirty="0" smtClean="0"/>
          </a:p>
          <a:p>
            <a:r>
              <a:rPr lang="zh-CN" altLang="en-US" dirty="0" smtClean="0"/>
              <a:t>被包的文件将在编译期间被解析</a:t>
            </a:r>
            <a:endParaRPr lang="en-US" altLang="zh-CN" dirty="0" smtClean="0"/>
          </a:p>
          <a:p>
            <a:r>
              <a:rPr lang="zh-CN" altLang="en-US" dirty="0" smtClean="0"/>
              <a:t>插入到文件中相应的位置</a:t>
            </a:r>
            <a:endParaRPr lang="en-US" altLang="zh-CN" dirty="0" smtClean="0"/>
          </a:p>
          <a:p>
            <a:r>
              <a:rPr lang="zh-CN" altLang="en-US" dirty="0" smtClean="0"/>
              <a:t>最终生成一个文件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47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动作元素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在页面上执行某个操作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包含一个文件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转向另一个文件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动作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:</a:t>
            </a:r>
            <a:r>
              <a:rPr lang="zh-CN" altLang="en-US" dirty="0" smtClean="0"/>
              <a:t>动作名称 属性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”… /&gt;</a:t>
            </a:r>
          </a:p>
          <a:p>
            <a:r>
              <a:rPr lang="zh-CN" altLang="en-US" dirty="0" smtClean="0"/>
              <a:t>常见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include,forward,param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err="1" smtClean="0"/>
              <a:t>useBean,setProperty,getProperty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91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指令相似，但是是在执行过程中插入</a:t>
            </a:r>
            <a:endParaRPr lang="en-US" altLang="zh-CN" dirty="0" smtClean="0"/>
          </a:p>
          <a:p>
            <a:r>
              <a:rPr lang="zh-CN" altLang="en-US" dirty="0" smtClean="0"/>
              <a:t>两个属性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flush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sz="2000" dirty="0" smtClean="0"/>
              <a:t>&lt;%@ include file="</a:t>
            </a:r>
            <a:r>
              <a:rPr lang="en-US" altLang="zh-CN" sz="2000" dirty="0" err="1" smtClean="0"/>
              <a:t>top.jsp</a:t>
            </a:r>
            <a:r>
              <a:rPr lang="en-US" altLang="zh-CN" sz="2000" dirty="0" smtClean="0"/>
              <a:t>" %&gt;</a:t>
            </a:r>
          </a:p>
          <a:p>
            <a:pPr marL="57150" indent="0">
              <a:buNone/>
            </a:pPr>
            <a:r>
              <a:rPr lang="en-US" altLang="zh-CN" sz="2000" dirty="0" smtClean="0"/>
              <a:t> &lt;</a:t>
            </a:r>
            <a:r>
              <a:rPr lang="en-US" altLang="zh-CN" sz="2000" dirty="0" err="1" smtClean="0"/>
              <a:t>jsp:include</a:t>
            </a:r>
            <a:r>
              <a:rPr lang="en-US" altLang="zh-CN" sz="2000" dirty="0" smtClean="0"/>
              <a:t> page=“</a:t>
            </a:r>
            <a:r>
              <a:rPr lang="en-US" altLang="zh-CN" sz="2000" dirty="0" err="1" smtClean="0"/>
              <a:t>info.jsp</a:t>
            </a:r>
            <a:r>
              <a:rPr lang="en-US" altLang="zh-CN" sz="2000" dirty="0" smtClean="0"/>
              <a:t>“ &gt;</a:t>
            </a:r>
          </a:p>
          <a:p>
            <a:pPr marL="57150" indent="0">
              <a:buNone/>
            </a:pPr>
            <a:r>
              <a:rPr lang="en-US" altLang="zh-CN" sz="2000" dirty="0" smtClean="0"/>
              <a:t>	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name="title" value="English"/&gt;</a:t>
            </a:r>
          </a:p>
          <a:p>
            <a:pPr marL="57150" indent="0">
              <a:buNone/>
            </a:pPr>
            <a:r>
              <a:rPr lang="en-US" altLang="zh-CN" sz="2000" dirty="0" smtClean="0"/>
              <a:t>	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name="content" value="nothing is impossible"/&gt;</a:t>
            </a:r>
          </a:p>
          <a:p>
            <a:pPr marL="57150" indent="0"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jsp:include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551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将客户端所发送的请求从一个页转发到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另一个页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</a:t>
            </a:r>
          </a:p>
          <a:p>
            <a:pPr lvl="1"/>
            <a:r>
              <a:rPr lang="zh-CN" altLang="en-US" dirty="0" smtClean="0"/>
              <a:t>静态资源文件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 page="</a:t>
            </a:r>
            <a:r>
              <a:rPr lang="en-US" altLang="zh-CN" sz="2000" dirty="0" err="1" smtClean="0"/>
              <a:t>result.jsp</a:t>
            </a:r>
            <a:r>
              <a:rPr lang="en-US" altLang="zh-CN" sz="2000" dirty="0" smtClean="0"/>
              <a:t>"&gt;</a:t>
            </a:r>
          </a:p>
          <a:p>
            <a:pPr marL="0" indent="0">
              <a:buNone/>
            </a:pPr>
            <a:r>
              <a:rPr lang="en-US" altLang="zh-CN" sz="2000" dirty="0" smtClean="0"/>
              <a:t>	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name="result" value="1" /&gt;</a:t>
            </a:r>
          </a:p>
          <a:p>
            <a:pPr marL="0" indent="0">
              <a:buNone/>
            </a:pPr>
            <a:r>
              <a:rPr lang="en-US" altLang="zh-CN" sz="2000" dirty="0" smtClean="0"/>
              <a:t>	&lt;</a:t>
            </a:r>
            <a:r>
              <a:rPr lang="en-US" altLang="zh-CN" sz="2000" dirty="0" err="1" smtClean="0"/>
              <a:t>jsp:param</a:t>
            </a:r>
            <a:r>
              <a:rPr lang="en-US" altLang="zh-CN" sz="2000" dirty="0" smtClean="0"/>
              <a:t> name="email" value="&lt;%=email%&gt;" /&gt;</a:t>
            </a:r>
          </a:p>
          <a:p>
            <a:pPr marL="0" indent="0">
              <a:buNone/>
            </a:pPr>
            <a:r>
              <a:rPr lang="en-US" altLang="zh-CN" sz="2000" dirty="0" smtClean="0"/>
              <a:t>&lt;/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979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param</a:t>
            </a:r>
            <a:r>
              <a:rPr lang="zh-CN" altLang="en-US" dirty="0" smtClean="0"/>
              <a:t>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值形式，即键值对形式</a:t>
            </a:r>
            <a:endParaRPr lang="en-US" altLang="zh-CN" dirty="0" smtClean="0"/>
          </a:p>
          <a:p>
            <a:r>
              <a:rPr lang="zh-CN" altLang="en-US" dirty="0" smtClean="0"/>
              <a:t>对其他动作提供附加信息</a:t>
            </a:r>
            <a:endParaRPr lang="en-US" altLang="zh-CN" dirty="0" smtClean="0"/>
          </a:p>
          <a:p>
            <a:r>
              <a:rPr lang="zh-CN" altLang="en-US" dirty="0" smtClean="0"/>
              <a:t>作为子元素使用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include</a:t>
            </a:r>
          </a:p>
          <a:p>
            <a:pPr lvl="1"/>
            <a:r>
              <a:rPr lang="en-US" altLang="zh-CN" dirty="0" smtClean="0"/>
              <a:t>forward</a:t>
            </a:r>
          </a:p>
          <a:p>
            <a:pPr lvl="1"/>
            <a:r>
              <a:rPr lang="en-US" altLang="zh-CN" dirty="0" smtClean="0"/>
              <a:t>plugin</a:t>
            </a:r>
          </a:p>
          <a:p>
            <a:pPr marL="5715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jsp:param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name</a:t>
            </a:r>
            <a:r>
              <a:rPr lang="en-US" altLang="zh-CN" dirty="0" smtClean="0"/>
              <a:t>="result" </a:t>
            </a:r>
            <a:r>
              <a:rPr lang="en-US" altLang="zh-CN" dirty="0" smtClean="0">
                <a:solidFill>
                  <a:srgbClr val="FF0000"/>
                </a:solidFill>
              </a:rPr>
              <a:t>value</a:t>
            </a:r>
            <a:r>
              <a:rPr lang="en-US" altLang="zh-CN" dirty="0" smtClean="0"/>
              <a:t>="1" /&gt;</a:t>
            </a:r>
          </a:p>
          <a:p>
            <a:pPr marL="5715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688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相关的动作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可将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代码分离，业务逻辑将更清晰</a:t>
            </a:r>
            <a:endParaRPr lang="en-US" altLang="zh-CN" dirty="0" smtClean="0"/>
          </a:p>
          <a:p>
            <a:r>
              <a:rPr lang="en-US" altLang="zh-CN" dirty="0" err="1" smtClean="0"/>
              <a:t>useBean</a:t>
            </a:r>
            <a:r>
              <a:rPr lang="zh-CN" altLang="en-US" dirty="0" smtClean="0"/>
              <a:t>：创建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名字和作用域指定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smtClean="0"/>
              <a:t>scope : page request </a:t>
            </a:r>
            <a:r>
              <a:rPr lang="en-US" altLang="zh-CN" smtClean="0"/>
              <a:t>session application</a:t>
            </a:r>
            <a:endParaRPr lang="en-US" altLang="zh-CN" dirty="0" smtClean="0"/>
          </a:p>
          <a:p>
            <a:r>
              <a:rPr lang="en-US" altLang="zh-CN" dirty="0" err="1" smtClean="0"/>
              <a:t>setProperty</a:t>
            </a:r>
            <a:r>
              <a:rPr lang="zh-CN" altLang="en-US" dirty="0" smtClean="0"/>
              <a:t>：属性赋值</a:t>
            </a:r>
            <a:endParaRPr lang="en-US" altLang="zh-CN" dirty="0" smtClean="0"/>
          </a:p>
          <a:p>
            <a:r>
              <a:rPr lang="en-US" altLang="zh-CN" dirty="0" err="1" smtClean="0"/>
              <a:t>getProperty</a:t>
            </a:r>
            <a:r>
              <a:rPr lang="zh-CN" altLang="en-US" dirty="0" smtClean="0"/>
              <a:t>：读取属性值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38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页面组成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脚本，表达式和声明</a:t>
            </a:r>
            <a:endParaRPr lang="en-US" altLang="zh-CN" dirty="0" smtClean="0"/>
          </a:p>
          <a:p>
            <a:r>
              <a:rPr lang="zh-CN" altLang="en-US" dirty="0" smtClean="0"/>
              <a:t>指令</a:t>
            </a:r>
            <a:endParaRPr lang="en-US" altLang="zh-CN" dirty="0" smtClean="0"/>
          </a:p>
          <a:p>
            <a:r>
              <a:rPr lang="zh-CN" altLang="en-US" dirty="0" smtClean="0"/>
              <a:t>动作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4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页面元素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静态部分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HTML&lt;html&gt;</a:t>
            </a:r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注释</a:t>
            </a:r>
            <a:r>
              <a:rPr lang="en-US" altLang="zh-CN" dirty="0" smtClean="0"/>
              <a:t>&lt;!--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--&gt;</a:t>
            </a:r>
          </a:p>
          <a:p>
            <a:pPr lvl="1"/>
            <a:r>
              <a:rPr lang="en-US" altLang="zh-CN" dirty="0" err="1" smtClean="0"/>
              <a:t>CSS</a:t>
            </a:r>
            <a:r>
              <a:rPr lang="zh-CN" altLang="en-US" dirty="0" smtClean="0"/>
              <a:t>即</a:t>
            </a:r>
            <a:r>
              <a:rPr lang="en-US" altLang="zh-CN" dirty="0" smtClean="0"/>
              <a:t>&lt;style&gt;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即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动态部分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 </a:t>
            </a:r>
            <a:r>
              <a:rPr lang="en-US" altLang="zh-CN" dirty="0" smtClean="0"/>
              <a:t>&lt;!–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--&gt;&lt;%--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--%&gt;&lt;% //</a:t>
            </a:r>
            <a:r>
              <a:rPr lang="zh-CN" altLang="en-US" dirty="0" smtClean="0"/>
              <a:t>行注释</a:t>
            </a:r>
            <a:r>
              <a:rPr lang="en-US" altLang="zh-CN" dirty="0" smtClean="0"/>
              <a:t>%&gt;</a:t>
            </a:r>
          </a:p>
          <a:p>
            <a:pPr lvl="1"/>
            <a:r>
              <a:rPr lang="zh-CN" altLang="en-US" dirty="0" smtClean="0"/>
              <a:t>脚本 </a:t>
            </a:r>
            <a:r>
              <a:rPr lang="en-US" altLang="zh-CN" dirty="0" smtClean="0"/>
              <a:t>&lt;% </a:t>
            </a:r>
            <a:r>
              <a:rPr lang="en-US" altLang="zh-CN" dirty="0" err="1" smtClean="0"/>
              <a:t>StuName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PeterZheng</a:t>
            </a:r>
            <a:r>
              <a:rPr lang="en-US" altLang="zh-CN" dirty="0" smtClean="0"/>
              <a:t>”; %&gt;</a:t>
            </a:r>
          </a:p>
          <a:p>
            <a:pPr lvl="1"/>
            <a:r>
              <a:rPr lang="zh-CN" altLang="en-US" dirty="0" smtClean="0"/>
              <a:t>指令 </a:t>
            </a:r>
            <a:r>
              <a:rPr lang="en-US" altLang="zh-CN" dirty="0" smtClean="0"/>
              <a:t>&lt;@ page import=“</a:t>
            </a:r>
            <a:r>
              <a:rPr lang="en-US" altLang="zh-CN" dirty="0" err="1" smtClean="0"/>
              <a:t>java.util</a:t>
            </a:r>
            <a:r>
              <a:rPr lang="en-US" altLang="zh-CN" dirty="0" smtClean="0"/>
              <a:t>.*”&gt;</a:t>
            </a:r>
          </a:p>
          <a:p>
            <a:pPr lvl="1"/>
            <a:r>
              <a:rPr lang="zh-CN" altLang="en-US" dirty="0" smtClean="0"/>
              <a:t>动作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jsp:include</a:t>
            </a:r>
            <a:r>
              <a:rPr lang="en-US" altLang="zh-CN" dirty="0" smtClean="0"/>
              <a:t> page=“</a:t>
            </a:r>
            <a:r>
              <a:rPr lang="en-US" altLang="zh-CN" dirty="0" err="1" smtClean="0"/>
              <a:t>top.jsp</a:t>
            </a:r>
            <a:r>
              <a:rPr lang="en-US" altLang="zh-CN" dirty="0" smtClean="0"/>
              <a:t>” /&gt;</a:t>
            </a:r>
          </a:p>
          <a:p>
            <a:pPr lvl="1"/>
            <a:r>
              <a:rPr lang="zh-CN" altLang="en-US" dirty="0" smtClean="0"/>
              <a:t>表达式 </a:t>
            </a:r>
            <a:r>
              <a:rPr lang="en-US" altLang="zh-CN" dirty="0" smtClean="0"/>
              <a:t>&lt;%=</a:t>
            </a:r>
            <a:r>
              <a:rPr lang="en-US" altLang="zh-CN" dirty="0" err="1" smtClean="0"/>
              <a:t>stu.Name</a:t>
            </a:r>
            <a:r>
              <a:rPr lang="en-US" altLang="zh-CN" dirty="0" smtClean="0"/>
              <a:t> %&gt;</a:t>
            </a:r>
          </a:p>
          <a:p>
            <a:pPr lvl="1"/>
            <a:r>
              <a:rPr lang="zh-CN" altLang="en-US" dirty="0" smtClean="0"/>
              <a:t>声明</a:t>
            </a:r>
            <a:r>
              <a:rPr lang="en-US" altLang="zh-CN" dirty="0" smtClean="0"/>
              <a:t>&lt;%! public class Student{} 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表达式规则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内容必须是一个完整的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内容必须是一个单独的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不能分号结束的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不是语句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6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zh-CN" altLang="en-US" dirty="0" smtClean="0"/>
              <a:t>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r>
              <a:rPr lang="zh-CN" altLang="en-US" dirty="0" smtClean="0"/>
              <a:t>声明方法</a:t>
            </a:r>
            <a:endParaRPr lang="en-US" altLang="zh-CN" dirty="0" smtClean="0"/>
          </a:p>
          <a:p>
            <a:r>
              <a:rPr lang="zh-CN" altLang="en-US" dirty="0" smtClean="0"/>
              <a:t>声明类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作用域：就在当前页使用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JSP</a:t>
            </a:r>
            <a:r>
              <a:rPr lang="zh-CN" altLang="en-US" b="1" dirty="0" smtClean="0">
                <a:solidFill>
                  <a:srgbClr val="FF0000"/>
                </a:solidFill>
              </a:rPr>
              <a:t>本质解释为</a:t>
            </a:r>
            <a:r>
              <a:rPr lang="en-US" altLang="zh-CN" b="1" dirty="0" smtClean="0">
                <a:solidFill>
                  <a:srgbClr val="FF0000"/>
                </a:solidFill>
              </a:rPr>
              <a:t>Servlet</a:t>
            </a:r>
            <a:r>
              <a:rPr lang="zh-CN" altLang="en-US" b="1" dirty="0" smtClean="0">
                <a:solidFill>
                  <a:srgbClr val="FF0000"/>
                </a:solidFill>
              </a:rPr>
              <a:t>，而</a:t>
            </a:r>
            <a:r>
              <a:rPr lang="en-US" altLang="zh-CN" b="1" dirty="0" smtClean="0">
                <a:solidFill>
                  <a:srgbClr val="FF0000"/>
                </a:solidFill>
              </a:rPr>
              <a:t>Servlet</a:t>
            </a:r>
            <a:r>
              <a:rPr lang="zh-CN" altLang="en-US" b="1" dirty="0" smtClean="0">
                <a:solidFill>
                  <a:srgbClr val="FF0000"/>
                </a:solidFill>
              </a:rPr>
              <a:t>不是线程安全的，用这样的方式声明的变量，将被多个线程共享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引擎而设计</a:t>
            </a:r>
            <a:endParaRPr lang="en-US" altLang="zh-CN" dirty="0" smtClean="0"/>
          </a:p>
          <a:p>
            <a:r>
              <a:rPr lang="zh-CN" altLang="en-US" dirty="0" smtClean="0"/>
              <a:t>用于设置整个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页面范围内有效的相关信息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不直接产生可见输出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只告诉引擎如何处理其余</a:t>
            </a:r>
            <a:r>
              <a:rPr lang="en-US" altLang="zh-CN" dirty="0" err="1" smtClean="0">
                <a:solidFill>
                  <a:srgbClr val="FF0000"/>
                </a:solidFill>
              </a:rPr>
              <a:t>JSP</a:t>
            </a:r>
            <a:r>
              <a:rPr lang="zh-CN" altLang="en-US" dirty="0" smtClean="0">
                <a:solidFill>
                  <a:srgbClr val="FF0000"/>
                </a:solidFill>
              </a:rPr>
              <a:t>页面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常用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page,taglib,include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定义整个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页面中的全局属性</a:t>
            </a:r>
            <a:endParaRPr lang="en-US" altLang="zh-CN" dirty="0" smtClean="0"/>
          </a:p>
          <a:p>
            <a:r>
              <a:rPr lang="zh-CN" altLang="en-US" dirty="0" smtClean="0"/>
              <a:t>描述页面相关的指示</a:t>
            </a:r>
            <a:endParaRPr lang="en-US" altLang="zh-CN" dirty="0" smtClean="0"/>
          </a:p>
          <a:p>
            <a:r>
              <a:rPr lang="zh-CN" altLang="en-US" dirty="0" smtClean="0"/>
              <a:t>可出现多次，但每一种属性只出现一次，如果重复，将覆盖之前的设置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99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指令的属性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extends</a:t>
            </a:r>
            <a:r>
              <a:rPr lang="zh-CN" altLang="en-US" dirty="0" smtClean="0"/>
              <a:t>：转成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之后继承的类</a:t>
            </a:r>
            <a:endParaRPr lang="en-US" altLang="zh-CN" dirty="0" smtClean="0"/>
          </a:p>
          <a:p>
            <a:r>
              <a:rPr lang="en-US" altLang="zh-CN" dirty="0" smtClean="0"/>
              <a:t>import</a:t>
            </a:r>
            <a:r>
              <a:rPr lang="zh-CN" altLang="en-US" dirty="0" smtClean="0"/>
              <a:t>：导入包</a:t>
            </a:r>
            <a:endParaRPr lang="en-US" altLang="zh-CN" dirty="0" smtClean="0"/>
          </a:p>
          <a:p>
            <a:r>
              <a:rPr lang="en-US" altLang="zh-CN" dirty="0" smtClean="0"/>
              <a:t>session</a:t>
            </a:r>
            <a:r>
              <a:rPr lang="zh-CN" altLang="en-US" dirty="0" smtClean="0"/>
              <a:t>：指定是否内建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buffer</a:t>
            </a:r>
            <a:r>
              <a:rPr lang="zh-CN" altLang="en-US" dirty="0" smtClean="0"/>
              <a:t>：指定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对象的缓冲区大小</a:t>
            </a:r>
            <a:endParaRPr lang="en-US" altLang="zh-CN" dirty="0" smtClean="0"/>
          </a:p>
          <a:p>
            <a:r>
              <a:rPr lang="en-US" altLang="zh-CN" dirty="0" err="1" smtClean="0"/>
              <a:t>autoFlush</a:t>
            </a:r>
            <a:r>
              <a:rPr lang="zh-CN" altLang="en-US" dirty="0" smtClean="0"/>
              <a:t>：满时缓存是否自动刷新</a:t>
            </a:r>
            <a:endParaRPr lang="en-US" altLang="zh-CN" dirty="0"/>
          </a:p>
          <a:p>
            <a:r>
              <a:rPr lang="en-US" altLang="zh-CN" dirty="0" err="1" smtClean="0"/>
              <a:t>isThreadSage</a:t>
            </a:r>
            <a:r>
              <a:rPr lang="zh-CN" altLang="en-US" dirty="0" smtClean="0"/>
              <a:t>：指定是否安全线程</a:t>
            </a:r>
            <a:endParaRPr lang="en-US" altLang="zh-CN" dirty="0" smtClean="0"/>
          </a:p>
          <a:p>
            <a:r>
              <a:rPr lang="en-US" altLang="zh-CN" dirty="0" smtClean="0"/>
              <a:t>info</a:t>
            </a:r>
            <a:r>
              <a:rPr lang="zh-CN" altLang="en-US" dirty="0" smtClean="0"/>
              <a:t>：用于</a:t>
            </a:r>
            <a:r>
              <a:rPr lang="en-US" altLang="zh-CN" dirty="0" err="1" smtClean="0"/>
              <a:t>getServletInfo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err="1" smtClean="0"/>
              <a:t>errorPage</a:t>
            </a:r>
            <a:r>
              <a:rPr lang="zh-CN" altLang="en-US" dirty="0" smtClean="0"/>
              <a:t>：异常指向的页面</a:t>
            </a:r>
            <a:endParaRPr lang="en-US" altLang="zh-CN" dirty="0" smtClean="0"/>
          </a:p>
          <a:p>
            <a:r>
              <a:rPr lang="en-US" altLang="zh-CN" dirty="0" err="1" smtClean="0"/>
              <a:t>isErrorPage</a:t>
            </a:r>
            <a:r>
              <a:rPr lang="zh-CN" altLang="en-US" dirty="0" smtClean="0"/>
              <a:t>：是否处理面页异常</a:t>
            </a:r>
            <a:endParaRPr lang="en-US" altLang="zh-CN" dirty="0" smtClean="0"/>
          </a:p>
          <a:p>
            <a:r>
              <a:rPr lang="en-US" altLang="zh-CN" dirty="0" err="1" smtClean="0"/>
              <a:t>contentType</a:t>
            </a:r>
            <a:r>
              <a:rPr lang="zh-CN" altLang="en-US" dirty="0" smtClean="0"/>
              <a:t>：指定输出到客户端的</a:t>
            </a:r>
            <a:r>
              <a:rPr lang="en-US" altLang="zh-CN" dirty="0" smtClean="0"/>
              <a:t>MIME</a:t>
            </a:r>
            <a:r>
              <a:rPr lang="zh-CN" altLang="en-US" dirty="0" smtClean="0"/>
              <a:t>类型和字符集</a:t>
            </a:r>
            <a:endParaRPr lang="en-US" altLang="zh-CN" dirty="0" smtClean="0"/>
          </a:p>
          <a:p>
            <a:r>
              <a:rPr lang="en-US" altLang="zh-CN" dirty="0" err="1" smtClean="0"/>
              <a:t>pageEncoding</a:t>
            </a:r>
            <a:r>
              <a:rPr lang="zh-CN" altLang="en-US" dirty="0" smtClean="0"/>
              <a:t>：指定字符集编码</a:t>
            </a:r>
            <a:endParaRPr lang="en-US" altLang="zh-CN" dirty="0" smtClean="0"/>
          </a:p>
          <a:p>
            <a:r>
              <a:rPr lang="en-US" altLang="zh-CN" dirty="0" err="1" smtClean="0"/>
              <a:t>isELIgnored</a:t>
            </a:r>
            <a:r>
              <a:rPr lang="zh-CN" altLang="en-US" dirty="0" smtClean="0"/>
              <a:t>：指定是否执行或忽略</a:t>
            </a:r>
            <a:r>
              <a:rPr lang="en-US" altLang="zh-CN" dirty="0" smtClean="0"/>
              <a:t>EL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6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taglib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允许用户使用自定义标签</a:t>
            </a:r>
            <a:endParaRPr lang="en-US" altLang="zh-CN" dirty="0" smtClean="0"/>
          </a:p>
          <a:p>
            <a:r>
              <a:rPr lang="en-US" altLang="zh-CN" dirty="0" smtClean="0"/>
              <a:t>&lt;%@ </a:t>
            </a:r>
            <a:r>
              <a:rPr lang="en-US" altLang="zh-CN" dirty="0" err="1" smtClean="0"/>
              <a:t>taglib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=“…”prefix=“c”%&gt;</a:t>
            </a:r>
          </a:p>
          <a:p>
            <a:pPr lvl="1"/>
            <a:r>
              <a:rPr lang="en-US" altLang="zh-CN" dirty="0" err="1" smtClean="0"/>
              <a:t>uri</a:t>
            </a:r>
            <a:r>
              <a:rPr lang="zh-CN" altLang="en-US" dirty="0" smtClean="0"/>
              <a:t>指定库地址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prefix</a:t>
            </a:r>
            <a:r>
              <a:rPr lang="zh-CN" altLang="en-US" dirty="0" smtClean="0"/>
              <a:t>指定标签前缀</a:t>
            </a:r>
            <a:endParaRPr lang="en-US" altLang="zh-CN" dirty="0" smtClean="0"/>
          </a:p>
          <a:p>
            <a:r>
              <a:rPr lang="zh-CN" altLang="en-US" dirty="0" smtClean="0"/>
              <a:t>例如，使用</a:t>
            </a:r>
            <a:r>
              <a:rPr lang="en-US" altLang="zh-CN" dirty="0" err="1" smtClean="0"/>
              <a:t>JSTL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sz="2000" dirty="0" smtClean="0"/>
              <a:t>&lt;%@ taglib uri="http://java.sun.com/jsp/jstl/core" prefix="c" %&gt;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37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582</Words>
  <Application>Microsoft Office PowerPoint</Application>
  <PresentationFormat>全屏显示(4:3)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JAVAEE04-JSP-02</vt:lpstr>
      <vt:lpstr>学习要点</vt:lpstr>
      <vt:lpstr>JSP页面元素</vt:lpstr>
      <vt:lpstr>JSP表达式规则</vt:lpstr>
      <vt:lpstr>JSP声明</vt:lpstr>
      <vt:lpstr>指令元素</vt:lpstr>
      <vt:lpstr>page指令</vt:lpstr>
      <vt:lpstr>page指令的属性</vt:lpstr>
      <vt:lpstr>taglib指令</vt:lpstr>
      <vt:lpstr>include指令</vt:lpstr>
      <vt:lpstr>动作元素</vt:lpstr>
      <vt:lpstr>include动作</vt:lpstr>
      <vt:lpstr>forward动作</vt:lpstr>
      <vt:lpstr>param动作</vt:lpstr>
      <vt:lpstr>与Bean相关的动作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JAVAEE04-JSP-02</dc:title>
  <dc:creator>fhzheng</dc:creator>
  <cp:lastModifiedBy>fhzheng</cp:lastModifiedBy>
  <cp:revision>18</cp:revision>
  <dcterms:created xsi:type="dcterms:W3CDTF">2018-10-25T00:28:11Z</dcterms:created>
  <dcterms:modified xsi:type="dcterms:W3CDTF">2018-11-05T02:03:44Z</dcterms:modified>
</cp:coreProperties>
</file>