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100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5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7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8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8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0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8D53-33BF-4E17-9D5C-154D5BBA98AA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A0B49-A31B-4E6D-8A03-E04479BF4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java-platform-group/introducing-java-se-11" TargetMode="External"/><Relationship Id="rId2" Type="http://schemas.openxmlformats.org/officeDocument/2006/relationships/hyperlink" Target="https://www.java.com/zh_C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oracle.com/technetwork/java/javase/downloads/index.html" TargetMode="External"/><Relationship Id="rId4" Type="http://schemas.openxmlformats.org/officeDocument/2006/relationships/hyperlink" Target="https://www.oracle.com/technetwork/java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4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JAVAEE02</a:t>
            </a:r>
            <a:r>
              <a:rPr lang="en-US" altLang="zh-CN" dirty="0"/>
              <a:t>-</a:t>
            </a:r>
            <a:r>
              <a:rPr lang="zh-CN" altLang="en-US" dirty="0"/>
              <a:t>搭建开发环境</a:t>
            </a:r>
            <a:r>
              <a:rPr lang="en-US" altLang="zh-CN" dirty="0"/>
              <a:t>-01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数据库前端工具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GUI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Navicat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WorkBench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SQLyog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cmd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net start mysql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mysql –u root –p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6539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安装和调校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IDE-eclipse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主流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IDE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Eclipse,MyEclipse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配置工作目录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配置</a:t>
            </a:r>
            <a:r>
              <a:rPr lang="en-US" altLang="zh-CN" b="1" i="0" u="none" strike="noStrike" kern="100" baseline="0" smtClean="0">
                <a:latin typeface="Cambria"/>
                <a:ea typeface="宋体"/>
              </a:rPr>
              <a:t>JRE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配置</a:t>
            </a:r>
            <a:r>
              <a:rPr lang="en-US" altLang="zh-CN" b="1" i="0" u="none" strike="noStrike" kern="100" baseline="0" smtClean="0">
                <a:latin typeface="Cambria"/>
                <a:ea typeface="宋体"/>
              </a:rPr>
              <a:t>Tomcat</a:t>
            </a:r>
          </a:p>
          <a:p>
            <a:pPr marR="0" lvl="2" rtl="0"/>
            <a:r>
              <a:rPr lang="zh-CN" altLang="en-US" b="1" i="0" u="none" strike="noStrike" kern="100" baseline="0" smtClean="0">
                <a:latin typeface="Cambria"/>
                <a:ea typeface="宋体"/>
              </a:rPr>
              <a:t>配置</a:t>
            </a:r>
            <a:r>
              <a:rPr lang="en-US" altLang="zh-CN" b="1" i="0" u="none" strike="noStrike" kern="100" baseline="0" smtClean="0">
                <a:latin typeface="Cambria"/>
                <a:ea typeface="宋体"/>
              </a:rPr>
              <a:t>Maven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STS[Spring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开发专用工具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]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JBuilder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NetBeans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IDEA+plugins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2160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试用开发环境各模块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创建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java project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创建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 project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创建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maven project</a:t>
            </a:r>
            <a:endParaRPr lang="zh-CN" altLang="en-US" b="1" i="0" u="none" strike="noStrike" kern="100" baseline="0" smtClean="0">
              <a:latin typeface="Cambri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893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小结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开发环境搭建是学习的前提和基础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开发环境搭建流程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常用配置和测试方法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47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思考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端口号是什么意思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JDK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里有什么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服务器是什么概念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客户端是什么概念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服务程序和应用程序的区别是什么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1748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安装和配置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JDK-8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安装和配置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服务器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-tomcat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安装和配置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DB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服务器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-MySQL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安装和调校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IDE-eclipse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试用开发环境各模块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2557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重视开发环境的自我适应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优秀的开发环境能愉悦开发者心情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提高开发效率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激发更多兴趣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424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47" y="3599068"/>
            <a:ext cx="192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47" y="5239592"/>
            <a:ext cx="2041579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84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安装和配置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JDK-8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JDK=Java Development Kit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的核心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运行环境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工具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基础类库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官方站点</a:t>
            </a:r>
          </a:p>
          <a:p>
            <a:pPr marR="0" lvl="1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libri"/>
                <a:ea typeface="微软雅黑"/>
                <a:hlinkClick r:id="rId2"/>
              </a:rPr>
              <a:t>https://www.java.com/zh_CN/</a:t>
            </a:r>
          </a:p>
          <a:p>
            <a:pPr marR="0" lvl="1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libri"/>
                <a:ea typeface="微软雅黑"/>
                <a:hlinkClick r:id="rId3"/>
              </a:rPr>
              <a:t>https://blogs.oracle.com/java-platform-group/introducing-java-se-11</a:t>
            </a:r>
          </a:p>
          <a:p>
            <a:pPr marR="0" lvl="1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libri"/>
                <a:ea typeface="微软雅黑"/>
                <a:hlinkClick r:id="rId4"/>
              </a:rPr>
              <a:t>https://www.oracle.com/technetwork/java/index.html</a:t>
            </a:r>
          </a:p>
          <a:p>
            <a:pPr marR="0" lvl="1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libri"/>
                <a:ea typeface="微软雅黑"/>
                <a:hlinkClick r:id="rId5"/>
              </a:rPr>
              <a:t>https://www.oracle.com/technetwork/java/javase/downloads/index.html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下载安装包、权威文档、社区讨论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安装与配置环境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JAVA_HOME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：安装总目录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classPath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：库目录，提供支持，即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lib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Path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：系统变量，运行，即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bin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验证：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java –version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命令查看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237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安装和配置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Web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服务器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-tomcat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mbria"/>
                <a:ea typeface="微软雅黑"/>
                <a:hlinkClick r:id="rId2"/>
              </a:rPr>
              <a:t>http://tomcat.apache.org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下载，解压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配置：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TOMCAT_HOME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，对应总目录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启动：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startup</a:t>
            </a:r>
            <a:r>
              <a:rPr lang="en-US" altLang="zh-CN" b="1" i="0" u="none" strike="noStrike" kern="100" baseline="0" smtClean="0">
                <a:latin typeface="Times New Roman"/>
                <a:ea typeface="微软雅黑"/>
              </a:rPr>
              <a:t>,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用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netstat-na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查看端口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验证：浏览器中访问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http://localhost:8080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Apache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软件基金会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它是一个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容器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最新的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Servlet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和</a:t>
            </a:r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规范在其中能体现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技术先进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性能稳定</a:t>
            </a:r>
          </a:p>
          <a:p>
            <a:pPr marR="0" lvl="1" rtl="0"/>
            <a:r>
              <a:rPr lang="zh-CN" altLang="en-US" b="1" i="0" u="none" strike="noStrike" kern="100" baseline="0" smtClean="0">
                <a:latin typeface="Calibri"/>
                <a:ea typeface="微软雅黑"/>
              </a:rPr>
              <a:t>免费开源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455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WIN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系统中，安装好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JDK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之后，最合适用哪条命令来检测它是否已经安装完好？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cmd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netstart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java -version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javac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42862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HTTP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协议的默认服务端口和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TOMCAT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服务的默认服务端口分别是？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8081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8080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1433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80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3306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039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Tomcat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的目录结构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/bin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所有运行命令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/conf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所有配置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/lib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所有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jar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包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/logs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所有运行日志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/temp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所有临时文件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/work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运行时编译后的文件，如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JSP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编译后的文件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/webapps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发布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WEB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应用目录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安装和配置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DB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服务器</a:t>
            </a:r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-MySQL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可选择的数据库服务器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MSSQLServer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ORACLE</a:t>
            </a:r>
          </a:p>
          <a:p>
            <a:pPr marR="0" lvl="1" rtl="0"/>
            <a:r>
              <a:rPr lang="en-US" altLang="zh-CN" b="1" i="0" u="none" strike="noStrike" kern="100" baseline="0" smtClean="0">
                <a:latin typeface="Calibri"/>
                <a:ea typeface="微软雅黑"/>
              </a:rPr>
              <a:t>MySQL</a:t>
            </a:r>
          </a:p>
          <a:p>
            <a:pPr marR="0" lvl="0" rtl="0"/>
            <a:r>
              <a:rPr lang="en-US" altLang="zh-CN" b="1" i="0" u="sng" strike="noStrike" kern="100" baseline="0" smtClean="0">
                <a:solidFill>
                  <a:srgbClr val="0000FF"/>
                </a:solidFill>
                <a:latin typeface="Cambria"/>
                <a:ea typeface="微软雅黑"/>
                <a:hlinkClick r:id="rId2"/>
              </a:rPr>
              <a:t>http://www.mysql.com</a:t>
            </a:r>
          </a:p>
          <a:p>
            <a:pPr marR="0" lvl="0" rtl="0"/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5.7.11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社区版本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设置好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root/rootcuit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，即管理员帐号和密码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【</a:t>
            </a:r>
            <a:r>
              <a:rPr lang="zh-CN" altLang="en-US" b="1" i="0" u="none" strike="noStrike" kern="100" baseline="0" smtClean="0">
                <a:latin typeface="Cambria"/>
                <a:ea typeface="微软雅黑"/>
              </a:rPr>
              <a:t>仅供学习</a:t>
            </a:r>
            <a:r>
              <a:rPr lang="en-US" altLang="zh-CN" b="1" i="0" u="none" strike="noStrike" kern="100" baseline="0" smtClean="0">
                <a:latin typeface="Cambria"/>
                <a:ea typeface="微软雅黑"/>
              </a:rPr>
              <a:t>】</a:t>
            </a:r>
            <a:endParaRPr lang="zh-CN" altLang="en-US" b="1" i="0" u="none" strike="noStrike" kern="100" baseline="0" smtClean="0"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257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456</Words>
  <Application>Microsoft Office PowerPoint</Application>
  <PresentationFormat>全屏显示(4:3)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JAVAEE02-搭建开发环境-01</vt:lpstr>
      <vt:lpstr>主要内容</vt:lpstr>
      <vt:lpstr>重视开发环境的自我适应</vt:lpstr>
      <vt:lpstr>安装和配置JDK-8</vt:lpstr>
      <vt:lpstr>安装和配置Web服务器-tomcat</vt:lpstr>
      <vt:lpstr>PowerPoint 演示文稿</vt:lpstr>
      <vt:lpstr>PowerPoint 演示文稿</vt:lpstr>
      <vt:lpstr>Tomcat的目录结构</vt:lpstr>
      <vt:lpstr>安装和配置DB服务器-MySQL</vt:lpstr>
      <vt:lpstr>数据库前端工具GUI</vt:lpstr>
      <vt:lpstr>安装和调校IDE-eclipse</vt:lpstr>
      <vt:lpstr>试用开发环境各模块</vt:lpstr>
      <vt:lpstr>小结</vt:lpstr>
      <vt:lpstr>思考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主要内容</dc:title>
  <dc:creator>fhzheng</dc:creator>
  <cp:lastModifiedBy>fhzheng</cp:lastModifiedBy>
  <cp:revision>13</cp:revision>
  <dcterms:created xsi:type="dcterms:W3CDTF">2018-10-12T07:10:20Z</dcterms:created>
  <dcterms:modified xsi:type="dcterms:W3CDTF">2018-10-22T06:47:52Z</dcterms:modified>
</cp:coreProperties>
</file>