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9" r:id="rId2"/>
    <p:sldId id="256" r:id="rId3"/>
    <p:sldId id="290" r:id="rId4"/>
    <p:sldId id="276" r:id="rId5"/>
    <p:sldId id="277" r:id="rId6"/>
    <p:sldId id="292" r:id="rId7"/>
    <p:sldId id="278" r:id="rId8"/>
    <p:sldId id="279" r:id="rId9"/>
    <p:sldId id="295" r:id="rId10"/>
    <p:sldId id="296" r:id="rId11"/>
    <p:sldId id="294" r:id="rId12"/>
    <p:sldId id="280" r:id="rId13"/>
    <p:sldId id="281" r:id="rId14"/>
    <p:sldId id="282" r:id="rId15"/>
    <p:sldId id="283" r:id="rId16"/>
    <p:sldId id="284" r:id="rId1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>
        <p:scale>
          <a:sx n="86" d="100"/>
          <a:sy n="86" d="100"/>
        </p:scale>
        <p:origin x="-810" y="2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166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C33C810-827C-4636-8184-CA7281DE71A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3F49BD8D-D174-4587-BCF0-9E3AA47C06FC}">
      <dgm:prSet/>
      <dgm:spPr/>
      <dgm:t>
        <a:bodyPr/>
        <a:lstStyle/>
        <a:p>
          <a:pPr rtl="0"/>
          <a:r>
            <a:rPr lang="en-US" b="1" smtClean="0"/>
            <a:t>Servlet</a:t>
          </a:r>
          <a:r>
            <a:rPr lang="zh-CN" b="1" smtClean="0"/>
            <a:t>典型应用</a:t>
          </a:r>
          <a:endParaRPr lang="zh-CN"/>
        </a:p>
      </dgm:t>
    </dgm:pt>
    <dgm:pt modelId="{D8D94433-1C45-44D6-99FB-AC06753EF318}" type="parTrans" cxnId="{068BCA07-AB7E-4C14-995E-80EF114D53FA}">
      <dgm:prSet/>
      <dgm:spPr/>
      <dgm:t>
        <a:bodyPr/>
        <a:lstStyle/>
        <a:p>
          <a:endParaRPr lang="zh-CN" altLang="en-US"/>
        </a:p>
      </dgm:t>
    </dgm:pt>
    <dgm:pt modelId="{1D251354-B6E1-47DC-8147-39022E2D9701}" type="sibTrans" cxnId="{068BCA07-AB7E-4C14-995E-80EF114D53FA}">
      <dgm:prSet/>
      <dgm:spPr/>
      <dgm:t>
        <a:bodyPr/>
        <a:lstStyle/>
        <a:p>
          <a:endParaRPr lang="zh-CN" altLang="en-US"/>
        </a:p>
      </dgm:t>
    </dgm:pt>
    <dgm:pt modelId="{2C7D12B1-B794-45D3-9318-2AC009976613}">
      <dgm:prSet/>
      <dgm:spPr/>
      <dgm:t>
        <a:bodyPr/>
        <a:lstStyle/>
        <a:p>
          <a:pPr rtl="0"/>
          <a:r>
            <a:rPr lang="en-US" b="1" smtClean="0"/>
            <a:t>HttpServletRequest</a:t>
          </a:r>
          <a:endParaRPr lang="zh-CN"/>
        </a:p>
      </dgm:t>
    </dgm:pt>
    <dgm:pt modelId="{4637E7D5-2AA4-4D46-83EE-6A224747E743}" type="parTrans" cxnId="{4335E36F-3D9E-47CB-881E-05974D1371DA}">
      <dgm:prSet/>
      <dgm:spPr/>
      <dgm:t>
        <a:bodyPr/>
        <a:lstStyle/>
        <a:p>
          <a:endParaRPr lang="zh-CN" altLang="en-US"/>
        </a:p>
      </dgm:t>
    </dgm:pt>
    <dgm:pt modelId="{64651238-2448-4199-AEB6-DC3DDB36AF43}" type="sibTrans" cxnId="{4335E36F-3D9E-47CB-881E-05974D1371DA}">
      <dgm:prSet/>
      <dgm:spPr/>
      <dgm:t>
        <a:bodyPr/>
        <a:lstStyle/>
        <a:p>
          <a:endParaRPr lang="zh-CN" altLang="en-US"/>
        </a:p>
      </dgm:t>
    </dgm:pt>
    <dgm:pt modelId="{611DCC94-B604-4AB8-8E0A-6922C0F62F04}">
      <dgm:prSet/>
      <dgm:spPr/>
      <dgm:t>
        <a:bodyPr/>
        <a:lstStyle/>
        <a:p>
          <a:pPr rtl="0"/>
          <a:r>
            <a:rPr lang="en-US" b="1" i="0" baseline="0" smtClean="0"/>
            <a:t>HttpServletResponse</a:t>
          </a:r>
          <a:endParaRPr lang="zh-CN"/>
        </a:p>
      </dgm:t>
    </dgm:pt>
    <dgm:pt modelId="{1D2FD0C2-9AF4-4203-81FD-8572B0590E41}" type="parTrans" cxnId="{30D67363-085B-4E80-9D40-6796C8B42097}">
      <dgm:prSet/>
      <dgm:spPr/>
      <dgm:t>
        <a:bodyPr/>
        <a:lstStyle/>
        <a:p>
          <a:endParaRPr lang="zh-CN" altLang="en-US"/>
        </a:p>
      </dgm:t>
    </dgm:pt>
    <dgm:pt modelId="{1558012F-E29A-4FEB-91A7-49EA6B2F1349}" type="sibTrans" cxnId="{30D67363-085B-4E80-9D40-6796C8B42097}">
      <dgm:prSet/>
      <dgm:spPr/>
      <dgm:t>
        <a:bodyPr/>
        <a:lstStyle/>
        <a:p>
          <a:endParaRPr lang="zh-CN" altLang="en-US"/>
        </a:p>
      </dgm:t>
    </dgm:pt>
    <dgm:pt modelId="{D04DC420-AD0B-44E4-9610-F2BCF9F54AC0}">
      <dgm:prSet/>
      <dgm:spPr/>
      <dgm:t>
        <a:bodyPr/>
        <a:lstStyle/>
        <a:p>
          <a:pPr rtl="0"/>
          <a:r>
            <a:rPr lang="en-US" b="1" smtClean="0"/>
            <a:t>RequestDispatcher</a:t>
          </a:r>
          <a:endParaRPr lang="zh-CN"/>
        </a:p>
      </dgm:t>
    </dgm:pt>
    <dgm:pt modelId="{F728E8F1-5955-4C96-9ACD-C60BFC85F411}" type="parTrans" cxnId="{9F73D38C-0BC7-4D2D-A180-4DC9CCED3D23}">
      <dgm:prSet/>
      <dgm:spPr/>
      <dgm:t>
        <a:bodyPr/>
        <a:lstStyle/>
        <a:p>
          <a:endParaRPr lang="zh-CN" altLang="en-US"/>
        </a:p>
      </dgm:t>
    </dgm:pt>
    <dgm:pt modelId="{BDA795E2-A814-40AB-A509-922A9E32B477}" type="sibTrans" cxnId="{9F73D38C-0BC7-4D2D-A180-4DC9CCED3D23}">
      <dgm:prSet/>
      <dgm:spPr/>
      <dgm:t>
        <a:bodyPr/>
        <a:lstStyle/>
        <a:p>
          <a:endParaRPr lang="zh-CN" altLang="en-US"/>
        </a:p>
      </dgm:t>
    </dgm:pt>
    <dgm:pt modelId="{B2311B62-761B-479F-932B-A23607ED991B}" type="pres">
      <dgm:prSet presAssocID="{FC33C810-827C-4636-8184-CA7281DE71A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0B03E54-5C96-41D5-95DD-ED4576F1288F}" type="pres">
      <dgm:prSet presAssocID="{3F49BD8D-D174-4587-BCF0-9E3AA47C06FC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15047D0-67AF-45BB-B53E-96B90FAC63A2}" type="pres">
      <dgm:prSet presAssocID="{1D251354-B6E1-47DC-8147-39022E2D9701}" presName="spacer" presStyleCnt="0"/>
      <dgm:spPr/>
    </dgm:pt>
    <dgm:pt modelId="{6836C23C-9542-4586-A85A-71BB9CB21680}" type="pres">
      <dgm:prSet presAssocID="{2C7D12B1-B794-45D3-9318-2AC009976613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02DD11E-EC70-4CD7-A2A0-17926FE71BB1}" type="pres">
      <dgm:prSet presAssocID="{64651238-2448-4199-AEB6-DC3DDB36AF43}" presName="spacer" presStyleCnt="0"/>
      <dgm:spPr/>
    </dgm:pt>
    <dgm:pt modelId="{E628FFCE-56B6-41FB-A5DE-FAD5B6B1198A}" type="pres">
      <dgm:prSet presAssocID="{611DCC94-B604-4AB8-8E0A-6922C0F62F04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63895B7-E990-4630-A533-ABB710E289DE}" type="pres">
      <dgm:prSet presAssocID="{1558012F-E29A-4FEB-91A7-49EA6B2F1349}" presName="spacer" presStyleCnt="0"/>
      <dgm:spPr/>
    </dgm:pt>
    <dgm:pt modelId="{01985194-F15F-43A8-A675-5764BF081109}" type="pres">
      <dgm:prSet presAssocID="{D04DC420-AD0B-44E4-9610-F2BCF9F54AC0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0D67363-085B-4E80-9D40-6796C8B42097}" srcId="{FC33C810-827C-4636-8184-CA7281DE71A0}" destId="{611DCC94-B604-4AB8-8E0A-6922C0F62F04}" srcOrd="2" destOrd="0" parTransId="{1D2FD0C2-9AF4-4203-81FD-8572B0590E41}" sibTransId="{1558012F-E29A-4FEB-91A7-49EA6B2F1349}"/>
    <dgm:cxn modelId="{9F73D38C-0BC7-4D2D-A180-4DC9CCED3D23}" srcId="{FC33C810-827C-4636-8184-CA7281DE71A0}" destId="{D04DC420-AD0B-44E4-9610-F2BCF9F54AC0}" srcOrd="3" destOrd="0" parTransId="{F728E8F1-5955-4C96-9ACD-C60BFC85F411}" sibTransId="{BDA795E2-A814-40AB-A509-922A9E32B477}"/>
    <dgm:cxn modelId="{94E9D84C-09CF-49C0-A22C-C136BB1E8724}" type="presOf" srcId="{D04DC420-AD0B-44E4-9610-F2BCF9F54AC0}" destId="{01985194-F15F-43A8-A675-5764BF081109}" srcOrd="0" destOrd="0" presId="urn:microsoft.com/office/officeart/2005/8/layout/vList2"/>
    <dgm:cxn modelId="{068BCA07-AB7E-4C14-995E-80EF114D53FA}" srcId="{FC33C810-827C-4636-8184-CA7281DE71A0}" destId="{3F49BD8D-D174-4587-BCF0-9E3AA47C06FC}" srcOrd="0" destOrd="0" parTransId="{D8D94433-1C45-44D6-99FB-AC06753EF318}" sibTransId="{1D251354-B6E1-47DC-8147-39022E2D9701}"/>
    <dgm:cxn modelId="{722740B5-ECB1-47D7-B477-20D0E9A9A2EF}" type="presOf" srcId="{FC33C810-827C-4636-8184-CA7281DE71A0}" destId="{B2311B62-761B-479F-932B-A23607ED991B}" srcOrd="0" destOrd="0" presId="urn:microsoft.com/office/officeart/2005/8/layout/vList2"/>
    <dgm:cxn modelId="{4335E36F-3D9E-47CB-881E-05974D1371DA}" srcId="{FC33C810-827C-4636-8184-CA7281DE71A0}" destId="{2C7D12B1-B794-45D3-9318-2AC009976613}" srcOrd="1" destOrd="0" parTransId="{4637E7D5-2AA4-4D46-83EE-6A224747E743}" sibTransId="{64651238-2448-4199-AEB6-DC3DDB36AF43}"/>
    <dgm:cxn modelId="{221FDC0A-DBD6-4978-8C73-E4C60B756F34}" type="presOf" srcId="{3F49BD8D-D174-4587-BCF0-9E3AA47C06FC}" destId="{E0B03E54-5C96-41D5-95DD-ED4576F1288F}" srcOrd="0" destOrd="0" presId="urn:microsoft.com/office/officeart/2005/8/layout/vList2"/>
    <dgm:cxn modelId="{3D686C86-D258-4334-B8B0-D907C4DDD160}" type="presOf" srcId="{2C7D12B1-B794-45D3-9318-2AC009976613}" destId="{6836C23C-9542-4586-A85A-71BB9CB21680}" srcOrd="0" destOrd="0" presId="urn:microsoft.com/office/officeart/2005/8/layout/vList2"/>
    <dgm:cxn modelId="{DC45D9AF-AECA-4D3D-A7A7-4706CE63695E}" type="presOf" srcId="{611DCC94-B604-4AB8-8E0A-6922C0F62F04}" destId="{E628FFCE-56B6-41FB-A5DE-FAD5B6B1198A}" srcOrd="0" destOrd="0" presId="urn:microsoft.com/office/officeart/2005/8/layout/vList2"/>
    <dgm:cxn modelId="{12EE1543-5E79-41F0-8B5B-45340AE0EE01}" type="presParOf" srcId="{B2311B62-761B-479F-932B-A23607ED991B}" destId="{E0B03E54-5C96-41D5-95DD-ED4576F1288F}" srcOrd="0" destOrd="0" presId="urn:microsoft.com/office/officeart/2005/8/layout/vList2"/>
    <dgm:cxn modelId="{84E40F26-6B93-4DBA-9B17-513231C921CB}" type="presParOf" srcId="{B2311B62-761B-479F-932B-A23607ED991B}" destId="{E15047D0-67AF-45BB-B53E-96B90FAC63A2}" srcOrd="1" destOrd="0" presId="urn:microsoft.com/office/officeart/2005/8/layout/vList2"/>
    <dgm:cxn modelId="{3BAC3F4E-9429-4F71-BBAF-57A19F68D636}" type="presParOf" srcId="{B2311B62-761B-479F-932B-A23607ED991B}" destId="{6836C23C-9542-4586-A85A-71BB9CB21680}" srcOrd="2" destOrd="0" presId="urn:microsoft.com/office/officeart/2005/8/layout/vList2"/>
    <dgm:cxn modelId="{16D5E58B-BA2C-4DC9-976C-322A79620F7F}" type="presParOf" srcId="{B2311B62-761B-479F-932B-A23607ED991B}" destId="{402DD11E-EC70-4CD7-A2A0-17926FE71BB1}" srcOrd="3" destOrd="0" presId="urn:microsoft.com/office/officeart/2005/8/layout/vList2"/>
    <dgm:cxn modelId="{0B2A5527-991F-4C5D-89D2-8A326F917615}" type="presParOf" srcId="{B2311B62-761B-479F-932B-A23607ED991B}" destId="{E628FFCE-56B6-41FB-A5DE-FAD5B6B1198A}" srcOrd="4" destOrd="0" presId="urn:microsoft.com/office/officeart/2005/8/layout/vList2"/>
    <dgm:cxn modelId="{1ACF7185-7D3A-4012-8E0F-2641A3CEE2A0}" type="presParOf" srcId="{B2311B62-761B-479F-932B-A23607ED991B}" destId="{463895B7-E990-4630-A533-ABB710E289DE}" srcOrd="5" destOrd="0" presId="urn:microsoft.com/office/officeart/2005/8/layout/vList2"/>
    <dgm:cxn modelId="{BC07BC5B-6AE0-4FE1-B985-99FEB606F234}" type="presParOf" srcId="{B2311B62-761B-479F-932B-A23607ED991B}" destId="{01985194-F15F-43A8-A675-5764BF081109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645FFEC1-423E-440A-A991-B321D042104E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BBE7432D-837F-47BE-BD19-38DA1A9A69BA}">
      <dgm:prSet/>
      <dgm:spPr/>
      <dgm:t>
        <a:bodyPr/>
        <a:lstStyle/>
        <a:p>
          <a:pPr rtl="0"/>
          <a:r>
            <a:rPr lang="zh-CN" b="1" i="0" baseline="0" smtClean="0"/>
            <a:t>获取</a:t>
          </a:r>
          <a:r>
            <a:rPr lang="en-US" b="1" i="0" baseline="0" smtClean="0"/>
            <a:t>Web</a:t>
          </a:r>
          <a:r>
            <a:rPr lang="zh-CN" b="1" i="0" baseline="0" smtClean="0"/>
            <a:t>应用程序的初始化参数</a:t>
          </a:r>
          <a:endParaRPr lang="zh-CN"/>
        </a:p>
      </dgm:t>
    </dgm:pt>
    <dgm:pt modelId="{76618D72-2ABF-4AFC-A395-5E04A962D384}" type="parTrans" cxnId="{4A56C7C7-5260-4875-89DF-A4C76C5DE005}">
      <dgm:prSet/>
      <dgm:spPr/>
      <dgm:t>
        <a:bodyPr/>
        <a:lstStyle/>
        <a:p>
          <a:endParaRPr lang="zh-CN" altLang="en-US"/>
        </a:p>
      </dgm:t>
    </dgm:pt>
    <dgm:pt modelId="{138EF30B-8BC8-415B-B045-5EC71D143FED}" type="sibTrans" cxnId="{4A56C7C7-5260-4875-89DF-A4C76C5DE005}">
      <dgm:prSet/>
      <dgm:spPr/>
      <dgm:t>
        <a:bodyPr/>
        <a:lstStyle/>
        <a:p>
          <a:endParaRPr lang="zh-CN" altLang="en-US"/>
        </a:p>
      </dgm:t>
    </dgm:pt>
    <dgm:pt modelId="{727BEED8-28BF-4C8F-A175-BE575CEA0E35}">
      <dgm:prSet/>
      <dgm:spPr/>
      <dgm:t>
        <a:bodyPr/>
        <a:lstStyle/>
        <a:p>
          <a:pPr rtl="0"/>
          <a:r>
            <a:rPr lang="en-US" b="1" i="0" baseline="0" smtClean="0"/>
            <a:t>&lt;context-param&gt;,name,value</a:t>
          </a:r>
          <a:endParaRPr lang="zh-CN"/>
        </a:p>
      </dgm:t>
    </dgm:pt>
    <dgm:pt modelId="{F2A78706-995C-4916-8931-CF7B5569D34C}" type="parTrans" cxnId="{7FFB582C-C56B-4302-9BE8-E64FC85FEEA1}">
      <dgm:prSet/>
      <dgm:spPr/>
      <dgm:t>
        <a:bodyPr/>
        <a:lstStyle/>
        <a:p>
          <a:endParaRPr lang="zh-CN" altLang="en-US"/>
        </a:p>
      </dgm:t>
    </dgm:pt>
    <dgm:pt modelId="{D2ECD607-9620-4B5C-A8EA-3750B020AD3D}" type="sibTrans" cxnId="{7FFB582C-C56B-4302-9BE8-E64FC85FEEA1}">
      <dgm:prSet/>
      <dgm:spPr/>
      <dgm:t>
        <a:bodyPr/>
        <a:lstStyle/>
        <a:p>
          <a:endParaRPr lang="zh-CN" altLang="en-US"/>
        </a:p>
      </dgm:t>
    </dgm:pt>
    <dgm:pt modelId="{EAFE6D55-9F05-4FC0-8CED-89659B8D3ABE}">
      <dgm:prSet/>
      <dgm:spPr/>
      <dgm:t>
        <a:bodyPr/>
        <a:lstStyle/>
        <a:p>
          <a:pPr rtl="0"/>
          <a:r>
            <a:rPr lang="zh-CN" b="1" i="0" baseline="0" smtClean="0"/>
            <a:t>实现多个</a:t>
          </a:r>
          <a:r>
            <a:rPr lang="en-US" b="1" i="0" baseline="0" smtClean="0"/>
            <a:t>Servlet</a:t>
          </a:r>
          <a:r>
            <a:rPr lang="zh-CN" b="1" i="0" baseline="0" smtClean="0"/>
            <a:t>对象共享数据</a:t>
          </a:r>
          <a:endParaRPr lang="zh-CN"/>
        </a:p>
      </dgm:t>
    </dgm:pt>
    <dgm:pt modelId="{47D2540B-88AB-4570-B96D-AAA28F9A872D}" type="parTrans" cxnId="{963DEEC9-3175-40BC-AC20-D4DD6F28571B}">
      <dgm:prSet/>
      <dgm:spPr/>
      <dgm:t>
        <a:bodyPr/>
        <a:lstStyle/>
        <a:p>
          <a:endParaRPr lang="zh-CN" altLang="en-US"/>
        </a:p>
      </dgm:t>
    </dgm:pt>
    <dgm:pt modelId="{1363B540-6AA6-46FA-A082-49BCE4FB9252}" type="sibTrans" cxnId="{963DEEC9-3175-40BC-AC20-D4DD6F28571B}">
      <dgm:prSet/>
      <dgm:spPr/>
      <dgm:t>
        <a:bodyPr/>
        <a:lstStyle/>
        <a:p>
          <a:endParaRPr lang="zh-CN" altLang="en-US"/>
        </a:p>
      </dgm:t>
    </dgm:pt>
    <dgm:pt modelId="{B93D8738-4A29-45FE-B135-5B0E4BCFBFDC}">
      <dgm:prSet/>
      <dgm:spPr/>
      <dgm:t>
        <a:bodyPr/>
        <a:lstStyle/>
        <a:p>
          <a:pPr rtl="0"/>
          <a:r>
            <a:rPr lang="en-US" b="1" i="0" baseline="0" smtClean="0"/>
            <a:t>setAttribute(name,value)</a:t>
          </a:r>
          <a:endParaRPr lang="zh-CN"/>
        </a:p>
      </dgm:t>
    </dgm:pt>
    <dgm:pt modelId="{29D634F1-DAA4-404E-8037-0910B68D5CC1}" type="parTrans" cxnId="{32510C74-090D-4839-B1F7-A9FB623468B9}">
      <dgm:prSet/>
      <dgm:spPr/>
      <dgm:t>
        <a:bodyPr/>
        <a:lstStyle/>
        <a:p>
          <a:endParaRPr lang="zh-CN" altLang="en-US"/>
        </a:p>
      </dgm:t>
    </dgm:pt>
    <dgm:pt modelId="{6F981D6F-EBDB-41C3-BC71-73AE4B0A12AD}" type="sibTrans" cxnId="{32510C74-090D-4839-B1F7-A9FB623468B9}">
      <dgm:prSet/>
      <dgm:spPr/>
      <dgm:t>
        <a:bodyPr/>
        <a:lstStyle/>
        <a:p>
          <a:endParaRPr lang="zh-CN" altLang="en-US"/>
        </a:p>
      </dgm:t>
    </dgm:pt>
    <dgm:pt modelId="{EAAC1C45-7207-41EA-BF5A-50CA73A310C1}">
      <dgm:prSet/>
      <dgm:spPr/>
      <dgm:t>
        <a:bodyPr/>
        <a:lstStyle/>
        <a:p>
          <a:pPr rtl="0"/>
          <a:r>
            <a:rPr lang="en-US" b="1" i="0" baseline="0" smtClean="0"/>
            <a:t>getAttribute(name)</a:t>
          </a:r>
          <a:endParaRPr lang="zh-CN"/>
        </a:p>
      </dgm:t>
    </dgm:pt>
    <dgm:pt modelId="{0459EF00-E013-41CF-86A0-74A1B1BF2A4C}" type="parTrans" cxnId="{BEA66809-B791-4B98-8C1B-B884F7C6A7A4}">
      <dgm:prSet/>
      <dgm:spPr/>
      <dgm:t>
        <a:bodyPr/>
        <a:lstStyle/>
        <a:p>
          <a:endParaRPr lang="zh-CN" altLang="en-US"/>
        </a:p>
      </dgm:t>
    </dgm:pt>
    <dgm:pt modelId="{D24129FD-0C9B-494E-B592-C7ABA2FDB65F}" type="sibTrans" cxnId="{BEA66809-B791-4B98-8C1B-B884F7C6A7A4}">
      <dgm:prSet/>
      <dgm:spPr/>
      <dgm:t>
        <a:bodyPr/>
        <a:lstStyle/>
        <a:p>
          <a:endParaRPr lang="zh-CN" altLang="en-US"/>
        </a:p>
      </dgm:t>
    </dgm:pt>
    <dgm:pt modelId="{8670EFE7-A396-4662-BE37-6EF66B83D39F}">
      <dgm:prSet/>
      <dgm:spPr/>
      <dgm:t>
        <a:bodyPr/>
        <a:lstStyle/>
        <a:p>
          <a:pPr rtl="0"/>
          <a:r>
            <a:rPr lang="zh-CN" b="1" i="0" baseline="0" smtClean="0"/>
            <a:t>读取</a:t>
          </a:r>
          <a:r>
            <a:rPr lang="en-US" b="1" i="0" baseline="0" smtClean="0"/>
            <a:t>Web</a:t>
          </a:r>
          <a:r>
            <a:rPr lang="zh-CN" b="1" i="0" baseline="0" smtClean="0"/>
            <a:t>应用下的资源文件</a:t>
          </a:r>
          <a:endParaRPr lang="zh-CN"/>
        </a:p>
      </dgm:t>
    </dgm:pt>
    <dgm:pt modelId="{5B7F11D6-6B6B-4D50-958D-643A1C7B2A79}" type="parTrans" cxnId="{1D06B2F6-6590-4A63-86DE-CF8D4F172444}">
      <dgm:prSet/>
      <dgm:spPr/>
      <dgm:t>
        <a:bodyPr/>
        <a:lstStyle/>
        <a:p>
          <a:endParaRPr lang="zh-CN" altLang="en-US"/>
        </a:p>
      </dgm:t>
    </dgm:pt>
    <dgm:pt modelId="{D2BE1492-6239-46D8-B766-A053F64D2328}" type="sibTrans" cxnId="{1D06B2F6-6590-4A63-86DE-CF8D4F172444}">
      <dgm:prSet/>
      <dgm:spPr/>
      <dgm:t>
        <a:bodyPr/>
        <a:lstStyle/>
        <a:p>
          <a:endParaRPr lang="zh-CN" altLang="en-US"/>
        </a:p>
      </dgm:t>
    </dgm:pt>
    <dgm:pt modelId="{61FB9CF7-5956-411C-AE93-BDB427280EE9}">
      <dgm:prSet/>
      <dgm:spPr/>
      <dgm:t>
        <a:bodyPr/>
        <a:lstStyle/>
        <a:p>
          <a:pPr rtl="0"/>
          <a:r>
            <a:rPr lang="en-US" b="1" i="0" baseline="0" smtClean="0"/>
            <a:t>Set getResourcePaths(String path)</a:t>
          </a:r>
          <a:endParaRPr lang="zh-CN"/>
        </a:p>
      </dgm:t>
    </dgm:pt>
    <dgm:pt modelId="{B5236F03-F4B0-4E85-897B-C6A8F1134EA4}" type="parTrans" cxnId="{939559C3-32C1-4AE2-A454-151230972621}">
      <dgm:prSet/>
      <dgm:spPr/>
      <dgm:t>
        <a:bodyPr/>
        <a:lstStyle/>
        <a:p>
          <a:endParaRPr lang="zh-CN" altLang="en-US"/>
        </a:p>
      </dgm:t>
    </dgm:pt>
    <dgm:pt modelId="{7F5EA03A-09A6-4D0C-B353-FBC8CD47F40B}" type="sibTrans" cxnId="{939559C3-32C1-4AE2-A454-151230972621}">
      <dgm:prSet/>
      <dgm:spPr/>
      <dgm:t>
        <a:bodyPr/>
        <a:lstStyle/>
        <a:p>
          <a:endParaRPr lang="zh-CN" altLang="en-US"/>
        </a:p>
      </dgm:t>
    </dgm:pt>
    <dgm:pt modelId="{D9ED48A8-642E-435D-8828-C1238619C5E3}">
      <dgm:prSet/>
      <dgm:spPr/>
      <dgm:t>
        <a:bodyPr/>
        <a:lstStyle/>
        <a:p>
          <a:pPr rtl="0"/>
          <a:r>
            <a:rPr lang="en-US" b="1" i="0" baseline="0" smtClean="0"/>
            <a:t>String getRealPath(String path)</a:t>
          </a:r>
          <a:endParaRPr lang="zh-CN"/>
        </a:p>
      </dgm:t>
    </dgm:pt>
    <dgm:pt modelId="{F6977988-D63E-460B-AB64-DB04F0E699E7}" type="parTrans" cxnId="{4A5EF4BB-BE33-474F-BF1A-FB037AB9090B}">
      <dgm:prSet/>
      <dgm:spPr/>
      <dgm:t>
        <a:bodyPr/>
        <a:lstStyle/>
        <a:p>
          <a:endParaRPr lang="zh-CN" altLang="en-US"/>
        </a:p>
      </dgm:t>
    </dgm:pt>
    <dgm:pt modelId="{8E8526AE-5846-4BEE-B38B-A3329E9AFED3}" type="sibTrans" cxnId="{4A5EF4BB-BE33-474F-BF1A-FB037AB9090B}">
      <dgm:prSet/>
      <dgm:spPr/>
      <dgm:t>
        <a:bodyPr/>
        <a:lstStyle/>
        <a:p>
          <a:endParaRPr lang="zh-CN" altLang="en-US"/>
        </a:p>
      </dgm:t>
    </dgm:pt>
    <dgm:pt modelId="{A0F4506E-8B0C-4913-AD35-F4727CA725E4}">
      <dgm:prSet/>
      <dgm:spPr/>
      <dgm:t>
        <a:bodyPr/>
        <a:lstStyle/>
        <a:p>
          <a:pPr rtl="0"/>
          <a:r>
            <a:rPr lang="en-US" b="1" i="0" baseline="0" smtClean="0"/>
            <a:t>URL getResource(String path)</a:t>
          </a:r>
          <a:endParaRPr lang="zh-CN"/>
        </a:p>
      </dgm:t>
    </dgm:pt>
    <dgm:pt modelId="{3AC220E4-DE18-4E81-894A-25B14B569600}" type="parTrans" cxnId="{E3F4859D-D5CD-4FC3-A3AA-F74399028AD4}">
      <dgm:prSet/>
      <dgm:spPr/>
      <dgm:t>
        <a:bodyPr/>
        <a:lstStyle/>
        <a:p>
          <a:endParaRPr lang="zh-CN" altLang="en-US"/>
        </a:p>
      </dgm:t>
    </dgm:pt>
    <dgm:pt modelId="{AA7498D2-5C5F-4E31-BDC9-CD416EFDD206}" type="sibTrans" cxnId="{E3F4859D-D5CD-4FC3-A3AA-F74399028AD4}">
      <dgm:prSet/>
      <dgm:spPr/>
      <dgm:t>
        <a:bodyPr/>
        <a:lstStyle/>
        <a:p>
          <a:endParaRPr lang="zh-CN" altLang="en-US"/>
        </a:p>
      </dgm:t>
    </dgm:pt>
    <dgm:pt modelId="{E2150336-A9C7-4325-B8A6-D8785596E9FC}">
      <dgm:prSet/>
      <dgm:spPr/>
      <dgm:t>
        <a:bodyPr/>
        <a:lstStyle/>
        <a:p>
          <a:pPr rtl="0"/>
          <a:r>
            <a:rPr lang="en-US" b="1" i="0" baseline="0" smtClean="0"/>
            <a:t>InputSteam getResourceAsStream(String path)</a:t>
          </a:r>
          <a:endParaRPr lang="zh-CN"/>
        </a:p>
      </dgm:t>
    </dgm:pt>
    <dgm:pt modelId="{AE01FA46-B721-4107-9FCF-19E6FB9D9308}" type="parTrans" cxnId="{481ED139-372D-4D92-93B1-2C7E4611E5B3}">
      <dgm:prSet/>
      <dgm:spPr/>
      <dgm:t>
        <a:bodyPr/>
        <a:lstStyle/>
        <a:p>
          <a:endParaRPr lang="zh-CN" altLang="en-US"/>
        </a:p>
      </dgm:t>
    </dgm:pt>
    <dgm:pt modelId="{805D6F6F-18C4-4956-880D-7E8C24CED520}" type="sibTrans" cxnId="{481ED139-372D-4D92-93B1-2C7E4611E5B3}">
      <dgm:prSet/>
      <dgm:spPr/>
      <dgm:t>
        <a:bodyPr/>
        <a:lstStyle/>
        <a:p>
          <a:endParaRPr lang="zh-CN" altLang="en-US"/>
        </a:p>
      </dgm:t>
    </dgm:pt>
    <dgm:pt modelId="{300228B1-B65E-40FD-A392-F7935BDC3D3C}" type="pres">
      <dgm:prSet presAssocID="{645FFEC1-423E-440A-A991-B321D042104E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231CCD03-D629-4A80-9107-65091F64B1AD}" type="pres">
      <dgm:prSet presAssocID="{BBE7432D-837F-47BE-BD19-38DA1A9A69BA}" presName="parentLin" presStyleCnt="0"/>
      <dgm:spPr/>
    </dgm:pt>
    <dgm:pt modelId="{571C75A3-7C3F-4808-81B4-1B83CCF98293}" type="pres">
      <dgm:prSet presAssocID="{BBE7432D-837F-47BE-BD19-38DA1A9A69BA}" presName="parentLeftMargin" presStyleLbl="node1" presStyleIdx="0" presStyleCnt="3"/>
      <dgm:spPr/>
      <dgm:t>
        <a:bodyPr/>
        <a:lstStyle/>
        <a:p>
          <a:endParaRPr lang="zh-CN" altLang="en-US"/>
        </a:p>
      </dgm:t>
    </dgm:pt>
    <dgm:pt modelId="{1D42C1F5-94E5-4A61-A766-E4A7763DFD42}" type="pres">
      <dgm:prSet presAssocID="{BBE7432D-837F-47BE-BD19-38DA1A9A69BA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817C551-4A81-461B-A034-0CA88503A026}" type="pres">
      <dgm:prSet presAssocID="{BBE7432D-837F-47BE-BD19-38DA1A9A69BA}" presName="negativeSpace" presStyleCnt="0"/>
      <dgm:spPr/>
    </dgm:pt>
    <dgm:pt modelId="{171E0629-B098-4F31-A1B8-7D36CDB4AC2E}" type="pres">
      <dgm:prSet presAssocID="{BBE7432D-837F-47BE-BD19-38DA1A9A69BA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DF7A9E1-A8A3-4814-8226-159E83F46786}" type="pres">
      <dgm:prSet presAssocID="{138EF30B-8BC8-415B-B045-5EC71D143FED}" presName="spaceBetweenRectangles" presStyleCnt="0"/>
      <dgm:spPr/>
    </dgm:pt>
    <dgm:pt modelId="{197A5D06-BB42-4013-90C5-08CA35A55CDB}" type="pres">
      <dgm:prSet presAssocID="{EAFE6D55-9F05-4FC0-8CED-89659B8D3ABE}" presName="parentLin" presStyleCnt="0"/>
      <dgm:spPr/>
    </dgm:pt>
    <dgm:pt modelId="{C5674C42-2B43-414D-B00A-EF11E9E51A8D}" type="pres">
      <dgm:prSet presAssocID="{EAFE6D55-9F05-4FC0-8CED-89659B8D3ABE}" presName="parentLeftMargin" presStyleLbl="node1" presStyleIdx="0" presStyleCnt="3"/>
      <dgm:spPr/>
      <dgm:t>
        <a:bodyPr/>
        <a:lstStyle/>
        <a:p>
          <a:endParaRPr lang="zh-CN" altLang="en-US"/>
        </a:p>
      </dgm:t>
    </dgm:pt>
    <dgm:pt modelId="{E040B841-0AC2-462C-BF29-AD18E6A2ABE4}" type="pres">
      <dgm:prSet presAssocID="{EAFE6D55-9F05-4FC0-8CED-89659B8D3ABE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A36A8B0-1AFF-40DA-87DF-9F2312B59820}" type="pres">
      <dgm:prSet presAssocID="{EAFE6D55-9F05-4FC0-8CED-89659B8D3ABE}" presName="negativeSpace" presStyleCnt="0"/>
      <dgm:spPr/>
    </dgm:pt>
    <dgm:pt modelId="{A7A22740-5A09-4851-8E0D-DFC7A4531BFC}" type="pres">
      <dgm:prSet presAssocID="{EAFE6D55-9F05-4FC0-8CED-89659B8D3ABE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C1C763E-1041-4C4B-88E3-581AC10022CF}" type="pres">
      <dgm:prSet presAssocID="{1363B540-6AA6-46FA-A082-49BCE4FB9252}" presName="spaceBetweenRectangles" presStyleCnt="0"/>
      <dgm:spPr/>
    </dgm:pt>
    <dgm:pt modelId="{DD927F56-F14F-4D8E-A26A-885AAC319169}" type="pres">
      <dgm:prSet presAssocID="{8670EFE7-A396-4662-BE37-6EF66B83D39F}" presName="parentLin" presStyleCnt="0"/>
      <dgm:spPr/>
    </dgm:pt>
    <dgm:pt modelId="{86DE3BA7-ED74-47C0-9D7C-26F2993BA7E2}" type="pres">
      <dgm:prSet presAssocID="{8670EFE7-A396-4662-BE37-6EF66B83D39F}" presName="parentLeftMargin" presStyleLbl="node1" presStyleIdx="1" presStyleCnt="3"/>
      <dgm:spPr/>
      <dgm:t>
        <a:bodyPr/>
        <a:lstStyle/>
        <a:p>
          <a:endParaRPr lang="zh-CN" altLang="en-US"/>
        </a:p>
      </dgm:t>
    </dgm:pt>
    <dgm:pt modelId="{F1683BF9-E21E-46C7-8411-185D40CCBA92}" type="pres">
      <dgm:prSet presAssocID="{8670EFE7-A396-4662-BE37-6EF66B83D39F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2671DE1-7746-4129-892D-A65E09A7D45D}" type="pres">
      <dgm:prSet presAssocID="{8670EFE7-A396-4662-BE37-6EF66B83D39F}" presName="negativeSpace" presStyleCnt="0"/>
      <dgm:spPr/>
    </dgm:pt>
    <dgm:pt modelId="{4DB3C3FF-6114-473A-B87D-83F7AE1B46E3}" type="pres">
      <dgm:prSet presAssocID="{8670EFE7-A396-4662-BE37-6EF66B83D39F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C276F25-8317-4653-B500-90C57E03A865}" type="presOf" srcId="{E2150336-A9C7-4325-B8A6-D8785596E9FC}" destId="{4DB3C3FF-6114-473A-B87D-83F7AE1B46E3}" srcOrd="0" destOrd="3" presId="urn:microsoft.com/office/officeart/2005/8/layout/list1"/>
    <dgm:cxn modelId="{481ED139-372D-4D92-93B1-2C7E4611E5B3}" srcId="{8670EFE7-A396-4662-BE37-6EF66B83D39F}" destId="{E2150336-A9C7-4325-B8A6-D8785596E9FC}" srcOrd="3" destOrd="0" parTransId="{AE01FA46-B721-4107-9FCF-19E6FB9D9308}" sibTransId="{805D6F6F-18C4-4956-880D-7E8C24CED520}"/>
    <dgm:cxn modelId="{A1820F4E-7CE5-404F-93BA-7E187008A4BB}" type="presOf" srcId="{727BEED8-28BF-4C8F-A175-BE575CEA0E35}" destId="{171E0629-B098-4F31-A1B8-7D36CDB4AC2E}" srcOrd="0" destOrd="0" presId="urn:microsoft.com/office/officeart/2005/8/layout/list1"/>
    <dgm:cxn modelId="{32510C74-090D-4839-B1F7-A9FB623468B9}" srcId="{EAFE6D55-9F05-4FC0-8CED-89659B8D3ABE}" destId="{B93D8738-4A29-45FE-B135-5B0E4BCFBFDC}" srcOrd="0" destOrd="0" parTransId="{29D634F1-DAA4-404E-8037-0910B68D5CC1}" sibTransId="{6F981D6F-EBDB-41C3-BC71-73AE4B0A12AD}"/>
    <dgm:cxn modelId="{03DF54D2-EF94-4393-8F5D-BA094F9319F9}" type="presOf" srcId="{BBE7432D-837F-47BE-BD19-38DA1A9A69BA}" destId="{571C75A3-7C3F-4808-81B4-1B83CCF98293}" srcOrd="0" destOrd="0" presId="urn:microsoft.com/office/officeart/2005/8/layout/list1"/>
    <dgm:cxn modelId="{939559C3-32C1-4AE2-A454-151230972621}" srcId="{8670EFE7-A396-4662-BE37-6EF66B83D39F}" destId="{61FB9CF7-5956-411C-AE93-BDB427280EE9}" srcOrd="0" destOrd="0" parTransId="{B5236F03-F4B0-4E85-897B-C6A8F1134EA4}" sibTransId="{7F5EA03A-09A6-4D0C-B353-FBC8CD47F40B}"/>
    <dgm:cxn modelId="{5501F692-A3BA-483D-B594-A71FFBE288BD}" type="presOf" srcId="{A0F4506E-8B0C-4913-AD35-F4727CA725E4}" destId="{4DB3C3FF-6114-473A-B87D-83F7AE1B46E3}" srcOrd="0" destOrd="2" presId="urn:microsoft.com/office/officeart/2005/8/layout/list1"/>
    <dgm:cxn modelId="{8BE3A5E8-9C50-4384-9635-FEEA684FA8A5}" type="presOf" srcId="{61FB9CF7-5956-411C-AE93-BDB427280EE9}" destId="{4DB3C3FF-6114-473A-B87D-83F7AE1B46E3}" srcOrd="0" destOrd="0" presId="urn:microsoft.com/office/officeart/2005/8/layout/list1"/>
    <dgm:cxn modelId="{963DEEC9-3175-40BC-AC20-D4DD6F28571B}" srcId="{645FFEC1-423E-440A-A991-B321D042104E}" destId="{EAFE6D55-9F05-4FC0-8CED-89659B8D3ABE}" srcOrd="1" destOrd="0" parTransId="{47D2540B-88AB-4570-B96D-AAA28F9A872D}" sibTransId="{1363B540-6AA6-46FA-A082-49BCE4FB9252}"/>
    <dgm:cxn modelId="{3CAD5278-4527-48DA-B1EE-5C938EC2C15B}" type="presOf" srcId="{8670EFE7-A396-4662-BE37-6EF66B83D39F}" destId="{F1683BF9-E21E-46C7-8411-185D40CCBA92}" srcOrd="1" destOrd="0" presId="urn:microsoft.com/office/officeart/2005/8/layout/list1"/>
    <dgm:cxn modelId="{B949623D-BF57-47CB-9C5C-810528D2CC01}" type="presOf" srcId="{EAFE6D55-9F05-4FC0-8CED-89659B8D3ABE}" destId="{C5674C42-2B43-414D-B00A-EF11E9E51A8D}" srcOrd="0" destOrd="0" presId="urn:microsoft.com/office/officeart/2005/8/layout/list1"/>
    <dgm:cxn modelId="{04178A97-37CB-4F51-9EFC-6A603A00AAA8}" type="presOf" srcId="{EAAC1C45-7207-41EA-BF5A-50CA73A310C1}" destId="{A7A22740-5A09-4851-8E0D-DFC7A4531BFC}" srcOrd="0" destOrd="1" presId="urn:microsoft.com/office/officeart/2005/8/layout/list1"/>
    <dgm:cxn modelId="{4A56C7C7-5260-4875-89DF-A4C76C5DE005}" srcId="{645FFEC1-423E-440A-A991-B321D042104E}" destId="{BBE7432D-837F-47BE-BD19-38DA1A9A69BA}" srcOrd="0" destOrd="0" parTransId="{76618D72-2ABF-4AFC-A395-5E04A962D384}" sibTransId="{138EF30B-8BC8-415B-B045-5EC71D143FED}"/>
    <dgm:cxn modelId="{BB137D66-6024-4911-9C99-8D93168289F4}" type="presOf" srcId="{8670EFE7-A396-4662-BE37-6EF66B83D39F}" destId="{86DE3BA7-ED74-47C0-9D7C-26F2993BA7E2}" srcOrd="0" destOrd="0" presId="urn:microsoft.com/office/officeart/2005/8/layout/list1"/>
    <dgm:cxn modelId="{7FFB582C-C56B-4302-9BE8-E64FC85FEEA1}" srcId="{BBE7432D-837F-47BE-BD19-38DA1A9A69BA}" destId="{727BEED8-28BF-4C8F-A175-BE575CEA0E35}" srcOrd="0" destOrd="0" parTransId="{F2A78706-995C-4916-8931-CF7B5569D34C}" sibTransId="{D2ECD607-9620-4B5C-A8EA-3750B020AD3D}"/>
    <dgm:cxn modelId="{5A1CAE13-83C7-4794-8F55-2EFA8A196F48}" type="presOf" srcId="{EAFE6D55-9F05-4FC0-8CED-89659B8D3ABE}" destId="{E040B841-0AC2-462C-BF29-AD18E6A2ABE4}" srcOrd="1" destOrd="0" presId="urn:microsoft.com/office/officeart/2005/8/layout/list1"/>
    <dgm:cxn modelId="{1D06B2F6-6590-4A63-86DE-CF8D4F172444}" srcId="{645FFEC1-423E-440A-A991-B321D042104E}" destId="{8670EFE7-A396-4662-BE37-6EF66B83D39F}" srcOrd="2" destOrd="0" parTransId="{5B7F11D6-6B6B-4D50-958D-643A1C7B2A79}" sibTransId="{D2BE1492-6239-46D8-B766-A053F64D2328}"/>
    <dgm:cxn modelId="{0DB54BF9-5962-4F25-884D-5AB248F6E678}" type="presOf" srcId="{B93D8738-4A29-45FE-B135-5B0E4BCFBFDC}" destId="{A7A22740-5A09-4851-8E0D-DFC7A4531BFC}" srcOrd="0" destOrd="0" presId="urn:microsoft.com/office/officeart/2005/8/layout/list1"/>
    <dgm:cxn modelId="{7EB3B2BC-C703-4A6B-AD6A-C5C67197F97E}" type="presOf" srcId="{645FFEC1-423E-440A-A991-B321D042104E}" destId="{300228B1-B65E-40FD-A392-F7935BDC3D3C}" srcOrd="0" destOrd="0" presId="urn:microsoft.com/office/officeart/2005/8/layout/list1"/>
    <dgm:cxn modelId="{BEA66809-B791-4B98-8C1B-B884F7C6A7A4}" srcId="{EAFE6D55-9F05-4FC0-8CED-89659B8D3ABE}" destId="{EAAC1C45-7207-41EA-BF5A-50CA73A310C1}" srcOrd="1" destOrd="0" parTransId="{0459EF00-E013-41CF-86A0-74A1B1BF2A4C}" sibTransId="{D24129FD-0C9B-494E-B592-C7ABA2FDB65F}"/>
    <dgm:cxn modelId="{23CE29B5-20D1-417F-8F18-CAEE14CA49A6}" type="presOf" srcId="{BBE7432D-837F-47BE-BD19-38DA1A9A69BA}" destId="{1D42C1F5-94E5-4A61-A766-E4A7763DFD42}" srcOrd="1" destOrd="0" presId="urn:microsoft.com/office/officeart/2005/8/layout/list1"/>
    <dgm:cxn modelId="{6A430C86-EC78-4F31-8AE0-75ACA659CF8F}" type="presOf" srcId="{D9ED48A8-642E-435D-8828-C1238619C5E3}" destId="{4DB3C3FF-6114-473A-B87D-83F7AE1B46E3}" srcOrd="0" destOrd="1" presId="urn:microsoft.com/office/officeart/2005/8/layout/list1"/>
    <dgm:cxn modelId="{4A5EF4BB-BE33-474F-BF1A-FB037AB9090B}" srcId="{8670EFE7-A396-4662-BE37-6EF66B83D39F}" destId="{D9ED48A8-642E-435D-8828-C1238619C5E3}" srcOrd="1" destOrd="0" parTransId="{F6977988-D63E-460B-AB64-DB04F0E699E7}" sibTransId="{8E8526AE-5846-4BEE-B38B-A3329E9AFED3}"/>
    <dgm:cxn modelId="{E3F4859D-D5CD-4FC3-A3AA-F74399028AD4}" srcId="{8670EFE7-A396-4662-BE37-6EF66B83D39F}" destId="{A0F4506E-8B0C-4913-AD35-F4727CA725E4}" srcOrd="2" destOrd="0" parTransId="{3AC220E4-DE18-4E81-894A-25B14B569600}" sibTransId="{AA7498D2-5C5F-4E31-BDC9-CD416EFDD206}"/>
    <dgm:cxn modelId="{F342C3F7-CE28-4475-BB8F-99FD12351069}" type="presParOf" srcId="{300228B1-B65E-40FD-A392-F7935BDC3D3C}" destId="{231CCD03-D629-4A80-9107-65091F64B1AD}" srcOrd="0" destOrd="0" presId="urn:microsoft.com/office/officeart/2005/8/layout/list1"/>
    <dgm:cxn modelId="{6EFC84C4-74CC-441F-B6E5-E128A586A8CF}" type="presParOf" srcId="{231CCD03-D629-4A80-9107-65091F64B1AD}" destId="{571C75A3-7C3F-4808-81B4-1B83CCF98293}" srcOrd="0" destOrd="0" presId="urn:microsoft.com/office/officeart/2005/8/layout/list1"/>
    <dgm:cxn modelId="{10B17306-0B96-47FE-BF93-53A70C4BE22C}" type="presParOf" srcId="{231CCD03-D629-4A80-9107-65091F64B1AD}" destId="{1D42C1F5-94E5-4A61-A766-E4A7763DFD42}" srcOrd="1" destOrd="0" presId="urn:microsoft.com/office/officeart/2005/8/layout/list1"/>
    <dgm:cxn modelId="{79FAD0E4-2008-46B9-846D-14BBF249155A}" type="presParOf" srcId="{300228B1-B65E-40FD-A392-F7935BDC3D3C}" destId="{0817C551-4A81-461B-A034-0CA88503A026}" srcOrd="1" destOrd="0" presId="urn:microsoft.com/office/officeart/2005/8/layout/list1"/>
    <dgm:cxn modelId="{BF62F5A6-B53A-4D8C-BE12-94446A8FE7D4}" type="presParOf" srcId="{300228B1-B65E-40FD-A392-F7935BDC3D3C}" destId="{171E0629-B098-4F31-A1B8-7D36CDB4AC2E}" srcOrd="2" destOrd="0" presId="urn:microsoft.com/office/officeart/2005/8/layout/list1"/>
    <dgm:cxn modelId="{81FDE7EB-6B18-411E-8FB1-D49114D2A017}" type="presParOf" srcId="{300228B1-B65E-40FD-A392-F7935BDC3D3C}" destId="{BDF7A9E1-A8A3-4814-8226-159E83F46786}" srcOrd="3" destOrd="0" presId="urn:microsoft.com/office/officeart/2005/8/layout/list1"/>
    <dgm:cxn modelId="{26CDA54E-10AC-4CF2-85C7-40FB31FFF8EB}" type="presParOf" srcId="{300228B1-B65E-40FD-A392-F7935BDC3D3C}" destId="{197A5D06-BB42-4013-90C5-08CA35A55CDB}" srcOrd="4" destOrd="0" presId="urn:microsoft.com/office/officeart/2005/8/layout/list1"/>
    <dgm:cxn modelId="{352DDFFB-B0B9-4A9E-AD5E-ABDF1DDCF953}" type="presParOf" srcId="{197A5D06-BB42-4013-90C5-08CA35A55CDB}" destId="{C5674C42-2B43-414D-B00A-EF11E9E51A8D}" srcOrd="0" destOrd="0" presId="urn:microsoft.com/office/officeart/2005/8/layout/list1"/>
    <dgm:cxn modelId="{333AB729-5FE0-4D29-92B8-AB034027299F}" type="presParOf" srcId="{197A5D06-BB42-4013-90C5-08CA35A55CDB}" destId="{E040B841-0AC2-462C-BF29-AD18E6A2ABE4}" srcOrd="1" destOrd="0" presId="urn:microsoft.com/office/officeart/2005/8/layout/list1"/>
    <dgm:cxn modelId="{CA00A57F-134A-428E-A8D6-F70634E4AA42}" type="presParOf" srcId="{300228B1-B65E-40FD-A392-F7935BDC3D3C}" destId="{EA36A8B0-1AFF-40DA-87DF-9F2312B59820}" srcOrd="5" destOrd="0" presId="urn:microsoft.com/office/officeart/2005/8/layout/list1"/>
    <dgm:cxn modelId="{5AA9543C-6008-44A6-9E66-C099013F155C}" type="presParOf" srcId="{300228B1-B65E-40FD-A392-F7935BDC3D3C}" destId="{A7A22740-5A09-4851-8E0D-DFC7A4531BFC}" srcOrd="6" destOrd="0" presId="urn:microsoft.com/office/officeart/2005/8/layout/list1"/>
    <dgm:cxn modelId="{1485A4B3-5150-4E29-A245-5EDEEF5F2091}" type="presParOf" srcId="{300228B1-B65E-40FD-A392-F7935BDC3D3C}" destId="{0C1C763E-1041-4C4B-88E3-581AC10022CF}" srcOrd="7" destOrd="0" presId="urn:microsoft.com/office/officeart/2005/8/layout/list1"/>
    <dgm:cxn modelId="{0B7FC882-2DC9-4334-ADD9-AABD064A6EA3}" type="presParOf" srcId="{300228B1-B65E-40FD-A392-F7935BDC3D3C}" destId="{DD927F56-F14F-4D8E-A26A-885AAC319169}" srcOrd="8" destOrd="0" presId="urn:microsoft.com/office/officeart/2005/8/layout/list1"/>
    <dgm:cxn modelId="{A5AD99BF-CD26-4048-85B7-B1974C5F8076}" type="presParOf" srcId="{DD927F56-F14F-4D8E-A26A-885AAC319169}" destId="{86DE3BA7-ED74-47C0-9D7C-26F2993BA7E2}" srcOrd="0" destOrd="0" presId="urn:microsoft.com/office/officeart/2005/8/layout/list1"/>
    <dgm:cxn modelId="{F7C390D3-6F39-42EF-96E1-6D9CA960D631}" type="presParOf" srcId="{DD927F56-F14F-4D8E-A26A-885AAC319169}" destId="{F1683BF9-E21E-46C7-8411-185D40CCBA92}" srcOrd="1" destOrd="0" presId="urn:microsoft.com/office/officeart/2005/8/layout/list1"/>
    <dgm:cxn modelId="{607A43D2-35FB-4AC0-B08E-01C9F734C9C2}" type="presParOf" srcId="{300228B1-B65E-40FD-A392-F7935BDC3D3C}" destId="{A2671DE1-7746-4129-892D-A65E09A7D45D}" srcOrd="9" destOrd="0" presId="urn:microsoft.com/office/officeart/2005/8/layout/list1"/>
    <dgm:cxn modelId="{C38C4287-0E20-4051-BA13-14FAB9056D9A}" type="presParOf" srcId="{300228B1-B65E-40FD-A392-F7935BDC3D3C}" destId="{4DB3C3FF-6114-473A-B87D-83F7AE1B46E3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543C50D4-4E8F-48EA-861F-33664618AEA4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68B18357-AA11-40A2-B454-8F1842D74DDC}">
      <dgm:prSet/>
      <dgm:spPr/>
      <dgm:t>
        <a:bodyPr/>
        <a:lstStyle/>
        <a:p>
          <a:pPr rtl="0"/>
          <a:r>
            <a:rPr lang="en-US" b="1" i="0" baseline="0" smtClean="0"/>
            <a:t>HTTP</a:t>
          </a:r>
          <a:r>
            <a:rPr lang="zh-CN" b="1" i="0" baseline="0" smtClean="0"/>
            <a:t>是无状态的，那么会话信息如何跟踪保存？</a:t>
          </a:r>
          <a:endParaRPr lang="zh-CN"/>
        </a:p>
      </dgm:t>
    </dgm:pt>
    <dgm:pt modelId="{5A50A187-9048-4AFD-A2A7-3E5AA4E0AD2E}" type="parTrans" cxnId="{67A8A6AC-F2AA-442F-86D4-C1D4E32D3596}">
      <dgm:prSet/>
      <dgm:spPr/>
      <dgm:t>
        <a:bodyPr/>
        <a:lstStyle/>
        <a:p>
          <a:endParaRPr lang="zh-CN" altLang="en-US"/>
        </a:p>
      </dgm:t>
    </dgm:pt>
    <dgm:pt modelId="{8AF7E40C-57CC-491A-8C61-53355C2E2FE8}" type="sibTrans" cxnId="{67A8A6AC-F2AA-442F-86D4-C1D4E32D3596}">
      <dgm:prSet/>
      <dgm:spPr/>
      <dgm:t>
        <a:bodyPr/>
        <a:lstStyle/>
        <a:p>
          <a:endParaRPr lang="zh-CN" altLang="en-US"/>
        </a:p>
      </dgm:t>
    </dgm:pt>
    <dgm:pt modelId="{AE513A67-A332-46E2-AB81-491A715F6CC9}">
      <dgm:prSet/>
      <dgm:spPr/>
      <dgm:t>
        <a:bodyPr/>
        <a:lstStyle/>
        <a:p>
          <a:pPr rtl="0"/>
          <a:r>
            <a:rPr lang="zh-CN" b="1" i="0" baseline="0" smtClean="0"/>
            <a:t>常见会话跟踪技术</a:t>
          </a:r>
          <a:endParaRPr lang="zh-CN"/>
        </a:p>
      </dgm:t>
    </dgm:pt>
    <dgm:pt modelId="{F1661BE8-7827-4E03-A031-DCABF66E5F53}" type="parTrans" cxnId="{EB794000-9655-4EC1-B428-15B56AE74B4E}">
      <dgm:prSet/>
      <dgm:spPr/>
      <dgm:t>
        <a:bodyPr/>
        <a:lstStyle/>
        <a:p>
          <a:endParaRPr lang="zh-CN" altLang="en-US"/>
        </a:p>
      </dgm:t>
    </dgm:pt>
    <dgm:pt modelId="{6B8D6EBA-BFC4-46BB-9885-2316A702B369}" type="sibTrans" cxnId="{EB794000-9655-4EC1-B428-15B56AE74B4E}">
      <dgm:prSet/>
      <dgm:spPr/>
      <dgm:t>
        <a:bodyPr/>
        <a:lstStyle/>
        <a:p>
          <a:endParaRPr lang="zh-CN" altLang="en-US"/>
        </a:p>
      </dgm:t>
    </dgm:pt>
    <dgm:pt modelId="{DB07269D-11F9-4D4F-AA48-883A715E0E1C}">
      <dgm:prSet/>
      <dgm:spPr/>
      <dgm:t>
        <a:bodyPr/>
        <a:lstStyle/>
        <a:p>
          <a:pPr rtl="0"/>
          <a:r>
            <a:rPr lang="en-US" b="1" i="0" baseline="0" smtClean="0"/>
            <a:t>Cookie【</a:t>
          </a:r>
          <a:r>
            <a:rPr lang="zh-CN" b="1" i="0" baseline="0" smtClean="0"/>
            <a:t>本地</a:t>
          </a:r>
          <a:r>
            <a:rPr lang="en-US" b="1" i="0" baseline="0" smtClean="0"/>
            <a:t>】</a:t>
          </a:r>
          <a:r>
            <a:rPr lang="zh-CN" b="1" i="0" baseline="0" smtClean="0"/>
            <a:t>：键值对</a:t>
          </a:r>
          <a:endParaRPr lang="zh-CN"/>
        </a:p>
      </dgm:t>
    </dgm:pt>
    <dgm:pt modelId="{BEC7016B-F3AB-455E-A113-BFE779C4A575}" type="parTrans" cxnId="{FB262075-D904-41E6-B740-27928DBDD65C}">
      <dgm:prSet/>
      <dgm:spPr/>
      <dgm:t>
        <a:bodyPr/>
        <a:lstStyle/>
        <a:p>
          <a:endParaRPr lang="zh-CN" altLang="en-US"/>
        </a:p>
      </dgm:t>
    </dgm:pt>
    <dgm:pt modelId="{CB996B76-40BC-41B6-A933-2F747997887B}" type="sibTrans" cxnId="{FB262075-D904-41E6-B740-27928DBDD65C}">
      <dgm:prSet/>
      <dgm:spPr/>
      <dgm:t>
        <a:bodyPr/>
        <a:lstStyle/>
        <a:p>
          <a:endParaRPr lang="zh-CN" altLang="en-US"/>
        </a:p>
      </dgm:t>
    </dgm:pt>
    <dgm:pt modelId="{9BF1055C-629F-4675-9BFF-D11252F62B3E}">
      <dgm:prSet/>
      <dgm:spPr/>
      <dgm:t>
        <a:bodyPr/>
        <a:lstStyle/>
        <a:p>
          <a:pPr rtl="0"/>
          <a:r>
            <a:rPr lang="en-US" b="1" i="0" baseline="0" smtClean="0"/>
            <a:t>URL</a:t>
          </a:r>
          <a:r>
            <a:rPr lang="zh-CN" b="1" i="0" baseline="0" smtClean="0"/>
            <a:t>重写</a:t>
          </a:r>
          <a:r>
            <a:rPr lang="en-US" b="1" i="0" baseline="0" smtClean="0"/>
            <a:t>【</a:t>
          </a:r>
          <a:r>
            <a:rPr lang="zh-CN" b="1" i="0" baseline="0" smtClean="0"/>
            <a:t>传参</a:t>
          </a:r>
          <a:r>
            <a:rPr lang="en-US" b="1" i="0" baseline="0" smtClean="0"/>
            <a:t>】</a:t>
          </a:r>
          <a:r>
            <a:rPr lang="zh-CN" b="1" i="0" baseline="0" smtClean="0"/>
            <a:t>：</a:t>
          </a:r>
          <a:r>
            <a:rPr lang="en-US" b="1" i="0" baseline="0" smtClean="0"/>
            <a:t>xxx</a:t>
          </a:r>
          <a:r>
            <a:rPr lang="zh-CN" b="1" i="0" baseline="0" smtClean="0"/>
            <a:t>？</a:t>
          </a:r>
          <a:r>
            <a:rPr lang="en-US" b="1" i="0" baseline="0" smtClean="0"/>
            <a:t>name=fhzheng&amp;age=40</a:t>
          </a:r>
          <a:endParaRPr lang="zh-CN"/>
        </a:p>
      </dgm:t>
    </dgm:pt>
    <dgm:pt modelId="{4F49BD26-09C5-4EFB-B7B9-4238E8B03DAB}" type="parTrans" cxnId="{FEA7331D-1470-48A0-9923-6EF6A7562C69}">
      <dgm:prSet/>
      <dgm:spPr/>
      <dgm:t>
        <a:bodyPr/>
        <a:lstStyle/>
        <a:p>
          <a:endParaRPr lang="zh-CN" altLang="en-US"/>
        </a:p>
      </dgm:t>
    </dgm:pt>
    <dgm:pt modelId="{B5AF5822-ADCB-4E89-8D2E-641590F75AE3}" type="sibTrans" cxnId="{FEA7331D-1470-48A0-9923-6EF6A7562C69}">
      <dgm:prSet/>
      <dgm:spPr/>
      <dgm:t>
        <a:bodyPr/>
        <a:lstStyle/>
        <a:p>
          <a:endParaRPr lang="zh-CN" altLang="en-US"/>
        </a:p>
      </dgm:t>
    </dgm:pt>
    <dgm:pt modelId="{16D8EDAE-FDA4-4DD6-AF7C-1D74D6982B63}">
      <dgm:prSet/>
      <dgm:spPr/>
      <dgm:t>
        <a:bodyPr/>
        <a:lstStyle/>
        <a:p>
          <a:pPr rtl="0"/>
          <a:r>
            <a:rPr lang="zh-CN" b="1" i="0" baseline="0" smtClean="0"/>
            <a:t>隐藏表单域</a:t>
          </a:r>
          <a:r>
            <a:rPr lang="en-US" b="1" i="0" baseline="0" smtClean="0"/>
            <a:t>【form</a:t>
          </a:r>
          <a:r>
            <a:rPr lang="zh-CN" b="1" i="0" baseline="0" smtClean="0"/>
            <a:t>控件</a:t>
          </a:r>
          <a:r>
            <a:rPr lang="en-US" b="1" i="0" baseline="0" smtClean="0"/>
            <a:t>】</a:t>
          </a:r>
          <a:r>
            <a:rPr lang="zh-CN" b="1" i="0" baseline="0" smtClean="0"/>
            <a:t>：</a:t>
          </a:r>
          <a:r>
            <a:rPr lang="en-US" b="1" i="0" baseline="0" smtClean="0"/>
            <a:t>hidden</a:t>
          </a:r>
          <a:r>
            <a:rPr lang="zh-CN" b="1" i="0" baseline="0" smtClean="0"/>
            <a:t>控件</a:t>
          </a:r>
          <a:endParaRPr lang="zh-CN"/>
        </a:p>
      </dgm:t>
    </dgm:pt>
    <dgm:pt modelId="{01FBCCE5-893F-47E1-BF1D-0A9F5F3E2B26}" type="parTrans" cxnId="{EB9B2582-B507-43E6-BDAB-1938B162B71B}">
      <dgm:prSet/>
      <dgm:spPr/>
      <dgm:t>
        <a:bodyPr/>
        <a:lstStyle/>
        <a:p>
          <a:endParaRPr lang="zh-CN" altLang="en-US"/>
        </a:p>
      </dgm:t>
    </dgm:pt>
    <dgm:pt modelId="{B513B08E-1137-48BC-9837-A616B6B8B5D9}" type="sibTrans" cxnId="{EB9B2582-B507-43E6-BDAB-1938B162B71B}">
      <dgm:prSet/>
      <dgm:spPr/>
      <dgm:t>
        <a:bodyPr/>
        <a:lstStyle/>
        <a:p>
          <a:endParaRPr lang="zh-CN" altLang="en-US"/>
        </a:p>
      </dgm:t>
    </dgm:pt>
    <dgm:pt modelId="{5D45DBC6-3796-475C-837F-01584C344D61}">
      <dgm:prSet/>
      <dgm:spPr/>
      <dgm:t>
        <a:bodyPr/>
        <a:lstStyle/>
        <a:p>
          <a:pPr rtl="0"/>
          <a:r>
            <a:rPr lang="en-US" b="1" i="0" baseline="0" smtClean="0"/>
            <a:t>Session</a:t>
          </a:r>
          <a:r>
            <a:rPr lang="zh-CN" b="1" i="0" baseline="0" smtClean="0"/>
            <a:t>技术</a:t>
          </a:r>
          <a:r>
            <a:rPr lang="en-US" b="1" i="0" baseline="0" smtClean="0"/>
            <a:t>【</a:t>
          </a:r>
          <a:r>
            <a:rPr lang="zh-CN" b="1" i="0" baseline="0" smtClean="0"/>
            <a:t>服务器</a:t>
          </a:r>
          <a:r>
            <a:rPr lang="en-US" b="1" i="0" baseline="0" smtClean="0"/>
            <a:t>】</a:t>
          </a:r>
          <a:r>
            <a:rPr lang="zh-CN" b="1" i="0" baseline="0" smtClean="0"/>
            <a:t>：键值对</a:t>
          </a:r>
          <a:endParaRPr lang="zh-CN"/>
        </a:p>
      </dgm:t>
    </dgm:pt>
    <dgm:pt modelId="{87D13999-8E20-4378-A1A5-BE2FF31050E3}" type="parTrans" cxnId="{41BF5571-403C-4C3B-BAF2-384D41561D32}">
      <dgm:prSet/>
      <dgm:spPr/>
      <dgm:t>
        <a:bodyPr/>
        <a:lstStyle/>
        <a:p>
          <a:endParaRPr lang="zh-CN" altLang="en-US"/>
        </a:p>
      </dgm:t>
    </dgm:pt>
    <dgm:pt modelId="{DB5557C2-4566-4B55-8D92-930297DD9E6B}" type="sibTrans" cxnId="{41BF5571-403C-4C3B-BAF2-384D41561D32}">
      <dgm:prSet/>
      <dgm:spPr/>
      <dgm:t>
        <a:bodyPr/>
        <a:lstStyle/>
        <a:p>
          <a:endParaRPr lang="zh-CN" altLang="en-US"/>
        </a:p>
      </dgm:t>
    </dgm:pt>
    <dgm:pt modelId="{083F1E67-0E71-444D-BF81-14B56BE00A9F}" type="pres">
      <dgm:prSet presAssocID="{543C50D4-4E8F-48EA-861F-33664618AEA4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349C05FD-EBD7-4335-83AB-D69B86B17034}" type="pres">
      <dgm:prSet presAssocID="{68B18357-AA11-40A2-B454-8F1842D74DDC}" presName="parentLin" presStyleCnt="0"/>
      <dgm:spPr/>
    </dgm:pt>
    <dgm:pt modelId="{8498C9C2-9051-4CF3-BD79-21A05FB19FF2}" type="pres">
      <dgm:prSet presAssocID="{68B18357-AA11-40A2-B454-8F1842D74DDC}" presName="parentLeftMargin" presStyleLbl="node1" presStyleIdx="0" presStyleCnt="2"/>
      <dgm:spPr/>
      <dgm:t>
        <a:bodyPr/>
        <a:lstStyle/>
        <a:p>
          <a:endParaRPr lang="zh-CN" altLang="en-US"/>
        </a:p>
      </dgm:t>
    </dgm:pt>
    <dgm:pt modelId="{B501D20B-98A5-4064-A066-8663D3A1006A}" type="pres">
      <dgm:prSet presAssocID="{68B18357-AA11-40A2-B454-8F1842D74DDC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2CD5283-A3DF-4D43-B0D4-B9ABC7E6B111}" type="pres">
      <dgm:prSet presAssocID="{68B18357-AA11-40A2-B454-8F1842D74DDC}" presName="negativeSpace" presStyleCnt="0"/>
      <dgm:spPr/>
    </dgm:pt>
    <dgm:pt modelId="{74B87367-E1FA-4259-8D08-92F7E2CBF997}" type="pres">
      <dgm:prSet presAssocID="{68B18357-AA11-40A2-B454-8F1842D74DDC}" presName="childText" presStyleLbl="conFgAcc1" presStyleIdx="0" presStyleCnt="2">
        <dgm:presLayoutVars>
          <dgm:bulletEnabled val="1"/>
        </dgm:presLayoutVars>
      </dgm:prSet>
      <dgm:spPr/>
    </dgm:pt>
    <dgm:pt modelId="{58ACAEF8-29D8-4238-8E4D-A57A2CBAB49A}" type="pres">
      <dgm:prSet presAssocID="{8AF7E40C-57CC-491A-8C61-53355C2E2FE8}" presName="spaceBetweenRectangles" presStyleCnt="0"/>
      <dgm:spPr/>
    </dgm:pt>
    <dgm:pt modelId="{6B7DA3E0-CD82-4CD9-8A24-16A4454DE408}" type="pres">
      <dgm:prSet presAssocID="{AE513A67-A332-46E2-AB81-491A715F6CC9}" presName="parentLin" presStyleCnt="0"/>
      <dgm:spPr/>
    </dgm:pt>
    <dgm:pt modelId="{DE638C20-B790-4E18-8677-573FE237BF31}" type="pres">
      <dgm:prSet presAssocID="{AE513A67-A332-46E2-AB81-491A715F6CC9}" presName="parentLeftMargin" presStyleLbl="node1" presStyleIdx="0" presStyleCnt="2"/>
      <dgm:spPr/>
      <dgm:t>
        <a:bodyPr/>
        <a:lstStyle/>
        <a:p>
          <a:endParaRPr lang="zh-CN" altLang="en-US"/>
        </a:p>
      </dgm:t>
    </dgm:pt>
    <dgm:pt modelId="{F0BBE220-7112-4A63-B477-5BAB00E30026}" type="pres">
      <dgm:prSet presAssocID="{AE513A67-A332-46E2-AB81-491A715F6CC9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C780897-40A5-482B-A3D2-0E1AADAE6171}" type="pres">
      <dgm:prSet presAssocID="{AE513A67-A332-46E2-AB81-491A715F6CC9}" presName="negativeSpace" presStyleCnt="0"/>
      <dgm:spPr/>
    </dgm:pt>
    <dgm:pt modelId="{DFBF1342-9653-49DB-97A2-508417AB8C42}" type="pres">
      <dgm:prSet presAssocID="{AE513A67-A332-46E2-AB81-491A715F6CC9}" presName="childText" presStyleLbl="conFgAcc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F706273-1D92-4E38-BF32-8338999B2DE2}" type="presOf" srcId="{9BF1055C-629F-4675-9BFF-D11252F62B3E}" destId="{DFBF1342-9653-49DB-97A2-508417AB8C42}" srcOrd="0" destOrd="1" presId="urn:microsoft.com/office/officeart/2005/8/layout/list1"/>
    <dgm:cxn modelId="{EB9B2582-B507-43E6-BDAB-1938B162B71B}" srcId="{AE513A67-A332-46E2-AB81-491A715F6CC9}" destId="{16D8EDAE-FDA4-4DD6-AF7C-1D74D6982B63}" srcOrd="2" destOrd="0" parTransId="{01FBCCE5-893F-47E1-BF1D-0A9F5F3E2B26}" sibTransId="{B513B08E-1137-48BC-9837-A616B6B8B5D9}"/>
    <dgm:cxn modelId="{FB262075-D904-41E6-B740-27928DBDD65C}" srcId="{AE513A67-A332-46E2-AB81-491A715F6CC9}" destId="{DB07269D-11F9-4D4F-AA48-883A715E0E1C}" srcOrd="0" destOrd="0" parTransId="{BEC7016B-F3AB-455E-A113-BFE779C4A575}" sibTransId="{CB996B76-40BC-41B6-A933-2F747997887B}"/>
    <dgm:cxn modelId="{41BF5571-403C-4C3B-BAF2-384D41561D32}" srcId="{AE513A67-A332-46E2-AB81-491A715F6CC9}" destId="{5D45DBC6-3796-475C-837F-01584C344D61}" srcOrd="3" destOrd="0" parTransId="{87D13999-8E20-4378-A1A5-BE2FF31050E3}" sibTransId="{DB5557C2-4566-4B55-8D92-930297DD9E6B}"/>
    <dgm:cxn modelId="{43A26B77-745C-43CD-8EEA-1DEB76046281}" type="presOf" srcId="{AE513A67-A332-46E2-AB81-491A715F6CC9}" destId="{F0BBE220-7112-4A63-B477-5BAB00E30026}" srcOrd="1" destOrd="0" presId="urn:microsoft.com/office/officeart/2005/8/layout/list1"/>
    <dgm:cxn modelId="{ED04272E-2941-4B10-AE89-D7E448211CCF}" type="presOf" srcId="{68B18357-AA11-40A2-B454-8F1842D74DDC}" destId="{8498C9C2-9051-4CF3-BD79-21A05FB19FF2}" srcOrd="0" destOrd="0" presId="urn:microsoft.com/office/officeart/2005/8/layout/list1"/>
    <dgm:cxn modelId="{EB794000-9655-4EC1-B428-15B56AE74B4E}" srcId="{543C50D4-4E8F-48EA-861F-33664618AEA4}" destId="{AE513A67-A332-46E2-AB81-491A715F6CC9}" srcOrd="1" destOrd="0" parTransId="{F1661BE8-7827-4E03-A031-DCABF66E5F53}" sibTransId="{6B8D6EBA-BFC4-46BB-9885-2316A702B369}"/>
    <dgm:cxn modelId="{FEA7331D-1470-48A0-9923-6EF6A7562C69}" srcId="{AE513A67-A332-46E2-AB81-491A715F6CC9}" destId="{9BF1055C-629F-4675-9BFF-D11252F62B3E}" srcOrd="1" destOrd="0" parTransId="{4F49BD26-09C5-4EFB-B7B9-4238E8B03DAB}" sibTransId="{B5AF5822-ADCB-4E89-8D2E-641590F75AE3}"/>
    <dgm:cxn modelId="{B69DA920-B039-4855-8722-2D2343DC5CD0}" type="presOf" srcId="{68B18357-AA11-40A2-B454-8F1842D74DDC}" destId="{B501D20B-98A5-4064-A066-8663D3A1006A}" srcOrd="1" destOrd="0" presId="urn:microsoft.com/office/officeart/2005/8/layout/list1"/>
    <dgm:cxn modelId="{67A8A6AC-F2AA-442F-86D4-C1D4E32D3596}" srcId="{543C50D4-4E8F-48EA-861F-33664618AEA4}" destId="{68B18357-AA11-40A2-B454-8F1842D74DDC}" srcOrd="0" destOrd="0" parTransId="{5A50A187-9048-4AFD-A2A7-3E5AA4E0AD2E}" sibTransId="{8AF7E40C-57CC-491A-8C61-53355C2E2FE8}"/>
    <dgm:cxn modelId="{C11B6C08-C2E3-49A3-8C4E-97B7D1885916}" type="presOf" srcId="{16D8EDAE-FDA4-4DD6-AF7C-1D74D6982B63}" destId="{DFBF1342-9653-49DB-97A2-508417AB8C42}" srcOrd="0" destOrd="2" presId="urn:microsoft.com/office/officeart/2005/8/layout/list1"/>
    <dgm:cxn modelId="{D2227C41-12B3-4097-8B6D-F7B41CC5ACDF}" type="presOf" srcId="{AE513A67-A332-46E2-AB81-491A715F6CC9}" destId="{DE638C20-B790-4E18-8677-573FE237BF31}" srcOrd="0" destOrd="0" presId="urn:microsoft.com/office/officeart/2005/8/layout/list1"/>
    <dgm:cxn modelId="{E1E4DD50-6771-4797-8510-8BEBA174336B}" type="presOf" srcId="{5D45DBC6-3796-475C-837F-01584C344D61}" destId="{DFBF1342-9653-49DB-97A2-508417AB8C42}" srcOrd="0" destOrd="3" presId="urn:microsoft.com/office/officeart/2005/8/layout/list1"/>
    <dgm:cxn modelId="{CFB98640-E39A-4B5D-B26B-404E6E542CC2}" type="presOf" srcId="{DB07269D-11F9-4D4F-AA48-883A715E0E1C}" destId="{DFBF1342-9653-49DB-97A2-508417AB8C42}" srcOrd="0" destOrd="0" presId="urn:microsoft.com/office/officeart/2005/8/layout/list1"/>
    <dgm:cxn modelId="{1EC8C631-FF1E-4D40-A5C3-F50A8A421C84}" type="presOf" srcId="{543C50D4-4E8F-48EA-861F-33664618AEA4}" destId="{083F1E67-0E71-444D-BF81-14B56BE00A9F}" srcOrd="0" destOrd="0" presId="urn:microsoft.com/office/officeart/2005/8/layout/list1"/>
    <dgm:cxn modelId="{1F8DAFAF-2AC8-4DDA-BDF9-619126021684}" type="presParOf" srcId="{083F1E67-0E71-444D-BF81-14B56BE00A9F}" destId="{349C05FD-EBD7-4335-83AB-D69B86B17034}" srcOrd="0" destOrd="0" presId="urn:microsoft.com/office/officeart/2005/8/layout/list1"/>
    <dgm:cxn modelId="{59BF7A01-093A-4A18-BD5F-BE1CA46A17CB}" type="presParOf" srcId="{349C05FD-EBD7-4335-83AB-D69B86B17034}" destId="{8498C9C2-9051-4CF3-BD79-21A05FB19FF2}" srcOrd="0" destOrd="0" presId="urn:microsoft.com/office/officeart/2005/8/layout/list1"/>
    <dgm:cxn modelId="{0FA3026D-9335-4EF9-A7B6-38E99E1B6C93}" type="presParOf" srcId="{349C05FD-EBD7-4335-83AB-D69B86B17034}" destId="{B501D20B-98A5-4064-A066-8663D3A1006A}" srcOrd="1" destOrd="0" presId="urn:microsoft.com/office/officeart/2005/8/layout/list1"/>
    <dgm:cxn modelId="{9C6B5C1A-52F5-4F59-BC14-6A52962ED953}" type="presParOf" srcId="{083F1E67-0E71-444D-BF81-14B56BE00A9F}" destId="{F2CD5283-A3DF-4D43-B0D4-B9ABC7E6B111}" srcOrd="1" destOrd="0" presId="urn:microsoft.com/office/officeart/2005/8/layout/list1"/>
    <dgm:cxn modelId="{FF7DEE14-3593-41F2-B2F8-C2E590BD2BC0}" type="presParOf" srcId="{083F1E67-0E71-444D-BF81-14B56BE00A9F}" destId="{74B87367-E1FA-4259-8D08-92F7E2CBF997}" srcOrd="2" destOrd="0" presId="urn:microsoft.com/office/officeart/2005/8/layout/list1"/>
    <dgm:cxn modelId="{2532E2CD-072E-4F30-9F72-409703ED414D}" type="presParOf" srcId="{083F1E67-0E71-444D-BF81-14B56BE00A9F}" destId="{58ACAEF8-29D8-4238-8E4D-A57A2CBAB49A}" srcOrd="3" destOrd="0" presId="urn:microsoft.com/office/officeart/2005/8/layout/list1"/>
    <dgm:cxn modelId="{63AAB2F6-1093-4DA1-901F-B7F01AC07F6E}" type="presParOf" srcId="{083F1E67-0E71-444D-BF81-14B56BE00A9F}" destId="{6B7DA3E0-CD82-4CD9-8A24-16A4454DE408}" srcOrd="4" destOrd="0" presId="urn:microsoft.com/office/officeart/2005/8/layout/list1"/>
    <dgm:cxn modelId="{D966A852-3318-46DC-80A7-75295E51CE49}" type="presParOf" srcId="{6B7DA3E0-CD82-4CD9-8A24-16A4454DE408}" destId="{DE638C20-B790-4E18-8677-573FE237BF31}" srcOrd="0" destOrd="0" presId="urn:microsoft.com/office/officeart/2005/8/layout/list1"/>
    <dgm:cxn modelId="{D0624A1D-1042-4022-A7B8-967FFDA9FF52}" type="presParOf" srcId="{6B7DA3E0-CD82-4CD9-8A24-16A4454DE408}" destId="{F0BBE220-7112-4A63-B477-5BAB00E30026}" srcOrd="1" destOrd="0" presId="urn:microsoft.com/office/officeart/2005/8/layout/list1"/>
    <dgm:cxn modelId="{B1AAF10C-BBA4-4A19-AF96-47DC93E6A6D2}" type="presParOf" srcId="{083F1E67-0E71-444D-BF81-14B56BE00A9F}" destId="{FC780897-40A5-482B-A3D2-0E1AADAE6171}" srcOrd="5" destOrd="0" presId="urn:microsoft.com/office/officeart/2005/8/layout/list1"/>
    <dgm:cxn modelId="{B97FE659-F13E-485B-8A73-A4D8282258D0}" type="presParOf" srcId="{083F1E67-0E71-444D-BF81-14B56BE00A9F}" destId="{DFBF1342-9653-49DB-97A2-508417AB8C42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07BBD0C-AA07-460D-9937-A23959B2556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8718E1D8-6CCD-4CEC-A132-EA0DCBC6EDC4}">
      <dgm:prSet/>
      <dgm:spPr/>
      <dgm:t>
        <a:bodyPr/>
        <a:lstStyle/>
        <a:p>
          <a:pPr rtl="0"/>
          <a:r>
            <a:rPr lang="en-US" b="1" smtClean="0"/>
            <a:t>Servlet</a:t>
          </a:r>
          <a:r>
            <a:rPr lang="zh-CN" b="1" smtClean="0"/>
            <a:t>读取表单数据</a:t>
          </a:r>
          <a:endParaRPr lang="zh-CN"/>
        </a:p>
      </dgm:t>
    </dgm:pt>
    <dgm:pt modelId="{D925B635-A76B-4112-8DA9-02BB5BBB43E6}" type="parTrans" cxnId="{83F0F978-C2F8-4444-BAC4-97DBC5EA42D3}">
      <dgm:prSet/>
      <dgm:spPr/>
      <dgm:t>
        <a:bodyPr/>
        <a:lstStyle/>
        <a:p>
          <a:endParaRPr lang="zh-CN" altLang="en-US"/>
        </a:p>
      </dgm:t>
    </dgm:pt>
    <dgm:pt modelId="{77C29813-05E3-4990-934F-2338B7984031}" type="sibTrans" cxnId="{83F0F978-C2F8-4444-BAC4-97DBC5EA42D3}">
      <dgm:prSet/>
      <dgm:spPr/>
      <dgm:t>
        <a:bodyPr/>
        <a:lstStyle/>
        <a:p>
          <a:endParaRPr lang="zh-CN" altLang="en-US"/>
        </a:p>
      </dgm:t>
    </dgm:pt>
    <dgm:pt modelId="{9EDF8A09-97FC-4844-B961-D89E7FF9C297}">
      <dgm:prSet/>
      <dgm:spPr/>
      <dgm:t>
        <a:bodyPr/>
        <a:lstStyle/>
        <a:p>
          <a:pPr rtl="0"/>
          <a:r>
            <a:rPr lang="en-US" b="1" smtClean="0"/>
            <a:t>Servlet</a:t>
          </a:r>
          <a:r>
            <a:rPr lang="zh-CN" b="1" smtClean="0"/>
            <a:t>实现页面转发</a:t>
          </a:r>
          <a:endParaRPr lang="zh-CN"/>
        </a:p>
      </dgm:t>
    </dgm:pt>
    <dgm:pt modelId="{6E9CFEAB-CBE3-4624-8416-55B7049E325D}" type="parTrans" cxnId="{C2F899F5-E90D-454D-9875-AF046CDDCBDD}">
      <dgm:prSet/>
      <dgm:spPr/>
      <dgm:t>
        <a:bodyPr/>
        <a:lstStyle/>
        <a:p>
          <a:endParaRPr lang="zh-CN" altLang="en-US"/>
        </a:p>
      </dgm:t>
    </dgm:pt>
    <dgm:pt modelId="{154A4A82-612E-4D5C-8FE9-40F602CBA188}" type="sibTrans" cxnId="{C2F899F5-E90D-454D-9875-AF046CDDCBDD}">
      <dgm:prSet/>
      <dgm:spPr/>
      <dgm:t>
        <a:bodyPr/>
        <a:lstStyle/>
        <a:p>
          <a:endParaRPr lang="zh-CN" altLang="en-US"/>
        </a:p>
      </dgm:t>
    </dgm:pt>
    <dgm:pt modelId="{6CE60EF3-BA4D-4A02-928A-C10286A1A2A1}">
      <dgm:prSet/>
      <dgm:spPr/>
      <dgm:t>
        <a:bodyPr/>
        <a:lstStyle/>
        <a:p>
          <a:pPr rtl="0"/>
          <a:r>
            <a:rPr lang="en-US" b="1" smtClean="0"/>
            <a:t>Servlet</a:t>
          </a:r>
          <a:r>
            <a:rPr lang="zh-CN" b="1" smtClean="0"/>
            <a:t>读取当前页的绝对路径</a:t>
          </a:r>
          <a:endParaRPr lang="zh-CN"/>
        </a:p>
      </dgm:t>
    </dgm:pt>
    <dgm:pt modelId="{BA0F99B3-9CCC-4024-9122-7E7BEB6CA5AB}" type="parTrans" cxnId="{3545C7B9-0096-4FEF-9407-1D1C63116877}">
      <dgm:prSet/>
      <dgm:spPr/>
      <dgm:t>
        <a:bodyPr/>
        <a:lstStyle/>
        <a:p>
          <a:endParaRPr lang="zh-CN" altLang="en-US"/>
        </a:p>
      </dgm:t>
    </dgm:pt>
    <dgm:pt modelId="{E990ED88-DFF1-4D20-9C9B-ECE83E33114D}" type="sibTrans" cxnId="{3545C7B9-0096-4FEF-9407-1D1C63116877}">
      <dgm:prSet/>
      <dgm:spPr/>
      <dgm:t>
        <a:bodyPr/>
        <a:lstStyle/>
        <a:p>
          <a:endParaRPr lang="zh-CN" altLang="en-US"/>
        </a:p>
      </dgm:t>
    </dgm:pt>
    <dgm:pt modelId="{FC0720AC-720A-4708-98AB-3C451D0FDADE}">
      <dgm:prSet/>
      <dgm:spPr/>
      <dgm:t>
        <a:bodyPr/>
        <a:lstStyle/>
        <a:p>
          <a:pPr rtl="0"/>
          <a:r>
            <a:rPr lang="en-US" b="1" smtClean="0"/>
            <a:t>Servlet</a:t>
          </a:r>
          <a:r>
            <a:rPr lang="zh-CN" b="1" smtClean="0"/>
            <a:t>操作</a:t>
          </a:r>
          <a:r>
            <a:rPr lang="en-US" b="1" smtClean="0"/>
            <a:t>Cookie</a:t>
          </a:r>
          <a:endParaRPr lang="zh-CN"/>
        </a:p>
      </dgm:t>
    </dgm:pt>
    <dgm:pt modelId="{F8D61173-7D35-4CB5-8116-A70F21E919D1}" type="parTrans" cxnId="{130E9062-CBBA-46A3-A1BD-8F4D10E1615E}">
      <dgm:prSet/>
      <dgm:spPr/>
      <dgm:t>
        <a:bodyPr/>
        <a:lstStyle/>
        <a:p>
          <a:endParaRPr lang="zh-CN" altLang="en-US"/>
        </a:p>
      </dgm:t>
    </dgm:pt>
    <dgm:pt modelId="{04E8475E-906D-4F3A-93C7-366E9B90CD43}" type="sibTrans" cxnId="{130E9062-CBBA-46A3-A1BD-8F4D10E1615E}">
      <dgm:prSet/>
      <dgm:spPr/>
      <dgm:t>
        <a:bodyPr/>
        <a:lstStyle/>
        <a:p>
          <a:endParaRPr lang="zh-CN" altLang="en-US"/>
        </a:p>
      </dgm:t>
    </dgm:pt>
    <dgm:pt modelId="{D0ABB15E-E314-45F1-B3A8-7972D1319623}" type="pres">
      <dgm:prSet presAssocID="{E07BBD0C-AA07-460D-9937-A23959B2556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1B20776-2021-43CB-BC01-C5A3FECB8311}" type="pres">
      <dgm:prSet presAssocID="{8718E1D8-6CCD-4CEC-A132-EA0DCBC6EDC4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D999A07-1D43-49CB-AF6E-4A5FCC61A92F}" type="pres">
      <dgm:prSet presAssocID="{77C29813-05E3-4990-934F-2338B7984031}" presName="spacer" presStyleCnt="0"/>
      <dgm:spPr/>
    </dgm:pt>
    <dgm:pt modelId="{1B6EE856-3878-4648-ABE5-33FD4023F652}" type="pres">
      <dgm:prSet presAssocID="{9EDF8A09-97FC-4844-B961-D89E7FF9C297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1A96224-FD0C-46E3-8175-F5A15C6F7542}" type="pres">
      <dgm:prSet presAssocID="{154A4A82-612E-4D5C-8FE9-40F602CBA188}" presName="spacer" presStyleCnt="0"/>
      <dgm:spPr/>
    </dgm:pt>
    <dgm:pt modelId="{E9E7B40E-10CC-4A1A-8646-02A2A26BFDD4}" type="pres">
      <dgm:prSet presAssocID="{6CE60EF3-BA4D-4A02-928A-C10286A1A2A1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78B660A-7B4C-4A0F-978E-A9788766D972}" type="pres">
      <dgm:prSet presAssocID="{E990ED88-DFF1-4D20-9C9B-ECE83E33114D}" presName="spacer" presStyleCnt="0"/>
      <dgm:spPr/>
    </dgm:pt>
    <dgm:pt modelId="{477D96B6-B734-4509-9A14-7308717D1B97}" type="pres">
      <dgm:prSet presAssocID="{FC0720AC-720A-4708-98AB-3C451D0FDADE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545C7B9-0096-4FEF-9407-1D1C63116877}" srcId="{E07BBD0C-AA07-460D-9937-A23959B25560}" destId="{6CE60EF3-BA4D-4A02-928A-C10286A1A2A1}" srcOrd="2" destOrd="0" parTransId="{BA0F99B3-9CCC-4024-9122-7E7BEB6CA5AB}" sibTransId="{E990ED88-DFF1-4D20-9C9B-ECE83E33114D}"/>
    <dgm:cxn modelId="{2ACE6E2D-04F6-4332-9166-1EDCCC2DACFE}" type="presOf" srcId="{6CE60EF3-BA4D-4A02-928A-C10286A1A2A1}" destId="{E9E7B40E-10CC-4A1A-8646-02A2A26BFDD4}" srcOrd="0" destOrd="0" presId="urn:microsoft.com/office/officeart/2005/8/layout/vList2"/>
    <dgm:cxn modelId="{9BBD9CD7-729B-4D56-BA86-8C0AC0DC6E25}" type="presOf" srcId="{E07BBD0C-AA07-460D-9937-A23959B25560}" destId="{D0ABB15E-E314-45F1-B3A8-7972D1319623}" srcOrd="0" destOrd="0" presId="urn:microsoft.com/office/officeart/2005/8/layout/vList2"/>
    <dgm:cxn modelId="{83F0F978-C2F8-4444-BAC4-97DBC5EA42D3}" srcId="{E07BBD0C-AA07-460D-9937-A23959B25560}" destId="{8718E1D8-6CCD-4CEC-A132-EA0DCBC6EDC4}" srcOrd="0" destOrd="0" parTransId="{D925B635-A76B-4112-8DA9-02BB5BBB43E6}" sibTransId="{77C29813-05E3-4990-934F-2338B7984031}"/>
    <dgm:cxn modelId="{48C90997-9702-46DC-B8DF-8FFB886A3875}" type="presOf" srcId="{FC0720AC-720A-4708-98AB-3C451D0FDADE}" destId="{477D96B6-B734-4509-9A14-7308717D1B97}" srcOrd="0" destOrd="0" presId="urn:microsoft.com/office/officeart/2005/8/layout/vList2"/>
    <dgm:cxn modelId="{C2F899F5-E90D-454D-9875-AF046CDDCBDD}" srcId="{E07BBD0C-AA07-460D-9937-A23959B25560}" destId="{9EDF8A09-97FC-4844-B961-D89E7FF9C297}" srcOrd="1" destOrd="0" parTransId="{6E9CFEAB-CBE3-4624-8416-55B7049E325D}" sibTransId="{154A4A82-612E-4D5C-8FE9-40F602CBA188}"/>
    <dgm:cxn modelId="{130E9062-CBBA-46A3-A1BD-8F4D10E1615E}" srcId="{E07BBD0C-AA07-460D-9937-A23959B25560}" destId="{FC0720AC-720A-4708-98AB-3C451D0FDADE}" srcOrd="3" destOrd="0" parTransId="{F8D61173-7D35-4CB5-8116-A70F21E919D1}" sibTransId="{04E8475E-906D-4F3A-93C7-366E9B90CD43}"/>
    <dgm:cxn modelId="{92F14354-59CF-4F2C-90B2-D0A4DA690763}" type="presOf" srcId="{8718E1D8-6CCD-4CEC-A132-EA0DCBC6EDC4}" destId="{81B20776-2021-43CB-BC01-C5A3FECB8311}" srcOrd="0" destOrd="0" presId="urn:microsoft.com/office/officeart/2005/8/layout/vList2"/>
    <dgm:cxn modelId="{CDD842FC-1673-4776-A7CC-9E399EFF4A77}" type="presOf" srcId="{9EDF8A09-97FC-4844-B961-D89E7FF9C297}" destId="{1B6EE856-3878-4648-ABE5-33FD4023F652}" srcOrd="0" destOrd="0" presId="urn:microsoft.com/office/officeart/2005/8/layout/vList2"/>
    <dgm:cxn modelId="{A816E5E9-365D-40BF-9DD5-CD90946D28FF}" type="presParOf" srcId="{D0ABB15E-E314-45F1-B3A8-7972D1319623}" destId="{81B20776-2021-43CB-BC01-C5A3FECB8311}" srcOrd="0" destOrd="0" presId="urn:microsoft.com/office/officeart/2005/8/layout/vList2"/>
    <dgm:cxn modelId="{E140FFB2-FB53-43B6-8B62-800520F33CEF}" type="presParOf" srcId="{D0ABB15E-E314-45F1-B3A8-7972D1319623}" destId="{BD999A07-1D43-49CB-AF6E-4A5FCC61A92F}" srcOrd="1" destOrd="0" presId="urn:microsoft.com/office/officeart/2005/8/layout/vList2"/>
    <dgm:cxn modelId="{04EB382F-353C-4ECB-9BB4-9732B20E37EF}" type="presParOf" srcId="{D0ABB15E-E314-45F1-B3A8-7972D1319623}" destId="{1B6EE856-3878-4648-ABE5-33FD4023F652}" srcOrd="2" destOrd="0" presId="urn:microsoft.com/office/officeart/2005/8/layout/vList2"/>
    <dgm:cxn modelId="{3CBF7133-A129-4E69-A36B-FD8DBEC63B56}" type="presParOf" srcId="{D0ABB15E-E314-45F1-B3A8-7972D1319623}" destId="{11A96224-FD0C-46E3-8175-F5A15C6F7542}" srcOrd="3" destOrd="0" presId="urn:microsoft.com/office/officeart/2005/8/layout/vList2"/>
    <dgm:cxn modelId="{5820895D-1E45-4EB8-8D57-13AB04316AA5}" type="presParOf" srcId="{D0ABB15E-E314-45F1-B3A8-7972D1319623}" destId="{E9E7B40E-10CC-4A1A-8646-02A2A26BFDD4}" srcOrd="4" destOrd="0" presId="urn:microsoft.com/office/officeart/2005/8/layout/vList2"/>
    <dgm:cxn modelId="{AFD42513-9BFF-41FD-9747-3A48D03D735F}" type="presParOf" srcId="{D0ABB15E-E314-45F1-B3A8-7972D1319623}" destId="{778B660A-7B4C-4A0F-978E-A9788766D972}" srcOrd="5" destOrd="0" presId="urn:microsoft.com/office/officeart/2005/8/layout/vList2"/>
    <dgm:cxn modelId="{4A503B83-EC34-41D5-A836-66B4F816B3F9}" type="presParOf" srcId="{D0ABB15E-E314-45F1-B3A8-7972D1319623}" destId="{477D96B6-B734-4509-9A14-7308717D1B97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CA1A5D5-6F91-41B2-96EC-943FD6A3E226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1FCAFD87-0EC1-4DB8-82E9-74D2BCF64B3C}">
      <dgm:prSet/>
      <dgm:spPr/>
      <dgm:t>
        <a:bodyPr/>
        <a:lstStyle/>
        <a:p>
          <a:pPr rtl="0"/>
          <a:r>
            <a:rPr lang="zh-CN" b="1" i="0" baseline="0" smtClean="0"/>
            <a:t>获取请求参数</a:t>
          </a:r>
          <a:endParaRPr lang="zh-CN"/>
        </a:p>
      </dgm:t>
    </dgm:pt>
    <dgm:pt modelId="{552783E5-294C-47DC-9405-06D6457B7BF9}" type="parTrans" cxnId="{CB087039-13CC-45E7-B957-AA59B051DD44}">
      <dgm:prSet/>
      <dgm:spPr/>
      <dgm:t>
        <a:bodyPr/>
        <a:lstStyle/>
        <a:p>
          <a:endParaRPr lang="zh-CN" altLang="en-US"/>
        </a:p>
      </dgm:t>
    </dgm:pt>
    <dgm:pt modelId="{D9A58CC6-95AD-430A-9C32-F55F8E635BE0}" type="sibTrans" cxnId="{CB087039-13CC-45E7-B957-AA59B051DD44}">
      <dgm:prSet/>
      <dgm:spPr/>
      <dgm:t>
        <a:bodyPr/>
        <a:lstStyle/>
        <a:p>
          <a:endParaRPr lang="zh-CN" altLang="en-US"/>
        </a:p>
      </dgm:t>
    </dgm:pt>
    <dgm:pt modelId="{B7EECD6C-F305-45CF-8CA1-3EF0875C94CF}">
      <dgm:prSet/>
      <dgm:spPr/>
      <dgm:t>
        <a:bodyPr/>
        <a:lstStyle/>
        <a:p>
          <a:pPr rtl="0"/>
          <a:r>
            <a:rPr lang="en-US" b="1" i="0" baseline="0" smtClean="0"/>
            <a:t>String getParameter(String name)</a:t>
          </a:r>
          <a:r>
            <a:rPr lang="zh-CN" b="1" i="0" baseline="0" smtClean="0"/>
            <a:t>返回第一个出现的参数</a:t>
          </a:r>
          <a:endParaRPr lang="zh-CN"/>
        </a:p>
      </dgm:t>
    </dgm:pt>
    <dgm:pt modelId="{09CD9755-AA3A-43C7-B4C6-7B15043E7209}" type="parTrans" cxnId="{3BAE83B8-E479-45E1-A281-D06749618452}">
      <dgm:prSet/>
      <dgm:spPr/>
      <dgm:t>
        <a:bodyPr/>
        <a:lstStyle/>
        <a:p>
          <a:endParaRPr lang="zh-CN" altLang="en-US"/>
        </a:p>
      </dgm:t>
    </dgm:pt>
    <dgm:pt modelId="{22060228-AA09-464A-8A45-A3643442F2AA}" type="sibTrans" cxnId="{3BAE83B8-E479-45E1-A281-D06749618452}">
      <dgm:prSet/>
      <dgm:spPr/>
      <dgm:t>
        <a:bodyPr/>
        <a:lstStyle/>
        <a:p>
          <a:endParaRPr lang="zh-CN" altLang="en-US"/>
        </a:p>
      </dgm:t>
    </dgm:pt>
    <dgm:pt modelId="{F7014026-4E3A-480D-B4DE-F7340527F176}">
      <dgm:prSet/>
      <dgm:spPr/>
      <dgm:t>
        <a:bodyPr/>
        <a:lstStyle/>
        <a:p>
          <a:pPr rtl="0"/>
          <a:r>
            <a:rPr lang="en-US" b="1" i="0" baseline="0" smtClean="0"/>
            <a:t>String[] getParameterValues(String name)</a:t>
          </a:r>
          <a:r>
            <a:rPr lang="zh-CN" b="1" i="0" baseline="0" smtClean="0"/>
            <a:t>返回一个数组</a:t>
          </a:r>
          <a:endParaRPr lang="zh-CN"/>
        </a:p>
      </dgm:t>
    </dgm:pt>
    <dgm:pt modelId="{E519FACA-BDC4-4630-861F-7BC369D29EB7}" type="parTrans" cxnId="{8168DBC0-C828-4FBF-B783-FA0CC873C0A3}">
      <dgm:prSet/>
      <dgm:spPr/>
      <dgm:t>
        <a:bodyPr/>
        <a:lstStyle/>
        <a:p>
          <a:endParaRPr lang="zh-CN" altLang="en-US"/>
        </a:p>
      </dgm:t>
    </dgm:pt>
    <dgm:pt modelId="{1083A969-1BC1-4A27-8702-274339223F93}" type="sibTrans" cxnId="{8168DBC0-C828-4FBF-B783-FA0CC873C0A3}">
      <dgm:prSet/>
      <dgm:spPr/>
      <dgm:t>
        <a:bodyPr/>
        <a:lstStyle/>
        <a:p>
          <a:endParaRPr lang="zh-CN" altLang="en-US"/>
        </a:p>
      </dgm:t>
    </dgm:pt>
    <dgm:pt modelId="{B5A40A17-4D61-4C6D-9A0A-0974B64217D8}">
      <dgm:prSet/>
      <dgm:spPr/>
      <dgm:t>
        <a:bodyPr/>
        <a:lstStyle/>
        <a:p>
          <a:pPr rtl="0"/>
          <a:r>
            <a:rPr lang="en-US" b="1" i="0" baseline="0" smtClean="0"/>
            <a:t>Enumeration getParameterNames()</a:t>
          </a:r>
          <a:r>
            <a:rPr lang="zh-CN" b="1" i="0" baseline="0" smtClean="0"/>
            <a:t>返回包含所有参数名的一个枚举</a:t>
          </a:r>
          <a:endParaRPr lang="zh-CN"/>
        </a:p>
      </dgm:t>
    </dgm:pt>
    <dgm:pt modelId="{37D998CF-00F0-4F45-91F4-6BA83129A1F7}" type="parTrans" cxnId="{ED0B1AB7-697E-46A6-83CB-A445D07E9010}">
      <dgm:prSet/>
      <dgm:spPr/>
      <dgm:t>
        <a:bodyPr/>
        <a:lstStyle/>
        <a:p>
          <a:endParaRPr lang="zh-CN" altLang="en-US"/>
        </a:p>
      </dgm:t>
    </dgm:pt>
    <dgm:pt modelId="{D52FA11A-0CAD-4CBC-8C66-7009226F2D71}" type="sibTrans" cxnId="{ED0B1AB7-697E-46A6-83CB-A445D07E9010}">
      <dgm:prSet/>
      <dgm:spPr/>
      <dgm:t>
        <a:bodyPr/>
        <a:lstStyle/>
        <a:p>
          <a:endParaRPr lang="zh-CN" altLang="en-US"/>
        </a:p>
      </dgm:t>
    </dgm:pt>
    <dgm:pt modelId="{5C73A6A9-7D1A-4B71-8FF0-25B677117BC5}">
      <dgm:prSet/>
      <dgm:spPr/>
      <dgm:t>
        <a:bodyPr/>
        <a:lstStyle/>
        <a:p>
          <a:pPr rtl="0"/>
          <a:r>
            <a:rPr lang="en-US" b="1" i="0" baseline="0" smtClean="0"/>
            <a:t>Map getParameterMap()</a:t>
          </a:r>
          <a:r>
            <a:rPr lang="zh-CN" b="1" i="0" baseline="0" smtClean="0"/>
            <a:t>返回包含所有参数名和值的一个</a:t>
          </a:r>
          <a:r>
            <a:rPr lang="en-US" b="1" i="0" baseline="0" smtClean="0"/>
            <a:t>Map[</a:t>
          </a:r>
          <a:r>
            <a:rPr lang="zh-CN" b="1" i="0" baseline="0" smtClean="0"/>
            <a:t>键值对集合</a:t>
          </a:r>
          <a:r>
            <a:rPr lang="en-US" b="1" i="0" baseline="0" smtClean="0"/>
            <a:t>]</a:t>
          </a:r>
          <a:endParaRPr lang="zh-CN"/>
        </a:p>
      </dgm:t>
    </dgm:pt>
    <dgm:pt modelId="{E3495EA3-6D56-4543-B7D2-3CF1151DB814}" type="parTrans" cxnId="{F0123FE0-B493-4FB6-938F-220A4A594CAD}">
      <dgm:prSet/>
      <dgm:spPr/>
      <dgm:t>
        <a:bodyPr/>
        <a:lstStyle/>
        <a:p>
          <a:endParaRPr lang="zh-CN" altLang="en-US"/>
        </a:p>
      </dgm:t>
    </dgm:pt>
    <dgm:pt modelId="{674FB2EF-0F4A-4327-BA58-F1E9A0F7E60E}" type="sibTrans" cxnId="{F0123FE0-B493-4FB6-938F-220A4A594CAD}">
      <dgm:prSet/>
      <dgm:spPr/>
      <dgm:t>
        <a:bodyPr/>
        <a:lstStyle/>
        <a:p>
          <a:endParaRPr lang="zh-CN" altLang="en-US"/>
        </a:p>
      </dgm:t>
    </dgm:pt>
    <dgm:pt modelId="{1C9713EF-165D-4686-B5D7-2928138FA92D}">
      <dgm:prSet/>
      <dgm:spPr/>
      <dgm:t>
        <a:bodyPr/>
        <a:lstStyle/>
        <a:p>
          <a:pPr rtl="0"/>
          <a:r>
            <a:rPr lang="zh-CN" b="1" i="0" baseline="0" smtClean="0"/>
            <a:t>通过</a:t>
          </a:r>
          <a:r>
            <a:rPr lang="en-US" b="1" i="0" baseline="0" smtClean="0"/>
            <a:t>Request</a:t>
          </a:r>
          <a:r>
            <a:rPr lang="zh-CN" b="1" i="0" baseline="0" smtClean="0"/>
            <a:t>对象传递数据</a:t>
          </a:r>
          <a:endParaRPr lang="zh-CN"/>
        </a:p>
      </dgm:t>
    </dgm:pt>
    <dgm:pt modelId="{D7C54932-0A61-4930-AA6D-17522A93AAE4}" type="parTrans" cxnId="{9D88AAC6-F816-46BA-8E5F-18942536F9E1}">
      <dgm:prSet/>
      <dgm:spPr/>
      <dgm:t>
        <a:bodyPr/>
        <a:lstStyle/>
        <a:p>
          <a:endParaRPr lang="zh-CN" altLang="en-US"/>
        </a:p>
      </dgm:t>
    </dgm:pt>
    <dgm:pt modelId="{29F917E4-FEDE-4DA6-ABCF-EE76D6ED0221}" type="sibTrans" cxnId="{9D88AAC6-F816-46BA-8E5F-18942536F9E1}">
      <dgm:prSet/>
      <dgm:spPr/>
      <dgm:t>
        <a:bodyPr/>
        <a:lstStyle/>
        <a:p>
          <a:endParaRPr lang="zh-CN" altLang="en-US"/>
        </a:p>
      </dgm:t>
    </dgm:pt>
    <dgm:pt modelId="{1CBCBA98-16A5-4466-A473-4D11B58F4F4C}">
      <dgm:prSet/>
      <dgm:spPr/>
      <dgm:t>
        <a:bodyPr/>
        <a:lstStyle/>
        <a:p>
          <a:pPr rtl="0"/>
          <a:r>
            <a:rPr lang="en-US" b="1" i="0" baseline="0" smtClean="0"/>
            <a:t>setAttribute()</a:t>
          </a:r>
          <a:endParaRPr lang="zh-CN"/>
        </a:p>
      </dgm:t>
    </dgm:pt>
    <dgm:pt modelId="{C7906D6D-082A-4875-8B64-95A357EE2611}" type="parTrans" cxnId="{18ADA6D3-5995-4274-A26F-9D62229A7F3E}">
      <dgm:prSet/>
      <dgm:spPr/>
      <dgm:t>
        <a:bodyPr/>
        <a:lstStyle/>
        <a:p>
          <a:endParaRPr lang="zh-CN" altLang="en-US"/>
        </a:p>
      </dgm:t>
    </dgm:pt>
    <dgm:pt modelId="{7BF5B966-B3DC-4B7E-81E2-54CA40C0EB9C}" type="sibTrans" cxnId="{18ADA6D3-5995-4274-A26F-9D62229A7F3E}">
      <dgm:prSet/>
      <dgm:spPr/>
      <dgm:t>
        <a:bodyPr/>
        <a:lstStyle/>
        <a:p>
          <a:endParaRPr lang="zh-CN" altLang="en-US"/>
        </a:p>
      </dgm:t>
    </dgm:pt>
    <dgm:pt modelId="{CFC257F9-325B-477F-A2BE-D0DFEFBDBC04}">
      <dgm:prSet/>
      <dgm:spPr/>
      <dgm:t>
        <a:bodyPr/>
        <a:lstStyle/>
        <a:p>
          <a:pPr rtl="0"/>
          <a:r>
            <a:rPr lang="en-US" b="1" i="0" baseline="0" smtClean="0"/>
            <a:t>getAttribute()</a:t>
          </a:r>
          <a:endParaRPr lang="zh-CN"/>
        </a:p>
      </dgm:t>
    </dgm:pt>
    <dgm:pt modelId="{4E4796B1-C8DA-47D6-B7CE-76ACBB3B226C}" type="parTrans" cxnId="{D617B765-FBC9-40AD-B95D-CA0064C64982}">
      <dgm:prSet/>
      <dgm:spPr/>
      <dgm:t>
        <a:bodyPr/>
        <a:lstStyle/>
        <a:p>
          <a:endParaRPr lang="zh-CN" altLang="en-US"/>
        </a:p>
      </dgm:t>
    </dgm:pt>
    <dgm:pt modelId="{9ED5DE58-4606-4E13-97A9-73D1AB82E84B}" type="sibTrans" cxnId="{D617B765-FBC9-40AD-B95D-CA0064C64982}">
      <dgm:prSet/>
      <dgm:spPr/>
      <dgm:t>
        <a:bodyPr/>
        <a:lstStyle/>
        <a:p>
          <a:endParaRPr lang="zh-CN" altLang="en-US"/>
        </a:p>
      </dgm:t>
    </dgm:pt>
    <dgm:pt modelId="{0D7A4E9E-7FC5-4786-9186-A1A47B1E5346}">
      <dgm:prSet/>
      <dgm:spPr/>
      <dgm:t>
        <a:bodyPr/>
        <a:lstStyle/>
        <a:p>
          <a:pPr rtl="0"/>
          <a:r>
            <a:rPr lang="en-US" b="1" i="0" baseline="0" smtClean="0"/>
            <a:t>removeAttribute()</a:t>
          </a:r>
          <a:endParaRPr lang="zh-CN"/>
        </a:p>
      </dgm:t>
    </dgm:pt>
    <dgm:pt modelId="{47A09960-CBC3-46B3-B147-076027CA6B52}" type="parTrans" cxnId="{DAA3D372-52A7-4E72-A93F-DD2C642B9225}">
      <dgm:prSet/>
      <dgm:spPr/>
      <dgm:t>
        <a:bodyPr/>
        <a:lstStyle/>
        <a:p>
          <a:endParaRPr lang="zh-CN" altLang="en-US"/>
        </a:p>
      </dgm:t>
    </dgm:pt>
    <dgm:pt modelId="{E0600165-B710-4B98-BA6D-386366668304}" type="sibTrans" cxnId="{DAA3D372-52A7-4E72-A93F-DD2C642B9225}">
      <dgm:prSet/>
      <dgm:spPr/>
      <dgm:t>
        <a:bodyPr/>
        <a:lstStyle/>
        <a:p>
          <a:endParaRPr lang="zh-CN" altLang="en-US"/>
        </a:p>
      </dgm:t>
    </dgm:pt>
    <dgm:pt modelId="{6646872F-BB41-4073-B0C5-B0268F3539F3}">
      <dgm:prSet/>
      <dgm:spPr/>
      <dgm:t>
        <a:bodyPr/>
        <a:lstStyle/>
        <a:p>
          <a:pPr rtl="0"/>
          <a:r>
            <a:rPr lang="en-US" b="1" i="0" baseline="0" smtClean="0"/>
            <a:t>getAttributeNames()</a:t>
          </a:r>
          <a:endParaRPr lang="zh-CN"/>
        </a:p>
      </dgm:t>
    </dgm:pt>
    <dgm:pt modelId="{35A0F73F-28D7-41BF-862B-3C2F3877808A}" type="parTrans" cxnId="{87F2772F-8109-4DEB-82F6-861E4BFB255A}">
      <dgm:prSet/>
      <dgm:spPr/>
      <dgm:t>
        <a:bodyPr/>
        <a:lstStyle/>
        <a:p>
          <a:endParaRPr lang="zh-CN" altLang="en-US"/>
        </a:p>
      </dgm:t>
    </dgm:pt>
    <dgm:pt modelId="{CE478ABE-EC86-4808-9816-EFF5B9FA8B13}" type="sibTrans" cxnId="{87F2772F-8109-4DEB-82F6-861E4BFB255A}">
      <dgm:prSet/>
      <dgm:spPr/>
      <dgm:t>
        <a:bodyPr/>
        <a:lstStyle/>
        <a:p>
          <a:endParaRPr lang="zh-CN" altLang="en-US"/>
        </a:p>
      </dgm:t>
    </dgm:pt>
    <dgm:pt modelId="{BCC53FCD-4EF9-46DB-9AE8-28EBEB246935}">
      <dgm:prSet/>
      <dgm:spPr/>
      <dgm:t>
        <a:bodyPr/>
        <a:lstStyle/>
        <a:p>
          <a:pPr rtl="0"/>
          <a:r>
            <a:rPr lang="zh-CN" b="1" i="0" baseline="0" smtClean="0"/>
            <a:t>可解决请求参数中文乱码问题</a:t>
          </a:r>
          <a:endParaRPr lang="zh-CN"/>
        </a:p>
      </dgm:t>
    </dgm:pt>
    <dgm:pt modelId="{B630D332-B522-49F4-9025-98E2E64BDB6B}" type="parTrans" cxnId="{EF3846E7-23C8-4F3C-B5C3-6AB479C925AD}">
      <dgm:prSet/>
      <dgm:spPr/>
      <dgm:t>
        <a:bodyPr/>
        <a:lstStyle/>
        <a:p>
          <a:endParaRPr lang="zh-CN" altLang="en-US"/>
        </a:p>
      </dgm:t>
    </dgm:pt>
    <dgm:pt modelId="{67BF139F-F5E1-438F-A676-747BAF597E18}" type="sibTrans" cxnId="{EF3846E7-23C8-4F3C-B5C3-6AB479C925AD}">
      <dgm:prSet/>
      <dgm:spPr/>
      <dgm:t>
        <a:bodyPr/>
        <a:lstStyle/>
        <a:p>
          <a:endParaRPr lang="zh-CN" altLang="en-US"/>
        </a:p>
      </dgm:t>
    </dgm:pt>
    <dgm:pt modelId="{D780B6AA-5AF8-4F4A-9F1B-F1479C3419A6}">
      <dgm:prSet/>
      <dgm:spPr/>
      <dgm:t>
        <a:bodyPr/>
        <a:lstStyle/>
        <a:p>
          <a:pPr rtl="0"/>
          <a:r>
            <a:rPr lang="zh-CN" b="1" i="0" baseline="0" smtClean="0"/>
            <a:t>对于</a:t>
          </a:r>
          <a:r>
            <a:rPr lang="en-US" b="1" i="0" baseline="0" smtClean="0"/>
            <a:t>post</a:t>
          </a:r>
          <a:r>
            <a:rPr lang="zh-CN" b="1" i="0" baseline="0" smtClean="0"/>
            <a:t>方式</a:t>
          </a:r>
          <a:endParaRPr lang="zh-CN"/>
        </a:p>
      </dgm:t>
    </dgm:pt>
    <dgm:pt modelId="{2A2CB4A6-FCC2-4B0B-B245-01A317930895}" type="parTrans" cxnId="{863AB1BF-79AB-466E-BBBC-35E52491E7DA}">
      <dgm:prSet/>
      <dgm:spPr/>
      <dgm:t>
        <a:bodyPr/>
        <a:lstStyle/>
        <a:p>
          <a:endParaRPr lang="zh-CN" altLang="en-US"/>
        </a:p>
      </dgm:t>
    </dgm:pt>
    <dgm:pt modelId="{AC0C05CB-F8CD-4E6B-BDC4-FD3FDF7EBFFA}" type="sibTrans" cxnId="{863AB1BF-79AB-466E-BBBC-35E52491E7DA}">
      <dgm:prSet/>
      <dgm:spPr/>
      <dgm:t>
        <a:bodyPr/>
        <a:lstStyle/>
        <a:p>
          <a:endParaRPr lang="zh-CN" altLang="en-US"/>
        </a:p>
      </dgm:t>
    </dgm:pt>
    <dgm:pt modelId="{33E1BBD8-0438-411C-A2DD-08193ECE37E4}">
      <dgm:prSet/>
      <dgm:spPr/>
      <dgm:t>
        <a:bodyPr/>
        <a:lstStyle/>
        <a:p>
          <a:pPr rtl="0"/>
          <a:r>
            <a:rPr lang="zh-CN" b="1" i="0" baseline="0" smtClean="0"/>
            <a:t>主动设置</a:t>
          </a:r>
          <a:r>
            <a:rPr lang="en-US" b="1" i="0" baseline="0" smtClean="0"/>
            <a:t>request</a:t>
          </a:r>
          <a:r>
            <a:rPr lang="zh-CN" b="1" i="0" baseline="0" smtClean="0"/>
            <a:t>对象的解码编码类型</a:t>
          </a:r>
          <a:endParaRPr lang="zh-CN"/>
        </a:p>
      </dgm:t>
    </dgm:pt>
    <dgm:pt modelId="{95A95A64-A588-4A55-8E85-A48EE1A044E2}" type="parTrans" cxnId="{C2F0750F-FE6B-4A2D-83A2-B30062C3CD4F}">
      <dgm:prSet/>
      <dgm:spPr/>
      <dgm:t>
        <a:bodyPr/>
        <a:lstStyle/>
        <a:p>
          <a:endParaRPr lang="zh-CN" altLang="en-US"/>
        </a:p>
      </dgm:t>
    </dgm:pt>
    <dgm:pt modelId="{95B4B30F-0055-4666-9FB1-A9769ABD6386}" type="sibTrans" cxnId="{C2F0750F-FE6B-4A2D-83A2-B30062C3CD4F}">
      <dgm:prSet/>
      <dgm:spPr/>
      <dgm:t>
        <a:bodyPr/>
        <a:lstStyle/>
        <a:p>
          <a:endParaRPr lang="zh-CN" altLang="en-US"/>
        </a:p>
      </dgm:t>
    </dgm:pt>
    <dgm:pt modelId="{E2B7205A-1620-4F76-9C00-5FDD32F00C39}">
      <dgm:prSet/>
      <dgm:spPr/>
      <dgm:t>
        <a:bodyPr/>
        <a:lstStyle/>
        <a:p>
          <a:pPr rtl="0"/>
          <a:r>
            <a:rPr lang="zh-CN" b="1" i="0" baseline="0" smtClean="0"/>
            <a:t>用</a:t>
          </a:r>
          <a:r>
            <a:rPr lang="en-US" b="1" i="0" baseline="0" smtClean="0"/>
            <a:t>utf-8</a:t>
          </a:r>
          <a:r>
            <a:rPr lang="zh-CN" b="1" i="0" baseline="0" smtClean="0"/>
            <a:t>编码</a:t>
          </a:r>
          <a:endParaRPr lang="zh-CN"/>
        </a:p>
      </dgm:t>
    </dgm:pt>
    <dgm:pt modelId="{C001F109-6D27-4E15-95E7-81A8A3086BAF}" type="parTrans" cxnId="{4AB28AC8-A327-4E8C-B7BE-E7730AA2B192}">
      <dgm:prSet/>
      <dgm:spPr/>
      <dgm:t>
        <a:bodyPr/>
        <a:lstStyle/>
        <a:p>
          <a:endParaRPr lang="zh-CN" altLang="en-US"/>
        </a:p>
      </dgm:t>
    </dgm:pt>
    <dgm:pt modelId="{42E784DC-E934-4253-84E8-026794E04C42}" type="sibTrans" cxnId="{4AB28AC8-A327-4E8C-B7BE-E7730AA2B192}">
      <dgm:prSet/>
      <dgm:spPr/>
      <dgm:t>
        <a:bodyPr/>
        <a:lstStyle/>
        <a:p>
          <a:endParaRPr lang="zh-CN" altLang="en-US"/>
        </a:p>
      </dgm:t>
    </dgm:pt>
    <dgm:pt modelId="{1D1EB878-F2EA-449D-9642-D81B89840693}">
      <dgm:prSet/>
      <dgm:spPr/>
      <dgm:t>
        <a:bodyPr/>
        <a:lstStyle/>
        <a:p>
          <a:pPr rtl="0"/>
          <a:r>
            <a:rPr lang="en-US" b="1" i="0" baseline="0" smtClean="0"/>
            <a:t>request.setCharacterEncoding(“utf-8”);</a:t>
          </a:r>
          <a:endParaRPr lang="zh-CN"/>
        </a:p>
      </dgm:t>
    </dgm:pt>
    <dgm:pt modelId="{043DD794-AC41-4B20-B298-D81142C5696A}" type="parTrans" cxnId="{C3543223-5049-4337-B7BF-6F903EE28DAB}">
      <dgm:prSet/>
      <dgm:spPr/>
      <dgm:t>
        <a:bodyPr/>
        <a:lstStyle/>
        <a:p>
          <a:endParaRPr lang="zh-CN" altLang="en-US"/>
        </a:p>
      </dgm:t>
    </dgm:pt>
    <dgm:pt modelId="{AD495A56-B388-4966-B02B-C348743C64D0}" type="sibTrans" cxnId="{C3543223-5049-4337-B7BF-6F903EE28DAB}">
      <dgm:prSet/>
      <dgm:spPr/>
      <dgm:t>
        <a:bodyPr/>
        <a:lstStyle/>
        <a:p>
          <a:endParaRPr lang="zh-CN" altLang="en-US"/>
        </a:p>
      </dgm:t>
    </dgm:pt>
    <dgm:pt modelId="{D803C287-9F11-4848-AE69-2681FA01C9C1}">
      <dgm:prSet/>
      <dgm:spPr/>
      <dgm:t>
        <a:bodyPr/>
        <a:lstStyle/>
        <a:p>
          <a:pPr rtl="0"/>
          <a:r>
            <a:rPr lang="zh-CN" b="1" i="0" baseline="0" smtClean="0"/>
            <a:t>对于</a:t>
          </a:r>
          <a:r>
            <a:rPr lang="en-US" b="1" i="0" baseline="0" smtClean="0"/>
            <a:t>get</a:t>
          </a:r>
          <a:r>
            <a:rPr lang="zh-CN" b="1" i="0" baseline="0" smtClean="0"/>
            <a:t>方式</a:t>
          </a:r>
          <a:endParaRPr lang="zh-CN"/>
        </a:p>
      </dgm:t>
    </dgm:pt>
    <dgm:pt modelId="{F9FAAB03-1CD3-4720-BB7C-716EF034B1EC}" type="parTrans" cxnId="{2D3A309A-12E0-4166-B0B9-F4AB5A56C0FC}">
      <dgm:prSet/>
      <dgm:spPr/>
      <dgm:t>
        <a:bodyPr/>
        <a:lstStyle/>
        <a:p>
          <a:endParaRPr lang="zh-CN" altLang="en-US"/>
        </a:p>
      </dgm:t>
    </dgm:pt>
    <dgm:pt modelId="{4AEB4D58-AAC3-4A23-B7A7-3A97763FAFB1}" type="sibTrans" cxnId="{2D3A309A-12E0-4166-B0B9-F4AB5A56C0FC}">
      <dgm:prSet/>
      <dgm:spPr/>
      <dgm:t>
        <a:bodyPr/>
        <a:lstStyle/>
        <a:p>
          <a:endParaRPr lang="zh-CN" altLang="en-US"/>
        </a:p>
      </dgm:t>
    </dgm:pt>
    <dgm:pt modelId="{4E6BE074-4FCA-4ACF-9105-ADCB3AE16308}">
      <dgm:prSet/>
      <dgm:spPr/>
      <dgm:t>
        <a:bodyPr/>
        <a:lstStyle/>
        <a:p>
          <a:pPr rtl="0"/>
          <a:r>
            <a:rPr lang="zh-CN" b="1" i="0" baseline="0" smtClean="0"/>
            <a:t>重新解码</a:t>
          </a:r>
          <a:endParaRPr lang="zh-CN"/>
        </a:p>
      </dgm:t>
    </dgm:pt>
    <dgm:pt modelId="{D55D58D9-A7D2-41AE-8945-9B238D5EC349}" type="parTrans" cxnId="{30B64448-5D6A-43DB-9167-42A832AD4810}">
      <dgm:prSet/>
      <dgm:spPr/>
      <dgm:t>
        <a:bodyPr/>
        <a:lstStyle/>
        <a:p>
          <a:endParaRPr lang="zh-CN" altLang="en-US"/>
        </a:p>
      </dgm:t>
    </dgm:pt>
    <dgm:pt modelId="{14A67B71-38F3-4B4D-B869-9D6EF9215BEF}" type="sibTrans" cxnId="{30B64448-5D6A-43DB-9167-42A832AD4810}">
      <dgm:prSet/>
      <dgm:spPr/>
      <dgm:t>
        <a:bodyPr/>
        <a:lstStyle/>
        <a:p>
          <a:endParaRPr lang="zh-CN" altLang="en-US"/>
        </a:p>
      </dgm:t>
    </dgm:pt>
    <dgm:pt modelId="{0ECA4438-FAE9-48B9-8EF9-B1F4C8741478}">
      <dgm:prSet/>
      <dgm:spPr/>
      <dgm:t>
        <a:bodyPr/>
        <a:lstStyle/>
        <a:p>
          <a:pPr rtl="0"/>
          <a:r>
            <a:rPr lang="zh-CN" b="1" i="0" baseline="0" smtClean="0"/>
            <a:t>如</a:t>
          </a:r>
          <a:r>
            <a:rPr lang="en-US" b="1" i="0" baseline="0" smtClean="0"/>
            <a:t>name=new String(name.getBytes(“iso88591”),”utf-8”);</a:t>
          </a:r>
          <a:endParaRPr lang="zh-CN"/>
        </a:p>
      </dgm:t>
    </dgm:pt>
    <dgm:pt modelId="{E0CB9128-6CB0-4345-9946-6BD9D6D5A1D6}" type="parTrans" cxnId="{712DD2B9-8CF3-43EE-BAB2-437580EE3D6A}">
      <dgm:prSet/>
      <dgm:spPr/>
      <dgm:t>
        <a:bodyPr/>
        <a:lstStyle/>
        <a:p>
          <a:endParaRPr lang="zh-CN" altLang="en-US"/>
        </a:p>
      </dgm:t>
    </dgm:pt>
    <dgm:pt modelId="{1B3C0335-59B4-40BD-91A9-47FC4680F94E}" type="sibTrans" cxnId="{712DD2B9-8CF3-43EE-BAB2-437580EE3D6A}">
      <dgm:prSet/>
      <dgm:spPr/>
      <dgm:t>
        <a:bodyPr/>
        <a:lstStyle/>
        <a:p>
          <a:endParaRPr lang="zh-CN" altLang="en-US"/>
        </a:p>
      </dgm:t>
    </dgm:pt>
    <dgm:pt modelId="{6F06AC75-8B38-421F-8401-100EDBBF218E}">
      <dgm:prSet/>
      <dgm:spPr/>
      <dgm:t>
        <a:bodyPr/>
        <a:lstStyle/>
        <a:p>
          <a:pPr rtl="0"/>
          <a:r>
            <a:rPr lang="zh-CN" b="1" smtClean="0"/>
            <a:t>从中文乱码现象看出：</a:t>
          </a:r>
          <a:r>
            <a:rPr lang="zh-CN" b="1" i="0" baseline="0" smtClean="0"/>
            <a:t>任重道远！！！</a:t>
          </a:r>
          <a:endParaRPr lang="zh-CN"/>
        </a:p>
      </dgm:t>
    </dgm:pt>
    <dgm:pt modelId="{8CA74743-047D-46CB-A97E-93AFAE6273D4}" type="parTrans" cxnId="{D8C95ED3-1409-479E-94C9-DF3FA4D9402B}">
      <dgm:prSet/>
      <dgm:spPr/>
      <dgm:t>
        <a:bodyPr/>
        <a:lstStyle/>
        <a:p>
          <a:endParaRPr lang="zh-CN" altLang="en-US"/>
        </a:p>
      </dgm:t>
    </dgm:pt>
    <dgm:pt modelId="{7AE47738-5823-4C07-8394-48612ADF1ABF}" type="sibTrans" cxnId="{D8C95ED3-1409-479E-94C9-DF3FA4D9402B}">
      <dgm:prSet/>
      <dgm:spPr/>
      <dgm:t>
        <a:bodyPr/>
        <a:lstStyle/>
        <a:p>
          <a:endParaRPr lang="zh-CN" altLang="en-US"/>
        </a:p>
      </dgm:t>
    </dgm:pt>
    <dgm:pt modelId="{DAAD1232-C838-420B-BDBE-0938124494D3}" type="pres">
      <dgm:prSet presAssocID="{BCA1A5D5-6F91-41B2-96EC-943FD6A3E226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AA6571A4-9467-4799-A68B-5C9F42C286A8}" type="pres">
      <dgm:prSet presAssocID="{1FCAFD87-0EC1-4DB8-82E9-74D2BCF64B3C}" presName="thickLine" presStyleLbl="alignNode1" presStyleIdx="0" presStyleCnt="3"/>
      <dgm:spPr/>
    </dgm:pt>
    <dgm:pt modelId="{5C58F93A-9C03-4381-8A05-8492DFD778A8}" type="pres">
      <dgm:prSet presAssocID="{1FCAFD87-0EC1-4DB8-82E9-74D2BCF64B3C}" presName="horz1" presStyleCnt="0"/>
      <dgm:spPr/>
    </dgm:pt>
    <dgm:pt modelId="{6EE269F3-BFB1-4D42-9C8C-0E2246753A80}" type="pres">
      <dgm:prSet presAssocID="{1FCAFD87-0EC1-4DB8-82E9-74D2BCF64B3C}" presName="tx1" presStyleLbl="revTx" presStyleIdx="0" presStyleCnt="19"/>
      <dgm:spPr/>
      <dgm:t>
        <a:bodyPr/>
        <a:lstStyle/>
        <a:p>
          <a:endParaRPr lang="zh-CN" altLang="en-US"/>
        </a:p>
      </dgm:t>
    </dgm:pt>
    <dgm:pt modelId="{2BB66867-8773-46A5-9317-F80A934A1EA2}" type="pres">
      <dgm:prSet presAssocID="{1FCAFD87-0EC1-4DB8-82E9-74D2BCF64B3C}" presName="vert1" presStyleCnt="0"/>
      <dgm:spPr/>
    </dgm:pt>
    <dgm:pt modelId="{7F668EB0-5938-42DD-B9C1-B3E88815DD93}" type="pres">
      <dgm:prSet presAssocID="{B7EECD6C-F305-45CF-8CA1-3EF0875C94CF}" presName="vertSpace2a" presStyleCnt="0"/>
      <dgm:spPr/>
    </dgm:pt>
    <dgm:pt modelId="{7E58A6C0-DF63-472C-95CC-8617B4C89B38}" type="pres">
      <dgm:prSet presAssocID="{B7EECD6C-F305-45CF-8CA1-3EF0875C94CF}" presName="horz2" presStyleCnt="0"/>
      <dgm:spPr/>
    </dgm:pt>
    <dgm:pt modelId="{BB7DC200-8347-422A-BEAF-6C48AFDE0A3A}" type="pres">
      <dgm:prSet presAssocID="{B7EECD6C-F305-45CF-8CA1-3EF0875C94CF}" presName="horzSpace2" presStyleCnt="0"/>
      <dgm:spPr/>
    </dgm:pt>
    <dgm:pt modelId="{551B11E4-2597-4280-95B2-EF812F055831}" type="pres">
      <dgm:prSet presAssocID="{B7EECD6C-F305-45CF-8CA1-3EF0875C94CF}" presName="tx2" presStyleLbl="revTx" presStyleIdx="1" presStyleCnt="19"/>
      <dgm:spPr/>
      <dgm:t>
        <a:bodyPr/>
        <a:lstStyle/>
        <a:p>
          <a:endParaRPr lang="zh-CN" altLang="en-US"/>
        </a:p>
      </dgm:t>
    </dgm:pt>
    <dgm:pt modelId="{C86193D2-41DB-4F94-A7FC-5ADC003CF990}" type="pres">
      <dgm:prSet presAssocID="{B7EECD6C-F305-45CF-8CA1-3EF0875C94CF}" presName="vert2" presStyleCnt="0"/>
      <dgm:spPr/>
    </dgm:pt>
    <dgm:pt modelId="{46E5FC66-5661-4BA4-8578-819FC63DED9D}" type="pres">
      <dgm:prSet presAssocID="{B7EECD6C-F305-45CF-8CA1-3EF0875C94CF}" presName="thinLine2b" presStyleLbl="callout" presStyleIdx="0" presStyleCnt="14"/>
      <dgm:spPr/>
    </dgm:pt>
    <dgm:pt modelId="{A6C44750-A58E-413C-9CFA-9B52C835A83D}" type="pres">
      <dgm:prSet presAssocID="{B7EECD6C-F305-45CF-8CA1-3EF0875C94CF}" presName="vertSpace2b" presStyleCnt="0"/>
      <dgm:spPr/>
    </dgm:pt>
    <dgm:pt modelId="{6843A640-27D9-490B-8AD9-B449E766E9B8}" type="pres">
      <dgm:prSet presAssocID="{F7014026-4E3A-480D-B4DE-F7340527F176}" presName="horz2" presStyleCnt="0"/>
      <dgm:spPr/>
    </dgm:pt>
    <dgm:pt modelId="{64AA513B-83D6-4444-8D20-E6ABA8FE974E}" type="pres">
      <dgm:prSet presAssocID="{F7014026-4E3A-480D-B4DE-F7340527F176}" presName="horzSpace2" presStyleCnt="0"/>
      <dgm:spPr/>
    </dgm:pt>
    <dgm:pt modelId="{EDE6C068-D7F3-4D8D-AA4B-B691DF102514}" type="pres">
      <dgm:prSet presAssocID="{F7014026-4E3A-480D-B4DE-F7340527F176}" presName="tx2" presStyleLbl="revTx" presStyleIdx="2" presStyleCnt="19"/>
      <dgm:spPr/>
      <dgm:t>
        <a:bodyPr/>
        <a:lstStyle/>
        <a:p>
          <a:endParaRPr lang="zh-CN" altLang="en-US"/>
        </a:p>
      </dgm:t>
    </dgm:pt>
    <dgm:pt modelId="{185200DC-546F-41F3-8674-01907F451337}" type="pres">
      <dgm:prSet presAssocID="{F7014026-4E3A-480D-B4DE-F7340527F176}" presName="vert2" presStyleCnt="0"/>
      <dgm:spPr/>
    </dgm:pt>
    <dgm:pt modelId="{6941DD8F-F949-473C-BA3D-0B2867C0CC05}" type="pres">
      <dgm:prSet presAssocID="{F7014026-4E3A-480D-B4DE-F7340527F176}" presName="thinLine2b" presStyleLbl="callout" presStyleIdx="1" presStyleCnt="14"/>
      <dgm:spPr/>
    </dgm:pt>
    <dgm:pt modelId="{C5C68810-BC61-41F4-97B7-D455270DF6DF}" type="pres">
      <dgm:prSet presAssocID="{F7014026-4E3A-480D-B4DE-F7340527F176}" presName="vertSpace2b" presStyleCnt="0"/>
      <dgm:spPr/>
    </dgm:pt>
    <dgm:pt modelId="{9BB9572F-0FE2-4EA4-849B-759B7F3E62B3}" type="pres">
      <dgm:prSet presAssocID="{B5A40A17-4D61-4C6D-9A0A-0974B64217D8}" presName="horz2" presStyleCnt="0"/>
      <dgm:spPr/>
    </dgm:pt>
    <dgm:pt modelId="{D4BBB1C1-0B65-4DAD-9295-A36FC46254DF}" type="pres">
      <dgm:prSet presAssocID="{B5A40A17-4D61-4C6D-9A0A-0974B64217D8}" presName="horzSpace2" presStyleCnt="0"/>
      <dgm:spPr/>
    </dgm:pt>
    <dgm:pt modelId="{E4AEC9D6-5A85-4384-9E21-8386130A4716}" type="pres">
      <dgm:prSet presAssocID="{B5A40A17-4D61-4C6D-9A0A-0974B64217D8}" presName="tx2" presStyleLbl="revTx" presStyleIdx="3" presStyleCnt="19"/>
      <dgm:spPr/>
      <dgm:t>
        <a:bodyPr/>
        <a:lstStyle/>
        <a:p>
          <a:endParaRPr lang="zh-CN" altLang="en-US"/>
        </a:p>
      </dgm:t>
    </dgm:pt>
    <dgm:pt modelId="{F2DDDF99-64D5-4725-A40A-0FA710F47C6F}" type="pres">
      <dgm:prSet presAssocID="{B5A40A17-4D61-4C6D-9A0A-0974B64217D8}" presName="vert2" presStyleCnt="0"/>
      <dgm:spPr/>
    </dgm:pt>
    <dgm:pt modelId="{8F94C2BB-DBAE-40B9-A6E6-D9561FA53C33}" type="pres">
      <dgm:prSet presAssocID="{B5A40A17-4D61-4C6D-9A0A-0974B64217D8}" presName="thinLine2b" presStyleLbl="callout" presStyleIdx="2" presStyleCnt="14"/>
      <dgm:spPr/>
    </dgm:pt>
    <dgm:pt modelId="{E899BCB6-6B3A-4D09-947B-10C900B2B2E5}" type="pres">
      <dgm:prSet presAssocID="{B5A40A17-4D61-4C6D-9A0A-0974B64217D8}" presName="vertSpace2b" presStyleCnt="0"/>
      <dgm:spPr/>
    </dgm:pt>
    <dgm:pt modelId="{72442DF2-A38B-400D-A8C4-B8BD685E0FF3}" type="pres">
      <dgm:prSet presAssocID="{5C73A6A9-7D1A-4B71-8FF0-25B677117BC5}" presName="horz2" presStyleCnt="0"/>
      <dgm:spPr/>
    </dgm:pt>
    <dgm:pt modelId="{4EF13838-DD63-4EE5-ACBA-D68AD39A27B8}" type="pres">
      <dgm:prSet presAssocID="{5C73A6A9-7D1A-4B71-8FF0-25B677117BC5}" presName="horzSpace2" presStyleCnt="0"/>
      <dgm:spPr/>
    </dgm:pt>
    <dgm:pt modelId="{CE936745-DF4F-4D27-BBE4-02666959EBA6}" type="pres">
      <dgm:prSet presAssocID="{5C73A6A9-7D1A-4B71-8FF0-25B677117BC5}" presName="tx2" presStyleLbl="revTx" presStyleIdx="4" presStyleCnt="19"/>
      <dgm:spPr/>
      <dgm:t>
        <a:bodyPr/>
        <a:lstStyle/>
        <a:p>
          <a:endParaRPr lang="zh-CN" altLang="en-US"/>
        </a:p>
      </dgm:t>
    </dgm:pt>
    <dgm:pt modelId="{19BB66DD-DA5B-4994-8945-F803F43EE835}" type="pres">
      <dgm:prSet presAssocID="{5C73A6A9-7D1A-4B71-8FF0-25B677117BC5}" presName="vert2" presStyleCnt="0"/>
      <dgm:spPr/>
    </dgm:pt>
    <dgm:pt modelId="{3DCAE912-C11E-415C-9BC2-2B6EC09230BA}" type="pres">
      <dgm:prSet presAssocID="{5C73A6A9-7D1A-4B71-8FF0-25B677117BC5}" presName="thinLine2b" presStyleLbl="callout" presStyleIdx="3" presStyleCnt="14"/>
      <dgm:spPr/>
    </dgm:pt>
    <dgm:pt modelId="{6ACAC8D9-7A2A-4220-91D2-E412336D336D}" type="pres">
      <dgm:prSet presAssocID="{5C73A6A9-7D1A-4B71-8FF0-25B677117BC5}" presName="vertSpace2b" presStyleCnt="0"/>
      <dgm:spPr/>
    </dgm:pt>
    <dgm:pt modelId="{7424517D-0E2B-4876-9DF7-CF17429337EF}" type="pres">
      <dgm:prSet presAssocID="{1C9713EF-165D-4686-B5D7-2928138FA92D}" presName="thickLine" presStyleLbl="alignNode1" presStyleIdx="1" presStyleCnt="3"/>
      <dgm:spPr/>
    </dgm:pt>
    <dgm:pt modelId="{33820365-33CD-4D1F-AC48-2C2C6A988FB9}" type="pres">
      <dgm:prSet presAssocID="{1C9713EF-165D-4686-B5D7-2928138FA92D}" presName="horz1" presStyleCnt="0"/>
      <dgm:spPr/>
    </dgm:pt>
    <dgm:pt modelId="{08EA9387-5B60-4014-85BB-0BBD7756E96C}" type="pres">
      <dgm:prSet presAssocID="{1C9713EF-165D-4686-B5D7-2928138FA92D}" presName="tx1" presStyleLbl="revTx" presStyleIdx="5" presStyleCnt="19"/>
      <dgm:spPr/>
      <dgm:t>
        <a:bodyPr/>
        <a:lstStyle/>
        <a:p>
          <a:endParaRPr lang="zh-CN" altLang="en-US"/>
        </a:p>
      </dgm:t>
    </dgm:pt>
    <dgm:pt modelId="{778F3AF4-A006-4113-BE15-22780A6A2ECA}" type="pres">
      <dgm:prSet presAssocID="{1C9713EF-165D-4686-B5D7-2928138FA92D}" presName="vert1" presStyleCnt="0"/>
      <dgm:spPr/>
    </dgm:pt>
    <dgm:pt modelId="{D16F6537-C819-4CFB-87A9-D1415C119DE0}" type="pres">
      <dgm:prSet presAssocID="{1CBCBA98-16A5-4466-A473-4D11B58F4F4C}" presName="vertSpace2a" presStyleCnt="0"/>
      <dgm:spPr/>
    </dgm:pt>
    <dgm:pt modelId="{AB2E159D-C638-491B-A6F5-CBD852C4B4CC}" type="pres">
      <dgm:prSet presAssocID="{1CBCBA98-16A5-4466-A473-4D11B58F4F4C}" presName="horz2" presStyleCnt="0"/>
      <dgm:spPr/>
    </dgm:pt>
    <dgm:pt modelId="{3C80ED90-0FC7-44E5-8E69-DA5C9A5ADA7A}" type="pres">
      <dgm:prSet presAssocID="{1CBCBA98-16A5-4466-A473-4D11B58F4F4C}" presName="horzSpace2" presStyleCnt="0"/>
      <dgm:spPr/>
    </dgm:pt>
    <dgm:pt modelId="{8BCE314E-962C-4D0E-9BF6-FB0B8ADC6D89}" type="pres">
      <dgm:prSet presAssocID="{1CBCBA98-16A5-4466-A473-4D11B58F4F4C}" presName="tx2" presStyleLbl="revTx" presStyleIdx="6" presStyleCnt="19"/>
      <dgm:spPr/>
      <dgm:t>
        <a:bodyPr/>
        <a:lstStyle/>
        <a:p>
          <a:endParaRPr lang="zh-CN" altLang="en-US"/>
        </a:p>
      </dgm:t>
    </dgm:pt>
    <dgm:pt modelId="{39CB0C48-5679-4AD5-969F-5C27D7F56AFE}" type="pres">
      <dgm:prSet presAssocID="{1CBCBA98-16A5-4466-A473-4D11B58F4F4C}" presName="vert2" presStyleCnt="0"/>
      <dgm:spPr/>
    </dgm:pt>
    <dgm:pt modelId="{92A6F3D1-CFBC-4B3E-8EEA-9AC70DB7BFA2}" type="pres">
      <dgm:prSet presAssocID="{1CBCBA98-16A5-4466-A473-4D11B58F4F4C}" presName="thinLine2b" presStyleLbl="callout" presStyleIdx="4" presStyleCnt="14"/>
      <dgm:spPr/>
    </dgm:pt>
    <dgm:pt modelId="{789953D8-5256-4B64-B9E7-F1B1ACD99DF9}" type="pres">
      <dgm:prSet presAssocID="{1CBCBA98-16A5-4466-A473-4D11B58F4F4C}" presName="vertSpace2b" presStyleCnt="0"/>
      <dgm:spPr/>
    </dgm:pt>
    <dgm:pt modelId="{25073F84-B048-48D6-8865-5FC327E8F3D3}" type="pres">
      <dgm:prSet presAssocID="{CFC257F9-325B-477F-A2BE-D0DFEFBDBC04}" presName="horz2" presStyleCnt="0"/>
      <dgm:spPr/>
    </dgm:pt>
    <dgm:pt modelId="{6B9E0FC0-5B13-446C-9702-2E29440FB755}" type="pres">
      <dgm:prSet presAssocID="{CFC257F9-325B-477F-A2BE-D0DFEFBDBC04}" presName="horzSpace2" presStyleCnt="0"/>
      <dgm:spPr/>
    </dgm:pt>
    <dgm:pt modelId="{BE6619D9-7F8A-4BF7-961D-1CAE953EC6E0}" type="pres">
      <dgm:prSet presAssocID="{CFC257F9-325B-477F-A2BE-D0DFEFBDBC04}" presName="tx2" presStyleLbl="revTx" presStyleIdx="7" presStyleCnt="19"/>
      <dgm:spPr/>
      <dgm:t>
        <a:bodyPr/>
        <a:lstStyle/>
        <a:p>
          <a:endParaRPr lang="zh-CN" altLang="en-US"/>
        </a:p>
      </dgm:t>
    </dgm:pt>
    <dgm:pt modelId="{13DDFD3F-8C67-4D53-A0C7-E6F5B796FB06}" type="pres">
      <dgm:prSet presAssocID="{CFC257F9-325B-477F-A2BE-D0DFEFBDBC04}" presName="vert2" presStyleCnt="0"/>
      <dgm:spPr/>
    </dgm:pt>
    <dgm:pt modelId="{8D98BF45-CE1D-41A0-843E-9F609C4B12DF}" type="pres">
      <dgm:prSet presAssocID="{CFC257F9-325B-477F-A2BE-D0DFEFBDBC04}" presName="thinLine2b" presStyleLbl="callout" presStyleIdx="5" presStyleCnt="14"/>
      <dgm:spPr/>
    </dgm:pt>
    <dgm:pt modelId="{A5BA8ED0-79F9-4A54-B361-06B7A243D4FC}" type="pres">
      <dgm:prSet presAssocID="{CFC257F9-325B-477F-A2BE-D0DFEFBDBC04}" presName="vertSpace2b" presStyleCnt="0"/>
      <dgm:spPr/>
    </dgm:pt>
    <dgm:pt modelId="{F80DA727-6CCB-4AB3-90DA-8E6C18DEB785}" type="pres">
      <dgm:prSet presAssocID="{0D7A4E9E-7FC5-4786-9186-A1A47B1E5346}" presName="horz2" presStyleCnt="0"/>
      <dgm:spPr/>
    </dgm:pt>
    <dgm:pt modelId="{144EB294-89A4-4A05-AB42-E361525F4DDD}" type="pres">
      <dgm:prSet presAssocID="{0D7A4E9E-7FC5-4786-9186-A1A47B1E5346}" presName="horzSpace2" presStyleCnt="0"/>
      <dgm:spPr/>
    </dgm:pt>
    <dgm:pt modelId="{4FE0287C-6949-44E0-B0B7-0AB4734FB371}" type="pres">
      <dgm:prSet presAssocID="{0D7A4E9E-7FC5-4786-9186-A1A47B1E5346}" presName="tx2" presStyleLbl="revTx" presStyleIdx="8" presStyleCnt="19"/>
      <dgm:spPr/>
      <dgm:t>
        <a:bodyPr/>
        <a:lstStyle/>
        <a:p>
          <a:endParaRPr lang="zh-CN" altLang="en-US"/>
        </a:p>
      </dgm:t>
    </dgm:pt>
    <dgm:pt modelId="{DEC8678F-FF7A-4DB4-A4D0-2AC19C76C05E}" type="pres">
      <dgm:prSet presAssocID="{0D7A4E9E-7FC5-4786-9186-A1A47B1E5346}" presName="vert2" presStyleCnt="0"/>
      <dgm:spPr/>
    </dgm:pt>
    <dgm:pt modelId="{D3541D94-5255-4771-91F7-F3BE1453A138}" type="pres">
      <dgm:prSet presAssocID="{0D7A4E9E-7FC5-4786-9186-A1A47B1E5346}" presName="thinLine2b" presStyleLbl="callout" presStyleIdx="6" presStyleCnt="14"/>
      <dgm:spPr/>
    </dgm:pt>
    <dgm:pt modelId="{30EB6E64-50F8-48B3-9824-8CE3877DE0A5}" type="pres">
      <dgm:prSet presAssocID="{0D7A4E9E-7FC5-4786-9186-A1A47B1E5346}" presName="vertSpace2b" presStyleCnt="0"/>
      <dgm:spPr/>
    </dgm:pt>
    <dgm:pt modelId="{C1C8A2EE-5098-4E70-B5C8-AB1D0F16952D}" type="pres">
      <dgm:prSet presAssocID="{6646872F-BB41-4073-B0C5-B0268F3539F3}" presName="horz2" presStyleCnt="0"/>
      <dgm:spPr/>
    </dgm:pt>
    <dgm:pt modelId="{94A4A0A9-8685-49D0-95E5-777D09FE14CB}" type="pres">
      <dgm:prSet presAssocID="{6646872F-BB41-4073-B0C5-B0268F3539F3}" presName="horzSpace2" presStyleCnt="0"/>
      <dgm:spPr/>
    </dgm:pt>
    <dgm:pt modelId="{B0EE70E0-2726-438B-A900-AA29924BA9FD}" type="pres">
      <dgm:prSet presAssocID="{6646872F-BB41-4073-B0C5-B0268F3539F3}" presName="tx2" presStyleLbl="revTx" presStyleIdx="9" presStyleCnt="19"/>
      <dgm:spPr/>
      <dgm:t>
        <a:bodyPr/>
        <a:lstStyle/>
        <a:p>
          <a:endParaRPr lang="zh-CN" altLang="en-US"/>
        </a:p>
      </dgm:t>
    </dgm:pt>
    <dgm:pt modelId="{AFC431A7-CF00-498E-B1DD-5EA68822B19B}" type="pres">
      <dgm:prSet presAssocID="{6646872F-BB41-4073-B0C5-B0268F3539F3}" presName="vert2" presStyleCnt="0"/>
      <dgm:spPr/>
    </dgm:pt>
    <dgm:pt modelId="{2E5DD746-DE60-48C5-81C4-6E2F870DCE8D}" type="pres">
      <dgm:prSet presAssocID="{6646872F-BB41-4073-B0C5-B0268F3539F3}" presName="thinLine2b" presStyleLbl="callout" presStyleIdx="7" presStyleCnt="14"/>
      <dgm:spPr/>
    </dgm:pt>
    <dgm:pt modelId="{9D6837EB-E512-437D-848D-32A149F8D92B}" type="pres">
      <dgm:prSet presAssocID="{6646872F-BB41-4073-B0C5-B0268F3539F3}" presName="vertSpace2b" presStyleCnt="0"/>
      <dgm:spPr/>
    </dgm:pt>
    <dgm:pt modelId="{B6487FE4-56F5-438E-9FE6-38BED837F230}" type="pres">
      <dgm:prSet presAssocID="{BCC53FCD-4EF9-46DB-9AE8-28EBEB246935}" presName="thickLine" presStyleLbl="alignNode1" presStyleIdx="2" presStyleCnt="3"/>
      <dgm:spPr/>
    </dgm:pt>
    <dgm:pt modelId="{42AD147D-3BB3-4CC9-B1B3-DE6D96499885}" type="pres">
      <dgm:prSet presAssocID="{BCC53FCD-4EF9-46DB-9AE8-28EBEB246935}" presName="horz1" presStyleCnt="0"/>
      <dgm:spPr/>
    </dgm:pt>
    <dgm:pt modelId="{FC173FA4-B4F3-475E-A212-493A1A8BEFF4}" type="pres">
      <dgm:prSet presAssocID="{BCC53FCD-4EF9-46DB-9AE8-28EBEB246935}" presName="tx1" presStyleLbl="revTx" presStyleIdx="10" presStyleCnt="19"/>
      <dgm:spPr/>
      <dgm:t>
        <a:bodyPr/>
        <a:lstStyle/>
        <a:p>
          <a:endParaRPr lang="zh-CN" altLang="en-US"/>
        </a:p>
      </dgm:t>
    </dgm:pt>
    <dgm:pt modelId="{36FA4029-3B8F-4D14-9CA2-1EDB2763052B}" type="pres">
      <dgm:prSet presAssocID="{BCC53FCD-4EF9-46DB-9AE8-28EBEB246935}" presName="vert1" presStyleCnt="0"/>
      <dgm:spPr/>
    </dgm:pt>
    <dgm:pt modelId="{33B14C34-C56F-47B6-8B6F-D5AFCA0E5322}" type="pres">
      <dgm:prSet presAssocID="{D780B6AA-5AF8-4F4A-9F1B-F1479C3419A6}" presName="vertSpace2a" presStyleCnt="0"/>
      <dgm:spPr/>
    </dgm:pt>
    <dgm:pt modelId="{8FEAE005-4FC4-494E-82EC-83DB7CBDF64F}" type="pres">
      <dgm:prSet presAssocID="{D780B6AA-5AF8-4F4A-9F1B-F1479C3419A6}" presName="horz2" presStyleCnt="0"/>
      <dgm:spPr/>
    </dgm:pt>
    <dgm:pt modelId="{29885997-393D-4813-BAFE-350A3231DD35}" type="pres">
      <dgm:prSet presAssocID="{D780B6AA-5AF8-4F4A-9F1B-F1479C3419A6}" presName="horzSpace2" presStyleCnt="0"/>
      <dgm:spPr/>
    </dgm:pt>
    <dgm:pt modelId="{C87A3B69-ECBF-496C-A4F3-B79C4051650D}" type="pres">
      <dgm:prSet presAssocID="{D780B6AA-5AF8-4F4A-9F1B-F1479C3419A6}" presName="tx2" presStyleLbl="revTx" presStyleIdx="11" presStyleCnt="19"/>
      <dgm:spPr/>
      <dgm:t>
        <a:bodyPr/>
        <a:lstStyle/>
        <a:p>
          <a:endParaRPr lang="zh-CN" altLang="en-US"/>
        </a:p>
      </dgm:t>
    </dgm:pt>
    <dgm:pt modelId="{518AEA40-8A7E-4BB0-8233-810AC0372BCD}" type="pres">
      <dgm:prSet presAssocID="{D780B6AA-5AF8-4F4A-9F1B-F1479C3419A6}" presName="vert2" presStyleCnt="0"/>
      <dgm:spPr/>
    </dgm:pt>
    <dgm:pt modelId="{8A9D5C2A-2BCE-47B5-93CA-D3053528AD4B}" type="pres">
      <dgm:prSet presAssocID="{33E1BBD8-0438-411C-A2DD-08193ECE37E4}" presName="horz3" presStyleCnt="0"/>
      <dgm:spPr/>
    </dgm:pt>
    <dgm:pt modelId="{746C5764-008D-459C-B0F3-86EC18A7BC39}" type="pres">
      <dgm:prSet presAssocID="{33E1BBD8-0438-411C-A2DD-08193ECE37E4}" presName="horzSpace3" presStyleCnt="0"/>
      <dgm:spPr/>
    </dgm:pt>
    <dgm:pt modelId="{49737DEE-5262-448B-9FB6-192E8BFDFC92}" type="pres">
      <dgm:prSet presAssocID="{33E1BBD8-0438-411C-A2DD-08193ECE37E4}" presName="tx3" presStyleLbl="revTx" presStyleIdx="12" presStyleCnt="19"/>
      <dgm:spPr/>
      <dgm:t>
        <a:bodyPr/>
        <a:lstStyle/>
        <a:p>
          <a:endParaRPr lang="zh-CN" altLang="en-US"/>
        </a:p>
      </dgm:t>
    </dgm:pt>
    <dgm:pt modelId="{ADE8F641-0640-41F1-9F5E-65FA4E2F0B2F}" type="pres">
      <dgm:prSet presAssocID="{33E1BBD8-0438-411C-A2DD-08193ECE37E4}" presName="vert3" presStyleCnt="0"/>
      <dgm:spPr/>
    </dgm:pt>
    <dgm:pt modelId="{56928CCA-274B-44F9-818A-C98EC4EA13DB}" type="pres">
      <dgm:prSet presAssocID="{95B4B30F-0055-4666-9FB1-A9769ABD6386}" presName="thinLine3" presStyleLbl="callout" presStyleIdx="8" presStyleCnt="14"/>
      <dgm:spPr/>
    </dgm:pt>
    <dgm:pt modelId="{DDF1688A-8D28-4A24-9DCF-6FD4940D955E}" type="pres">
      <dgm:prSet presAssocID="{E2B7205A-1620-4F76-9C00-5FDD32F00C39}" presName="horz3" presStyleCnt="0"/>
      <dgm:spPr/>
    </dgm:pt>
    <dgm:pt modelId="{5A75FF44-403D-4884-84E5-4F060C090C8B}" type="pres">
      <dgm:prSet presAssocID="{E2B7205A-1620-4F76-9C00-5FDD32F00C39}" presName="horzSpace3" presStyleCnt="0"/>
      <dgm:spPr/>
    </dgm:pt>
    <dgm:pt modelId="{6C971541-391D-45EC-9904-2064424E537E}" type="pres">
      <dgm:prSet presAssocID="{E2B7205A-1620-4F76-9C00-5FDD32F00C39}" presName="tx3" presStyleLbl="revTx" presStyleIdx="13" presStyleCnt="19"/>
      <dgm:spPr/>
      <dgm:t>
        <a:bodyPr/>
        <a:lstStyle/>
        <a:p>
          <a:endParaRPr lang="zh-CN" altLang="en-US"/>
        </a:p>
      </dgm:t>
    </dgm:pt>
    <dgm:pt modelId="{7C9EE1B4-0CE1-40A5-B1A7-C8B547ADA0C5}" type="pres">
      <dgm:prSet presAssocID="{E2B7205A-1620-4F76-9C00-5FDD32F00C39}" presName="vert3" presStyleCnt="0"/>
      <dgm:spPr/>
    </dgm:pt>
    <dgm:pt modelId="{2B37F4AB-2A15-4F82-8994-AE327246FFC7}" type="pres">
      <dgm:prSet presAssocID="{42E784DC-E934-4253-84E8-026794E04C42}" presName="thinLine3" presStyleLbl="callout" presStyleIdx="9" presStyleCnt="14"/>
      <dgm:spPr/>
    </dgm:pt>
    <dgm:pt modelId="{2AA217EA-1156-40D8-95FD-3C57ED552019}" type="pres">
      <dgm:prSet presAssocID="{1D1EB878-F2EA-449D-9642-D81B89840693}" presName="horz3" presStyleCnt="0"/>
      <dgm:spPr/>
    </dgm:pt>
    <dgm:pt modelId="{A812DFCC-B9AF-48A4-9AC1-49638A49F851}" type="pres">
      <dgm:prSet presAssocID="{1D1EB878-F2EA-449D-9642-D81B89840693}" presName="horzSpace3" presStyleCnt="0"/>
      <dgm:spPr/>
    </dgm:pt>
    <dgm:pt modelId="{81F37BBB-3C42-4B18-9229-48423BFF9200}" type="pres">
      <dgm:prSet presAssocID="{1D1EB878-F2EA-449D-9642-D81B89840693}" presName="tx3" presStyleLbl="revTx" presStyleIdx="14" presStyleCnt="19"/>
      <dgm:spPr/>
      <dgm:t>
        <a:bodyPr/>
        <a:lstStyle/>
        <a:p>
          <a:endParaRPr lang="zh-CN" altLang="en-US"/>
        </a:p>
      </dgm:t>
    </dgm:pt>
    <dgm:pt modelId="{2C5FF862-BC03-4123-BCF1-27676602289F}" type="pres">
      <dgm:prSet presAssocID="{1D1EB878-F2EA-449D-9642-D81B89840693}" presName="vert3" presStyleCnt="0"/>
      <dgm:spPr/>
    </dgm:pt>
    <dgm:pt modelId="{5B126940-41D3-4A77-8FF5-3F6E04E3B28B}" type="pres">
      <dgm:prSet presAssocID="{D780B6AA-5AF8-4F4A-9F1B-F1479C3419A6}" presName="thinLine2b" presStyleLbl="callout" presStyleIdx="10" presStyleCnt="14"/>
      <dgm:spPr/>
    </dgm:pt>
    <dgm:pt modelId="{04D467FF-61F5-4445-8EBF-ED3CD5F8F6F5}" type="pres">
      <dgm:prSet presAssocID="{D780B6AA-5AF8-4F4A-9F1B-F1479C3419A6}" presName="vertSpace2b" presStyleCnt="0"/>
      <dgm:spPr/>
    </dgm:pt>
    <dgm:pt modelId="{1A9AA00F-33D2-459F-A6E5-1FBCE866E37F}" type="pres">
      <dgm:prSet presAssocID="{D803C287-9F11-4848-AE69-2681FA01C9C1}" presName="horz2" presStyleCnt="0"/>
      <dgm:spPr/>
    </dgm:pt>
    <dgm:pt modelId="{295F4EF3-14B6-4EC1-BFE7-A13E5682EA17}" type="pres">
      <dgm:prSet presAssocID="{D803C287-9F11-4848-AE69-2681FA01C9C1}" presName="horzSpace2" presStyleCnt="0"/>
      <dgm:spPr/>
    </dgm:pt>
    <dgm:pt modelId="{DF9FE9C2-8BDB-4492-AA55-2D8263E880EE}" type="pres">
      <dgm:prSet presAssocID="{D803C287-9F11-4848-AE69-2681FA01C9C1}" presName="tx2" presStyleLbl="revTx" presStyleIdx="15" presStyleCnt="19"/>
      <dgm:spPr/>
      <dgm:t>
        <a:bodyPr/>
        <a:lstStyle/>
        <a:p>
          <a:endParaRPr lang="zh-CN" altLang="en-US"/>
        </a:p>
      </dgm:t>
    </dgm:pt>
    <dgm:pt modelId="{2EFE7965-AA1A-4B79-B7C4-26217C6DAF0C}" type="pres">
      <dgm:prSet presAssocID="{D803C287-9F11-4848-AE69-2681FA01C9C1}" presName="vert2" presStyleCnt="0"/>
      <dgm:spPr/>
    </dgm:pt>
    <dgm:pt modelId="{AD704DD8-0419-4C66-941D-32D8F9789CB7}" type="pres">
      <dgm:prSet presAssocID="{4E6BE074-4FCA-4ACF-9105-ADCB3AE16308}" presName="horz3" presStyleCnt="0"/>
      <dgm:spPr/>
    </dgm:pt>
    <dgm:pt modelId="{97F3FE70-1FA5-4EFF-B90E-F66C38630D35}" type="pres">
      <dgm:prSet presAssocID="{4E6BE074-4FCA-4ACF-9105-ADCB3AE16308}" presName="horzSpace3" presStyleCnt="0"/>
      <dgm:spPr/>
    </dgm:pt>
    <dgm:pt modelId="{8152A644-2AAA-4012-9935-3A359F5739B4}" type="pres">
      <dgm:prSet presAssocID="{4E6BE074-4FCA-4ACF-9105-ADCB3AE16308}" presName="tx3" presStyleLbl="revTx" presStyleIdx="16" presStyleCnt="19"/>
      <dgm:spPr/>
      <dgm:t>
        <a:bodyPr/>
        <a:lstStyle/>
        <a:p>
          <a:endParaRPr lang="zh-CN" altLang="en-US"/>
        </a:p>
      </dgm:t>
    </dgm:pt>
    <dgm:pt modelId="{84ADAC3D-6116-49F6-AF74-7DE31150503F}" type="pres">
      <dgm:prSet presAssocID="{4E6BE074-4FCA-4ACF-9105-ADCB3AE16308}" presName="vert3" presStyleCnt="0"/>
      <dgm:spPr/>
    </dgm:pt>
    <dgm:pt modelId="{912B8243-5672-4F2A-8636-4791924ABE11}" type="pres">
      <dgm:prSet presAssocID="{14A67B71-38F3-4B4D-B869-9D6EF9215BEF}" presName="thinLine3" presStyleLbl="callout" presStyleIdx="11" presStyleCnt="14"/>
      <dgm:spPr/>
    </dgm:pt>
    <dgm:pt modelId="{A163C8F3-62FF-40D2-A005-3483CF5A6E34}" type="pres">
      <dgm:prSet presAssocID="{0ECA4438-FAE9-48B9-8EF9-B1F4C8741478}" presName="horz3" presStyleCnt="0"/>
      <dgm:spPr/>
    </dgm:pt>
    <dgm:pt modelId="{E92A9427-06B5-43ED-8F9A-257FFF13D97F}" type="pres">
      <dgm:prSet presAssocID="{0ECA4438-FAE9-48B9-8EF9-B1F4C8741478}" presName="horzSpace3" presStyleCnt="0"/>
      <dgm:spPr/>
    </dgm:pt>
    <dgm:pt modelId="{21355298-650B-4DD4-984D-C3DA1B75F52B}" type="pres">
      <dgm:prSet presAssocID="{0ECA4438-FAE9-48B9-8EF9-B1F4C8741478}" presName="tx3" presStyleLbl="revTx" presStyleIdx="17" presStyleCnt="19"/>
      <dgm:spPr/>
      <dgm:t>
        <a:bodyPr/>
        <a:lstStyle/>
        <a:p>
          <a:endParaRPr lang="zh-CN" altLang="en-US"/>
        </a:p>
      </dgm:t>
    </dgm:pt>
    <dgm:pt modelId="{BD2F9127-176E-4B4B-AAA3-FAFFE9FF79C5}" type="pres">
      <dgm:prSet presAssocID="{0ECA4438-FAE9-48B9-8EF9-B1F4C8741478}" presName="vert3" presStyleCnt="0"/>
      <dgm:spPr/>
    </dgm:pt>
    <dgm:pt modelId="{3062FC44-3D27-4786-A6C6-07D8B0C601D1}" type="pres">
      <dgm:prSet presAssocID="{1B3C0335-59B4-40BD-91A9-47FC4680F94E}" presName="thinLine3" presStyleLbl="callout" presStyleIdx="12" presStyleCnt="14"/>
      <dgm:spPr/>
    </dgm:pt>
    <dgm:pt modelId="{2BDEA143-DEDA-4461-8655-CC3B990109D4}" type="pres">
      <dgm:prSet presAssocID="{6F06AC75-8B38-421F-8401-100EDBBF218E}" presName="horz3" presStyleCnt="0"/>
      <dgm:spPr/>
    </dgm:pt>
    <dgm:pt modelId="{382AA02A-619B-4281-A08A-6E2FAD9A4CD8}" type="pres">
      <dgm:prSet presAssocID="{6F06AC75-8B38-421F-8401-100EDBBF218E}" presName="horzSpace3" presStyleCnt="0"/>
      <dgm:spPr/>
    </dgm:pt>
    <dgm:pt modelId="{3B714808-45D9-4A15-B381-4835022776AA}" type="pres">
      <dgm:prSet presAssocID="{6F06AC75-8B38-421F-8401-100EDBBF218E}" presName="tx3" presStyleLbl="revTx" presStyleIdx="18" presStyleCnt="19"/>
      <dgm:spPr/>
      <dgm:t>
        <a:bodyPr/>
        <a:lstStyle/>
        <a:p>
          <a:endParaRPr lang="zh-CN" altLang="en-US"/>
        </a:p>
      </dgm:t>
    </dgm:pt>
    <dgm:pt modelId="{041147B5-B720-4996-842D-4D44FC09B981}" type="pres">
      <dgm:prSet presAssocID="{6F06AC75-8B38-421F-8401-100EDBBF218E}" presName="vert3" presStyleCnt="0"/>
      <dgm:spPr/>
    </dgm:pt>
    <dgm:pt modelId="{3A1F1E1C-422A-4614-9358-F6F0C75BA41F}" type="pres">
      <dgm:prSet presAssocID="{D803C287-9F11-4848-AE69-2681FA01C9C1}" presName="thinLine2b" presStyleLbl="callout" presStyleIdx="13" presStyleCnt="14"/>
      <dgm:spPr/>
    </dgm:pt>
    <dgm:pt modelId="{7ED46381-1E6B-4F18-8FBA-E75D9FF4C064}" type="pres">
      <dgm:prSet presAssocID="{D803C287-9F11-4848-AE69-2681FA01C9C1}" presName="vertSpace2b" presStyleCnt="0"/>
      <dgm:spPr/>
    </dgm:pt>
  </dgm:ptLst>
  <dgm:cxnLst>
    <dgm:cxn modelId="{7A980FAC-F462-41CC-8464-C2E1A136DCD6}" type="presOf" srcId="{1FCAFD87-0EC1-4DB8-82E9-74D2BCF64B3C}" destId="{6EE269F3-BFB1-4D42-9C8C-0E2246753A80}" srcOrd="0" destOrd="0" presId="urn:microsoft.com/office/officeart/2008/layout/LinedList"/>
    <dgm:cxn modelId="{3E1A32BD-D5D3-424C-9632-523E40C9EDA1}" type="presOf" srcId="{1C9713EF-165D-4686-B5D7-2928138FA92D}" destId="{08EA9387-5B60-4014-85BB-0BBD7756E96C}" srcOrd="0" destOrd="0" presId="urn:microsoft.com/office/officeart/2008/layout/LinedList"/>
    <dgm:cxn modelId="{447F0176-E3B7-4562-B7C8-127F217CDDF7}" type="presOf" srcId="{B7EECD6C-F305-45CF-8CA1-3EF0875C94CF}" destId="{551B11E4-2597-4280-95B2-EF812F055831}" srcOrd="0" destOrd="0" presId="urn:microsoft.com/office/officeart/2008/layout/LinedList"/>
    <dgm:cxn modelId="{4AB28AC8-A327-4E8C-B7BE-E7730AA2B192}" srcId="{D780B6AA-5AF8-4F4A-9F1B-F1479C3419A6}" destId="{E2B7205A-1620-4F76-9C00-5FDD32F00C39}" srcOrd="1" destOrd="0" parTransId="{C001F109-6D27-4E15-95E7-81A8A3086BAF}" sibTransId="{42E784DC-E934-4253-84E8-026794E04C42}"/>
    <dgm:cxn modelId="{5F91C629-ED60-4C49-A2E6-53896DFB5129}" type="presOf" srcId="{33E1BBD8-0438-411C-A2DD-08193ECE37E4}" destId="{49737DEE-5262-448B-9FB6-192E8BFDFC92}" srcOrd="0" destOrd="0" presId="urn:microsoft.com/office/officeart/2008/layout/LinedList"/>
    <dgm:cxn modelId="{3BAE83B8-E479-45E1-A281-D06749618452}" srcId="{1FCAFD87-0EC1-4DB8-82E9-74D2BCF64B3C}" destId="{B7EECD6C-F305-45CF-8CA1-3EF0875C94CF}" srcOrd="0" destOrd="0" parTransId="{09CD9755-AA3A-43C7-B4C6-7B15043E7209}" sibTransId="{22060228-AA09-464A-8A45-A3643442F2AA}"/>
    <dgm:cxn modelId="{5AC11FC4-1A4B-40DE-8FBF-9FB0F0B2EB26}" type="presOf" srcId="{E2B7205A-1620-4F76-9C00-5FDD32F00C39}" destId="{6C971541-391D-45EC-9904-2064424E537E}" srcOrd="0" destOrd="0" presId="urn:microsoft.com/office/officeart/2008/layout/LinedList"/>
    <dgm:cxn modelId="{224E15F3-06A0-43A9-8232-DC2BA92B5A8E}" type="presOf" srcId="{B5A40A17-4D61-4C6D-9A0A-0974B64217D8}" destId="{E4AEC9D6-5A85-4384-9E21-8386130A4716}" srcOrd="0" destOrd="0" presId="urn:microsoft.com/office/officeart/2008/layout/LinedList"/>
    <dgm:cxn modelId="{863AB1BF-79AB-466E-BBBC-35E52491E7DA}" srcId="{BCC53FCD-4EF9-46DB-9AE8-28EBEB246935}" destId="{D780B6AA-5AF8-4F4A-9F1B-F1479C3419A6}" srcOrd="0" destOrd="0" parTransId="{2A2CB4A6-FCC2-4B0B-B245-01A317930895}" sibTransId="{AC0C05CB-F8CD-4E6B-BDC4-FD3FDF7EBFFA}"/>
    <dgm:cxn modelId="{B61AFD95-87FE-4FAB-8239-64E7C08EAF50}" type="presOf" srcId="{BCA1A5D5-6F91-41B2-96EC-943FD6A3E226}" destId="{DAAD1232-C838-420B-BDBE-0938124494D3}" srcOrd="0" destOrd="0" presId="urn:microsoft.com/office/officeart/2008/layout/LinedList"/>
    <dgm:cxn modelId="{30B64448-5D6A-43DB-9167-42A832AD4810}" srcId="{D803C287-9F11-4848-AE69-2681FA01C9C1}" destId="{4E6BE074-4FCA-4ACF-9105-ADCB3AE16308}" srcOrd="0" destOrd="0" parTransId="{D55D58D9-A7D2-41AE-8945-9B238D5EC349}" sibTransId="{14A67B71-38F3-4B4D-B869-9D6EF9215BEF}"/>
    <dgm:cxn modelId="{87F2772F-8109-4DEB-82F6-861E4BFB255A}" srcId="{1C9713EF-165D-4686-B5D7-2928138FA92D}" destId="{6646872F-BB41-4073-B0C5-B0268F3539F3}" srcOrd="3" destOrd="0" parTransId="{35A0F73F-28D7-41BF-862B-3C2F3877808A}" sibTransId="{CE478ABE-EC86-4808-9816-EFF5B9FA8B13}"/>
    <dgm:cxn modelId="{9D88AAC6-F816-46BA-8E5F-18942536F9E1}" srcId="{BCA1A5D5-6F91-41B2-96EC-943FD6A3E226}" destId="{1C9713EF-165D-4686-B5D7-2928138FA92D}" srcOrd="1" destOrd="0" parTransId="{D7C54932-0A61-4930-AA6D-17522A93AAE4}" sibTransId="{29F917E4-FEDE-4DA6-ABCF-EE76D6ED0221}"/>
    <dgm:cxn modelId="{118CAF91-DE4D-4B84-9785-C8E7C6175DA4}" type="presOf" srcId="{F7014026-4E3A-480D-B4DE-F7340527F176}" destId="{EDE6C068-D7F3-4D8D-AA4B-B691DF102514}" srcOrd="0" destOrd="0" presId="urn:microsoft.com/office/officeart/2008/layout/LinedList"/>
    <dgm:cxn modelId="{B8949ED9-C2E2-44D8-946D-141A8C6AD1EF}" type="presOf" srcId="{6646872F-BB41-4073-B0C5-B0268F3539F3}" destId="{B0EE70E0-2726-438B-A900-AA29924BA9FD}" srcOrd="0" destOrd="0" presId="urn:microsoft.com/office/officeart/2008/layout/LinedList"/>
    <dgm:cxn modelId="{2FD28E34-7146-4BC0-B787-F15A486685F5}" type="presOf" srcId="{D780B6AA-5AF8-4F4A-9F1B-F1479C3419A6}" destId="{C87A3B69-ECBF-496C-A4F3-B79C4051650D}" srcOrd="0" destOrd="0" presId="urn:microsoft.com/office/officeart/2008/layout/LinedList"/>
    <dgm:cxn modelId="{EF3846E7-23C8-4F3C-B5C3-6AB479C925AD}" srcId="{BCA1A5D5-6F91-41B2-96EC-943FD6A3E226}" destId="{BCC53FCD-4EF9-46DB-9AE8-28EBEB246935}" srcOrd="2" destOrd="0" parTransId="{B630D332-B522-49F4-9025-98E2E64BDB6B}" sibTransId="{67BF139F-F5E1-438F-A676-747BAF597E18}"/>
    <dgm:cxn modelId="{D617B765-FBC9-40AD-B95D-CA0064C64982}" srcId="{1C9713EF-165D-4686-B5D7-2928138FA92D}" destId="{CFC257F9-325B-477F-A2BE-D0DFEFBDBC04}" srcOrd="1" destOrd="0" parTransId="{4E4796B1-C8DA-47D6-B7CE-76ACBB3B226C}" sibTransId="{9ED5DE58-4606-4E13-97A9-73D1AB82E84B}"/>
    <dgm:cxn modelId="{C0E8A4BE-7A94-45AC-A22E-49A75A36C0EF}" type="presOf" srcId="{1CBCBA98-16A5-4466-A473-4D11B58F4F4C}" destId="{8BCE314E-962C-4D0E-9BF6-FB0B8ADC6D89}" srcOrd="0" destOrd="0" presId="urn:microsoft.com/office/officeart/2008/layout/LinedList"/>
    <dgm:cxn modelId="{712DD2B9-8CF3-43EE-BAB2-437580EE3D6A}" srcId="{D803C287-9F11-4848-AE69-2681FA01C9C1}" destId="{0ECA4438-FAE9-48B9-8EF9-B1F4C8741478}" srcOrd="1" destOrd="0" parTransId="{E0CB9128-6CB0-4345-9946-6BD9D6D5A1D6}" sibTransId="{1B3C0335-59B4-40BD-91A9-47FC4680F94E}"/>
    <dgm:cxn modelId="{C2F0750F-FE6B-4A2D-83A2-B30062C3CD4F}" srcId="{D780B6AA-5AF8-4F4A-9F1B-F1479C3419A6}" destId="{33E1BBD8-0438-411C-A2DD-08193ECE37E4}" srcOrd="0" destOrd="0" parTransId="{95A95A64-A588-4A55-8E85-A48EE1A044E2}" sibTransId="{95B4B30F-0055-4666-9FB1-A9769ABD6386}"/>
    <dgm:cxn modelId="{C3543223-5049-4337-B7BF-6F903EE28DAB}" srcId="{D780B6AA-5AF8-4F4A-9F1B-F1479C3419A6}" destId="{1D1EB878-F2EA-449D-9642-D81B89840693}" srcOrd="2" destOrd="0" parTransId="{043DD794-AC41-4B20-B298-D81142C5696A}" sibTransId="{AD495A56-B388-4966-B02B-C348743C64D0}"/>
    <dgm:cxn modelId="{81BD629D-9494-4526-9FD3-F21647107714}" type="presOf" srcId="{CFC257F9-325B-477F-A2BE-D0DFEFBDBC04}" destId="{BE6619D9-7F8A-4BF7-961D-1CAE953EC6E0}" srcOrd="0" destOrd="0" presId="urn:microsoft.com/office/officeart/2008/layout/LinedList"/>
    <dgm:cxn modelId="{8168DBC0-C828-4FBF-B783-FA0CC873C0A3}" srcId="{1FCAFD87-0EC1-4DB8-82E9-74D2BCF64B3C}" destId="{F7014026-4E3A-480D-B4DE-F7340527F176}" srcOrd="1" destOrd="0" parTransId="{E519FACA-BDC4-4630-861F-7BC369D29EB7}" sibTransId="{1083A969-1BC1-4A27-8702-274339223F93}"/>
    <dgm:cxn modelId="{18ADA6D3-5995-4274-A26F-9D62229A7F3E}" srcId="{1C9713EF-165D-4686-B5D7-2928138FA92D}" destId="{1CBCBA98-16A5-4466-A473-4D11B58F4F4C}" srcOrd="0" destOrd="0" parTransId="{C7906D6D-082A-4875-8B64-95A357EE2611}" sibTransId="{7BF5B966-B3DC-4B7E-81E2-54CA40C0EB9C}"/>
    <dgm:cxn modelId="{03389273-2A29-404E-87AA-589713058D07}" type="presOf" srcId="{D803C287-9F11-4848-AE69-2681FA01C9C1}" destId="{DF9FE9C2-8BDB-4492-AA55-2D8263E880EE}" srcOrd="0" destOrd="0" presId="urn:microsoft.com/office/officeart/2008/layout/LinedList"/>
    <dgm:cxn modelId="{A15BE433-EB05-480B-B1D9-647AD2142A3A}" type="presOf" srcId="{0ECA4438-FAE9-48B9-8EF9-B1F4C8741478}" destId="{21355298-650B-4DD4-984D-C3DA1B75F52B}" srcOrd="0" destOrd="0" presId="urn:microsoft.com/office/officeart/2008/layout/LinedList"/>
    <dgm:cxn modelId="{60044AE9-1B26-4515-81EE-B46A3D160F2B}" type="presOf" srcId="{BCC53FCD-4EF9-46DB-9AE8-28EBEB246935}" destId="{FC173FA4-B4F3-475E-A212-493A1A8BEFF4}" srcOrd="0" destOrd="0" presId="urn:microsoft.com/office/officeart/2008/layout/LinedList"/>
    <dgm:cxn modelId="{2E773897-E10C-44F0-A7CC-C2E0D251470E}" type="presOf" srcId="{4E6BE074-4FCA-4ACF-9105-ADCB3AE16308}" destId="{8152A644-2AAA-4012-9935-3A359F5739B4}" srcOrd="0" destOrd="0" presId="urn:microsoft.com/office/officeart/2008/layout/LinedList"/>
    <dgm:cxn modelId="{2D3A309A-12E0-4166-B0B9-F4AB5A56C0FC}" srcId="{BCC53FCD-4EF9-46DB-9AE8-28EBEB246935}" destId="{D803C287-9F11-4848-AE69-2681FA01C9C1}" srcOrd="1" destOrd="0" parTransId="{F9FAAB03-1CD3-4720-BB7C-716EF034B1EC}" sibTransId="{4AEB4D58-AAC3-4A23-B7A7-3A97763FAFB1}"/>
    <dgm:cxn modelId="{D8C95ED3-1409-479E-94C9-DF3FA4D9402B}" srcId="{D803C287-9F11-4848-AE69-2681FA01C9C1}" destId="{6F06AC75-8B38-421F-8401-100EDBBF218E}" srcOrd="2" destOrd="0" parTransId="{8CA74743-047D-46CB-A97E-93AFAE6273D4}" sibTransId="{7AE47738-5823-4C07-8394-48612ADF1ABF}"/>
    <dgm:cxn modelId="{4DDC05A8-2E42-4073-A048-399C108EBB0C}" type="presOf" srcId="{1D1EB878-F2EA-449D-9642-D81B89840693}" destId="{81F37BBB-3C42-4B18-9229-48423BFF9200}" srcOrd="0" destOrd="0" presId="urn:microsoft.com/office/officeart/2008/layout/LinedList"/>
    <dgm:cxn modelId="{7F4B82DC-0CD5-4B32-A1B0-3BD6CE8B8E07}" type="presOf" srcId="{0D7A4E9E-7FC5-4786-9186-A1A47B1E5346}" destId="{4FE0287C-6949-44E0-B0B7-0AB4734FB371}" srcOrd="0" destOrd="0" presId="urn:microsoft.com/office/officeart/2008/layout/LinedList"/>
    <dgm:cxn modelId="{F0123FE0-B493-4FB6-938F-220A4A594CAD}" srcId="{1FCAFD87-0EC1-4DB8-82E9-74D2BCF64B3C}" destId="{5C73A6A9-7D1A-4B71-8FF0-25B677117BC5}" srcOrd="3" destOrd="0" parTransId="{E3495EA3-6D56-4543-B7D2-3CF1151DB814}" sibTransId="{674FB2EF-0F4A-4327-BA58-F1E9A0F7E60E}"/>
    <dgm:cxn modelId="{ED0B1AB7-697E-46A6-83CB-A445D07E9010}" srcId="{1FCAFD87-0EC1-4DB8-82E9-74D2BCF64B3C}" destId="{B5A40A17-4D61-4C6D-9A0A-0974B64217D8}" srcOrd="2" destOrd="0" parTransId="{37D998CF-00F0-4F45-91F4-6BA83129A1F7}" sibTransId="{D52FA11A-0CAD-4CBC-8C66-7009226F2D71}"/>
    <dgm:cxn modelId="{2D3DBB6D-4849-4F50-B853-34ACE993E2C1}" type="presOf" srcId="{5C73A6A9-7D1A-4B71-8FF0-25B677117BC5}" destId="{CE936745-DF4F-4D27-BBE4-02666959EBA6}" srcOrd="0" destOrd="0" presId="urn:microsoft.com/office/officeart/2008/layout/LinedList"/>
    <dgm:cxn modelId="{DAA3D372-52A7-4E72-A93F-DD2C642B9225}" srcId="{1C9713EF-165D-4686-B5D7-2928138FA92D}" destId="{0D7A4E9E-7FC5-4786-9186-A1A47B1E5346}" srcOrd="2" destOrd="0" parTransId="{47A09960-CBC3-46B3-B147-076027CA6B52}" sibTransId="{E0600165-B710-4B98-BA6D-386366668304}"/>
    <dgm:cxn modelId="{B7DE2AC7-949D-4AC8-B5DF-1C2C538BD404}" type="presOf" srcId="{6F06AC75-8B38-421F-8401-100EDBBF218E}" destId="{3B714808-45D9-4A15-B381-4835022776AA}" srcOrd="0" destOrd="0" presId="urn:microsoft.com/office/officeart/2008/layout/LinedList"/>
    <dgm:cxn modelId="{CB087039-13CC-45E7-B957-AA59B051DD44}" srcId="{BCA1A5D5-6F91-41B2-96EC-943FD6A3E226}" destId="{1FCAFD87-0EC1-4DB8-82E9-74D2BCF64B3C}" srcOrd="0" destOrd="0" parTransId="{552783E5-294C-47DC-9405-06D6457B7BF9}" sibTransId="{D9A58CC6-95AD-430A-9C32-F55F8E635BE0}"/>
    <dgm:cxn modelId="{7579404B-2E0E-4DDD-8AC0-718598CC7CDA}" type="presParOf" srcId="{DAAD1232-C838-420B-BDBE-0938124494D3}" destId="{AA6571A4-9467-4799-A68B-5C9F42C286A8}" srcOrd="0" destOrd="0" presId="urn:microsoft.com/office/officeart/2008/layout/LinedList"/>
    <dgm:cxn modelId="{1F7BEB19-6CF9-4403-B512-65FC5B30332F}" type="presParOf" srcId="{DAAD1232-C838-420B-BDBE-0938124494D3}" destId="{5C58F93A-9C03-4381-8A05-8492DFD778A8}" srcOrd="1" destOrd="0" presId="urn:microsoft.com/office/officeart/2008/layout/LinedList"/>
    <dgm:cxn modelId="{7A77F814-0695-4166-91D5-2610CD8B91F1}" type="presParOf" srcId="{5C58F93A-9C03-4381-8A05-8492DFD778A8}" destId="{6EE269F3-BFB1-4D42-9C8C-0E2246753A80}" srcOrd="0" destOrd="0" presId="urn:microsoft.com/office/officeart/2008/layout/LinedList"/>
    <dgm:cxn modelId="{F93CCC63-81C6-48E4-A231-74FCF5970D91}" type="presParOf" srcId="{5C58F93A-9C03-4381-8A05-8492DFD778A8}" destId="{2BB66867-8773-46A5-9317-F80A934A1EA2}" srcOrd="1" destOrd="0" presId="urn:microsoft.com/office/officeart/2008/layout/LinedList"/>
    <dgm:cxn modelId="{DB053A86-BE19-473B-B90F-D8BB7C3A6F6B}" type="presParOf" srcId="{2BB66867-8773-46A5-9317-F80A934A1EA2}" destId="{7F668EB0-5938-42DD-B9C1-B3E88815DD93}" srcOrd="0" destOrd="0" presId="urn:microsoft.com/office/officeart/2008/layout/LinedList"/>
    <dgm:cxn modelId="{A89F5D73-11B7-4668-8D85-B611074CD233}" type="presParOf" srcId="{2BB66867-8773-46A5-9317-F80A934A1EA2}" destId="{7E58A6C0-DF63-472C-95CC-8617B4C89B38}" srcOrd="1" destOrd="0" presId="urn:microsoft.com/office/officeart/2008/layout/LinedList"/>
    <dgm:cxn modelId="{3ACA497A-D969-4A6E-BC38-46B72D593695}" type="presParOf" srcId="{7E58A6C0-DF63-472C-95CC-8617B4C89B38}" destId="{BB7DC200-8347-422A-BEAF-6C48AFDE0A3A}" srcOrd="0" destOrd="0" presId="urn:microsoft.com/office/officeart/2008/layout/LinedList"/>
    <dgm:cxn modelId="{A4B6F901-DBBF-4A2D-AEC0-490386E1B85E}" type="presParOf" srcId="{7E58A6C0-DF63-472C-95CC-8617B4C89B38}" destId="{551B11E4-2597-4280-95B2-EF812F055831}" srcOrd="1" destOrd="0" presId="urn:microsoft.com/office/officeart/2008/layout/LinedList"/>
    <dgm:cxn modelId="{8E4F740D-3237-4670-9973-7200FB57A578}" type="presParOf" srcId="{7E58A6C0-DF63-472C-95CC-8617B4C89B38}" destId="{C86193D2-41DB-4F94-A7FC-5ADC003CF990}" srcOrd="2" destOrd="0" presId="urn:microsoft.com/office/officeart/2008/layout/LinedList"/>
    <dgm:cxn modelId="{35D3D5BC-641F-41FA-86A1-73F911BE4581}" type="presParOf" srcId="{2BB66867-8773-46A5-9317-F80A934A1EA2}" destId="{46E5FC66-5661-4BA4-8578-819FC63DED9D}" srcOrd="2" destOrd="0" presId="urn:microsoft.com/office/officeart/2008/layout/LinedList"/>
    <dgm:cxn modelId="{199955D6-9ECF-41FB-AE98-E6ADA77457F0}" type="presParOf" srcId="{2BB66867-8773-46A5-9317-F80A934A1EA2}" destId="{A6C44750-A58E-413C-9CFA-9B52C835A83D}" srcOrd="3" destOrd="0" presId="urn:microsoft.com/office/officeart/2008/layout/LinedList"/>
    <dgm:cxn modelId="{0EB67DB2-8FC7-4256-8783-922E36B0C555}" type="presParOf" srcId="{2BB66867-8773-46A5-9317-F80A934A1EA2}" destId="{6843A640-27D9-490B-8AD9-B449E766E9B8}" srcOrd="4" destOrd="0" presId="urn:microsoft.com/office/officeart/2008/layout/LinedList"/>
    <dgm:cxn modelId="{A68EDCD0-C498-4081-BA0B-848E7A45AFC6}" type="presParOf" srcId="{6843A640-27D9-490B-8AD9-B449E766E9B8}" destId="{64AA513B-83D6-4444-8D20-E6ABA8FE974E}" srcOrd="0" destOrd="0" presId="urn:microsoft.com/office/officeart/2008/layout/LinedList"/>
    <dgm:cxn modelId="{4699AB67-3211-4DBE-9EA2-FBA218092835}" type="presParOf" srcId="{6843A640-27D9-490B-8AD9-B449E766E9B8}" destId="{EDE6C068-D7F3-4D8D-AA4B-B691DF102514}" srcOrd="1" destOrd="0" presId="urn:microsoft.com/office/officeart/2008/layout/LinedList"/>
    <dgm:cxn modelId="{A3958BA4-443F-4738-80F2-E893EEFA9695}" type="presParOf" srcId="{6843A640-27D9-490B-8AD9-B449E766E9B8}" destId="{185200DC-546F-41F3-8674-01907F451337}" srcOrd="2" destOrd="0" presId="urn:microsoft.com/office/officeart/2008/layout/LinedList"/>
    <dgm:cxn modelId="{1C61C4C2-CD49-459A-8B5E-A87D18A2E644}" type="presParOf" srcId="{2BB66867-8773-46A5-9317-F80A934A1EA2}" destId="{6941DD8F-F949-473C-BA3D-0B2867C0CC05}" srcOrd="5" destOrd="0" presId="urn:microsoft.com/office/officeart/2008/layout/LinedList"/>
    <dgm:cxn modelId="{415EB39F-03F0-4B3F-B1F9-342739FEC557}" type="presParOf" srcId="{2BB66867-8773-46A5-9317-F80A934A1EA2}" destId="{C5C68810-BC61-41F4-97B7-D455270DF6DF}" srcOrd="6" destOrd="0" presId="urn:microsoft.com/office/officeart/2008/layout/LinedList"/>
    <dgm:cxn modelId="{39184314-52C0-42DB-B281-44AF252CACE6}" type="presParOf" srcId="{2BB66867-8773-46A5-9317-F80A934A1EA2}" destId="{9BB9572F-0FE2-4EA4-849B-759B7F3E62B3}" srcOrd="7" destOrd="0" presId="urn:microsoft.com/office/officeart/2008/layout/LinedList"/>
    <dgm:cxn modelId="{4020120D-E3BB-48CB-B382-C0389B102BFC}" type="presParOf" srcId="{9BB9572F-0FE2-4EA4-849B-759B7F3E62B3}" destId="{D4BBB1C1-0B65-4DAD-9295-A36FC46254DF}" srcOrd="0" destOrd="0" presId="urn:microsoft.com/office/officeart/2008/layout/LinedList"/>
    <dgm:cxn modelId="{F6F70D4D-FAA3-49AC-87CA-9CD3D2241291}" type="presParOf" srcId="{9BB9572F-0FE2-4EA4-849B-759B7F3E62B3}" destId="{E4AEC9D6-5A85-4384-9E21-8386130A4716}" srcOrd="1" destOrd="0" presId="urn:microsoft.com/office/officeart/2008/layout/LinedList"/>
    <dgm:cxn modelId="{4972D895-F85E-408C-9B3F-75488753B867}" type="presParOf" srcId="{9BB9572F-0FE2-4EA4-849B-759B7F3E62B3}" destId="{F2DDDF99-64D5-4725-A40A-0FA710F47C6F}" srcOrd="2" destOrd="0" presId="urn:microsoft.com/office/officeart/2008/layout/LinedList"/>
    <dgm:cxn modelId="{35D85FAC-F7C8-4BAC-BFD1-D1949A63C858}" type="presParOf" srcId="{2BB66867-8773-46A5-9317-F80A934A1EA2}" destId="{8F94C2BB-DBAE-40B9-A6E6-D9561FA53C33}" srcOrd="8" destOrd="0" presId="urn:microsoft.com/office/officeart/2008/layout/LinedList"/>
    <dgm:cxn modelId="{A06EA64A-F5EE-42B4-A471-8EBF27F0313E}" type="presParOf" srcId="{2BB66867-8773-46A5-9317-F80A934A1EA2}" destId="{E899BCB6-6B3A-4D09-947B-10C900B2B2E5}" srcOrd="9" destOrd="0" presId="urn:microsoft.com/office/officeart/2008/layout/LinedList"/>
    <dgm:cxn modelId="{6CBCB89D-F1BD-4576-B91D-F2CC76E593F0}" type="presParOf" srcId="{2BB66867-8773-46A5-9317-F80A934A1EA2}" destId="{72442DF2-A38B-400D-A8C4-B8BD685E0FF3}" srcOrd="10" destOrd="0" presId="urn:microsoft.com/office/officeart/2008/layout/LinedList"/>
    <dgm:cxn modelId="{57B47E64-865E-426E-A44A-68D649ACAC48}" type="presParOf" srcId="{72442DF2-A38B-400D-A8C4-B8BD685E0FF3}" destId="{4EF13838-DD63-4EE5-ACBA-D68AD39A27B8}" srcOrd="0" destOrd="0" presId="urn:microsoft.com/office/officeart/2008/layout/LinedList"/>
    <dgm:cxn modelId="{90484EA4-B917-4480-BD37-AE07A485B723}" type="presParOf" srcId="{72442DF2-A38B-400D-A8C4-B8BD685E0FF3}" destId="{CE936745-DF4F-4D27-BBE4-02666959EBA6}" srcOrd="1" destOrd="0" presId="urn:microsoft.com/office/officeart/2008/layout/LinedList"/>
    <dgm:cxn modelId="{A6E0C3B7-AFB8-45F2-A99C-0981D4B2DDB5}" type="presParOf" srcId="{72442DF2-A38B-400D-A8C4-B8BD685E0FF3}" destId="{19BB66DD-DA5B-4994-8945-F803F43EE835}" srcOrd="2" destOrd="0" presId="urn:microsoft.com/office/officeart/2008/layout/LinedList"/>
    <dgm:cxn modelId="{F94051BE-0B1E-4262-A09F-CD1CCE713D82}" type="presParOf" srcId="{2BB66867-8773-46A5-9317-F80A934A1EA2}" destId="{3DCAE912-C11E-415C-9BC2-2B6EC09230BA}" srcOrd="11" destOrd="0" presId="urn:microsoft.com/office/officeart/2008/layout/LinedList"/>
    <dgm:cxn modelId="{7A907860-2674-4065-9903-0D277F404F92}" type="presParOf" srcId="{2BB66867-8773-46A5-9317-F80A934A1EA2}" destId="{6ACAC8D9-7A2A-4220-91D2-E412336D336D}" srcOrd="12" destOrd="0" presId="urn:microsoft.com/office/officeart/2008/layout/LinedList"/>
    <dgm:cxn modelId="{F28E8315-A363-400F-8BD3-23C4FE3A0CCD}" type="presParOf" srcId="{DAAD1232-C838-420B-BDBE-0938124494D3}" destId="{7424517D-0E2B-4876-9DF7-CF17429337EF}" srcOrd="2" destOrd="0" presId="urn:microsoft.com/office/officeart/2008/layout/LinedList"/>
    <dgm:cxn modelId="{68FD1FE4-7D29-4977-9976-878AB3F2E9C8}" type="presParOf" srcId="{DAAD1232-C838-420B-BDBE-0938124494D3}" destId="{33820365-33CD-4D1F-AC48-2C2C6A988FB9}" srcOrd="3" destOrd="0" presId="urn:microsoft.com/office/officeart/2008/layout/LinedList"/>
    <dgm:cxn modelId="{F1CCCF39-6C43-4634-A43D-33C154C79422}" type="presParOf" srcId="{33820365-33CD-4D1F-AC48-2C2C6A988FB9}" destId="{08EA9387-5B60-4014-85BB-0BBD7756E96C}" srcOrd="0" destOrd="0" presId="urn:microsoft.com/office/officeart/2008/layout/LinedList"/>
    <dgm:cxn modelId="{222871A4-229B-4675-848B-8F0CB26614AB}" type="presParOf" srcId="{33820365-33CD-4D1F-AC48-2C2C6A988FB9}" destId="{778F3AF4-A006-4113-BE15-22780A6A2ECA}" srcOrd="1" destOrd="0" presId="urn:microsoft.com/office/officeart/2008/layout/LinedList"/>
    <dgm:cxn modelId="{4049DA3A-1A33-4974-9DA7-5AF23D66B1D4}" type="presParOf" srcId="{778F3AF4-A006-4113-BE15-22780A6A2ECA}" destId="{D16F6537-C819-4CFB-87A9-D1415C119DE0}" srcOrd="0" destOrd="0" presId="urn:microsoft.com/office/officeart/2008/layout/LinedList"/>
    <dgm:cxn modelId="{84CAE2F1-6817-4924-9E2D-039167D9F632}" type="presParOf" srcId="{778F3AF4-A006-4113-BE15-22780A6A2ECA}" destId="{AB2E159D-C638-491B-A6F5-CBD852C4B4CC}" srcOrd="1" destOrd="0" presId="urn:microsoft.com/office/officeart/2008/layout/LinedList"/>
    <dgm:cxn modelId="{898773E7-8E28-4EB1-B893-91701ECC736B}" type="presParOf" srcId="{AB2E159D-C638-491B-A6F5-CBD852C4B4CC}" destId="{3C80ED90-0FC7-44E5-8E69-DA5C9A5ADA7A}" srcOrd="0" destOrd="0" presId="urn:microsoft.com/office/officeart/2008/layout/LinedList"/>
    <dgm:cxn modelId="{892C3D75-286B-4BD4-A478-002A8ECE0BB9}" type="presParOf" srcId="{AB2E159D-C638-491B-A6F5-CBD852C4B4CC}" destId="{8BCE314E-962C-4D0E-9BF6-FB0B8ADC6D89}" srcOrd="1" destOrd="0" presId="urn:microsoft.com/office/officeart/2008/layout/LinedList"/>
    <dgm:cxn modelId="{5CEAF0FE-C36A-404D-AB74-9DFFDD30C496}" type="presParOf" srcId="{AB2E159D-C638-491B-A6F5-CBD852C4B4CC}" destId="{39CB0C48-5679-4AD5-969F-5C27D7F56AFE}" srcOrd="2" destOrd="0" presId="urn:microsoft.com/office/officeart/2008/layout/LinedList"/>
    <dgm:cxn modelId="{02ABCC06-59EA-4BA3-A290-DF3F6CFF63E2}" type="presParOf" srcId="{778F3AF4-A006-4113-BE15-22780A6A2ECA}" destId="{92A6F3D1-CFBC-4B3E-8EEA-9AC70DB7BFA2}" srcOrd="2" destOrd="0" presId="urn:microsoft.com/office/officeart/2008/layout/LinedList"/>
    <dgm:cxn modelId="{925A2420-1D78-4B4F-8EB6-6172664437E5}" type="presParOf" srcId="{778F3AF4-A006-4113-BE15-22780A6A2ECA}" destId="{789953D8-5256-4B64-B9E7-F1B1ACD99DF9}" srcOrd="3" destOrd="0" presId="urn:microsoft.com/office/officeart/2008/layout/LinedList"/>
    <dgm:cxn modelId="{15F94730-DA4B-4819-8A7A-BB8B709B441C}" type="presParOf" srcId="{778F3AF4-A006-4113-BE15-22780A6A2ECA}" destId="{25073F84-B048-48D6-8865-5FC327E8F3D3}" srcOrd="4" destOrd="0" presId="urn:microsoft.com/office/officeart/2008/layout/LinedList"/>
    <dgm:cxn modelId="{5DF94266-7096-42ED-9EA1-FDC10EF0D9F6}" type="presParOf" srcId="{25073F84-B048-48D6-8865-5FC327E8F3D3}" destId="{6B9E0FC0-5B13-446C-9702-2E29440FB755}" srcOrd="0" destOrd="0" presId="urn:microsoft.com/office/officeart/2008/layout/LinedList"/>
    <dgm:cxn modelId="{5C7D36AE-EE15-481A-99A6-B3F348F64EFF}" type="presParOf" srcId="{25073F84-B048-48D6-8865-5FC327E8F3D3}" destId="{BE6619D9-7F8A-4BF7-961D-1CAE953EC6E0}" srcOrd="1" destOrd="0" presId="urn:microsoft.com/office/officeart/2008/layout/LinedList"/>
    <dgm:cxn modelId="{7221F551-9359-46EB-AE71-15D0467AF657}" type="presParOf" srcId="{25073F84-B048-48D6-8865-5FC327E8F3D3}" destId="{13DDFD3F-8C67-4D53-A0C7-E6F5B796FB06}" srcOrd="2" destOrd="0" presId="urn:microsoft.com/office/officeart/2008/layout/LinedList"/>
    <dgm:cxn modelId="{C4424B43-DE84-41BA-B30C-EB4573C81BA5}" type="presParOf" srcId="{778F3AF4-A006-4113-BE15-22780A6A2ECA}" destId="{8D98BF45-CE1D-41A0-843E-9F609C4B12DF}" srcOrd="5" destOrd="0" presId="urn:microsoft.com/office/officeart/2008/layout/LinedList"/>
    <dgm:cxn modelId="{D821989C-F4CB-4A8B-A3A2-3A6D47948184}" type="presParOf" srcId="{778F3AF4-A006-4113-BE15-22780A6A2ECA}" destId="{A5BA8ED0-79F9-4A54-B361-06B7A243D4FC}" srcOrd="6" destOrd="0" presId="urn:microsoft.com/office/officeart/2008/layout/LinedList"/>
    <dgm:cxn modelId="{E8DC77E9-E422-4FB3-A5CE-1F5779021993}" type="presParOf" srcId="{778F3AF4-A006-4113-BE15-22780A6A2ECA}" destId="{F80DA727-6CCB-4AB3-90DA-8E6C18DEB785}" srcOrd="7" destOrd="0" presId="urn:microsoft.com/office/officeart/2008/layout/LinedList"/>
    <dgm:cxn modelId="{237F0D85-1FC2-4B6C-AF5C-A1C40E601183}" type="presParOf" srcId="{F80DA727-6CCB-4AB3-90DA-8E6C18DEB785}" destId="{144EB294-89A4-4A05-AB42-E361525F4DDD}" srcOrd="0" destOrd="0" presId="urn:microsoft.com/office/officeart/2008/layout/LinedList"/>
    <dgm:cxn modelId="{071B99B6-2835-4D76-942D-15C896AD9C09}" type="presParOf" srcId="{F80DA727-6CCB-4AB3-90DA-8E6C18DEB785}" destId="{4FE0287C-6949-44E0-B0B7-0AB4734FB371}" srcOrd="1" destOrd="0" presId="urn:microsoft.com/office/officeart/2008/layout/LinedList"/>
    <dgm:cxn modelId="{4CC32A16-1A3C-44EF-9488-CE675DCF13B9}" type="presParOf" srcId="{F80DA727-6CCB-4AB3-90DA-8E6C18DEB785}" destId="{DEC8678F-FF7A-4DB4-A4D0-2AC19C76C05E}" srcOrd="2" destOrd="0" presId="urn:microsoft.com/office/officeart/2008/layout/LinedList"/>
    <dgm:cxn modelId="{AFE782CA-4FC0-4DC0-9398-2BB22ED74C65}" type="presParOf" srcId="{778F3AF4-A006-4113-BE15-22780A6A2ECA}" destId="{D3541D94-5255-4771-91F7-F3BE1453A138}" srcOrd="8" destOrd="0" presId="urn:microsoft.com/office/officeart/2008/layout/LinedList"/>
    <dgm:cxn modelId="{B9A79888-061F-41F7-AE0D-877C18E50384}" type="presParOf" srcId="{778F3AF4-A006-4113-BE15-22780A6A2ECA}" destId="{30EB6E64-50F8-48B3-9824-8CE3877DE0A5}" srcOrd="9" destOrd="0" presId="urn:microsoft.com/office/officeart/2008/layout/LinedList"/>
    <dgm:cxn modelId="{638F68E8-6B90-463D-A3D8-4E8E21CE7235}" type="presParOf" srcId="{778F3AF4-A006-4113-BE15-22780A6A2ECA}" destId="{C1C8A2EE-5098-4E70-B5C8-AB1D0F16952D}" srcOrd="10" destOrd="0" presId="urn:microsoft.com/office/officeart/2008/layout/LinedList"/>
    <dgm:cxn modelId="{9B69406C-16F3-4CDA-96BA-69DC1E87256F}" type="presParOf" srcId="{C1C8A2EE-5098-4E70-B5C8-AB1D0F16952D}" destId="{94A4A0A9-8685-49D0-95E5-777D09FE14CB}" srcOrd="0" destOrd="0" presId="urn:microsoft.com/office/officeart/2008/layout/LinedList"/>
    <dgm:cxn modelId="{9B95A24B-F46C-4B76-924B-7E264E43A608}" type="presParOf" srcId="{C1C8A2EE-5098-4E70-B5C8-AB1D0F16952D}" destId="{B0EE70E0-2726-438B-A900-AA29924BA9FD}" srcOrd="1" destOrd="0" presId="urn:microsoft.com/office/officeart/2008/layout/LinedList"/>
    <dgm:cxn modelId="{0779A3A9-EF59-46FB-ACA9-5D688E8FE657}" type="presParOf" srcId="{C1C8A2EE-5098-4E70-B5C8-AB1D0F16952D}" destId="{AFC431A7-CF00-498E-B1DD-5EA68822B19B}" srcOrd="2" destOrd="0" presId="urn:microsoft.com/office/officeart/2008/layout/LinedList"/>
    <dgm:cxn modelId="{BE806046-A7B4-46AF-9ED1-D7875AA57A4A}" type="presParOf" srcId="{778F3AF4-A006-4113-BE15-22780A6A2ECA}" destId="{2E5DD746-DE60-48C5-81C4-6E2F870DCE8D}" srcOrd="11" destOrd="0" presId="urn:microsoft.com/office/officeart/2008/layout/LinedList"/>
    <dgm:cxn modelId="{F4D161C3-B143-4549-94A9-9559963706E6}" type="presParOf" srcId="{778F3AF4-A006-4113-BE15-22780A6A2ECA}" destId="{9D6837EB-E512-437D-848D-32A149F8D92B}" srcOrd="12" destOrd="0" presId="urn:microsoft.com/office/officeart/2008/layout/LinedList"/>
    <dgm:cxn modelId="{BD77B45A-D872-4709-B960-E07EC6A5060F}" type="presParOf" srcId="{DAAD1232-C838-420B-BDBE-0938124494D3}" destId="{B6487FE4-56F5-438E-9FE6-38BED837F230}" srcOrd="4" destOrd="0" presId="urn:microsoft.com/office/officeart/2008/layout/LinedList"/>
    <dgm:cxn modelId="{BF6B8349-CB68-431D-BDA0-3E664C291B88}" type="presParOf" srcId="{DAAD1232-C838-420B-BDBE-0938124494D3}" destId="{42AD147D-3BB3-4CC9-B1B3-DE6D96499885}" srcOrd="5" destOrd="0" presId="urn:microsoft.com/office/officeart/2008/layout/LinedList"/>
    <dgm:cxn modelId="{01C304FD-45B4-41D6-87BD-8962F25C32D3}" type="presParOf" srcId="{42AD147D-3BB3-4CC9-B1B3-DE6D96499885}" destId="{FC173FA4-B4F3-475E-A212-493A1A8BEFF4}" srcOrd="0" destOrd="0" presId="urn:microsoft.com/office/officeart/2008/layout/LinedList"/>
    <dgm:cxn modelId="{422C1300-51EF-43D0-A023-CD3A14CC03E8}" type="presParOf" srcId="{42AD147D-3BB3-4CC9-B1B3-DE6D96499885}" destId="{36FA4029-3B8F-4D14-9CA2-1EDB2763052B}" srcOrd="1" destOrd="0" presId="urn:microsoft.com/office/officeart/2008/layout/LinedList"/>
    <dgm:cxn modelId="{CECB5AC7-84C4-4BDF-8CC0-9F3853FE7A5B}" type="presParOf" srcId="{36FA4029-3B8F-4D14-9CA2-1EDB2763052B}" destId="{33B14C34-C56F-47B6-8B6F-D5AFCA0E5322}" srcOrd="0" destOrd="0" presId="urn:microsoft.com/office/officeart/2008/layout/LinedList"/>
    <dgm:cxn modelId="{10E65A89-C432-4ACA-807A-A16077D771D9}" type="presParOf" srcId="{36FA4029-3B8F-4D14-9CA2-1EDB2763052B}" destId="{8FEAE005-4FC4-494E-82EC-83DB7CBDF64F}" srcOrd="1" destOrd="0" presId="urn:microsoft.com/office/officeart/2008/layout/LinedList"/>
    <dgm:cxn modelId="{6AB416ED-C2AD-47E8-8DAA-ECB9B8B5A790}" type="presParOf" srcId="{8FEAE005-4FC4-494E-82EC-83DB7CBDF64F}" destId="{29885997-393D-4813-BAFE-350A3231DD35}" srcOrd="0" destOrd="0" presId="urn:microsoft.com/office/officeart/2008/layout/LinedList"/>
    <dgm:cxn modelId="{351D9617-D446-4872-AE50-690384AECDF8}" type="presParOf" srcId="{8FEAE005-4FC4-494E-82EC-83DB7CBDF64F}" destId="{C87A3B69-ECBF-496C-A4F3-B79C4051650D}" srcOrd="1" destOrd="0" presId="urn:microsoft.com/office/officeart/2008/layout/LinedList"/>
    <dgm:cxn modelId="{20363948-65BE-4E97-9128-93F82E2CDCF0}" type="presParOf" srcId="{8FEAE005-4FC4-494E-82EC-83DB7CBDF64F}" destId="{518AEA40-8A7E-4BB0-8233-810AC0372BCD}" srcOrd="2" destOrd="0" presId="urn:microsoft.com/office/officeart/2008/layout/LinedList"/>
    <dgm:cxn modelId="{2A1F2C57-F3FD-4817-BD38-4F920EBB5123}" type="presParOf" srcId="{518AEA40-8A7E-4BB0-8233-810AC0372BCD}" destId="{8A9D5C2A-2BCE-47B5-93CA-D3053528AD4B}" srcOrd="0" destOrd="0" presId="urn:microsoft.com/office/officeart/2008/layout/LinedList"/>
    <dgm:cxn modelId="{00134741-B801-43B4-B742-E719C8216C2E}" type="presParOf" srcId="{8A9D5C2A-2BCE-47B5-93CA-D3053528AD4B}" destId="{746C5764-008D-459C-B0F3-86EC18A7BC39}" srcOrd="0" destOrd="0" presId="urn:microsoft.com/office/officeart/2008/layout/LinedList"/>
    <dgm:cxn modelId="{EDFE09E4-BCD7-4962-982E-4984609F7974}" type="presParOf" srcId="{8A9D5C2A-2BCE-47B5-93CA-D3053528AD4B}" destId="{49737DEE-5262-448B-9FB6-192E8BFDFC92}" srcOrd="1" destOrd="0" presId="urn:microsoft.com/office/officeart/2008/layout/LinedList"/>
    <dgm:cxn modelId="{71F25263-0D91-4A25-8E89-9B170867E0FD}" type="presParOf" srcId="{8A9D5C2A-2BCE-47B5-93CA-D3053528AD4B}" destId="{ADE8F641-0640-41F1-9F5E-65FA4E2F0B2F}" srcOrd="2" destOrd="0" presId="urn:microsoft.com/office/officeart/2008/layout/LinedList"/>
    <dgm:cxn modelId="{9F1898BD-B97C-4373-B147-66A1BF7A3F10}" type="presParOf" srcId="{518AEA40-8A7E-4BB0-8233-810AC0372BCD}" destId="{56928CCA-274B-44F9-818A-C98EC4EA13DB}" srcOrd="1" destOrd="0" presId="urn:microsoft.com/office/officeart/2008/layout/LinedList"/>
    <dgm:cxn modelId="{3864FA1E-58DB-4712-9893-88E13E87AB7F}" type="presParOf" srcId="{518AEA40-8A7E-4BB0-8233-810AC0372BCD}" destId="{DDF1688A-8D28-4A24-9DCF-6FD4940D955E}" srcOrd="2" destOrd="0" presId="urn:microsoft.com/office/officeart/2008/layout/LinedList"/>
    <dgm:cxn modelId="{D380AC5F-0FB0-46A2-A5EF-93A699C8BCA2}" type="presParOf" srcId="{DDF1688A-8D28-4A24-9DCF-6FD4940D955E}" destId="{5A75FF44-403D-4884-84E5-4F060C090C8B}" srcOrd="0" destOrd="0" presId="urn:microsoft.com/office/officeart/2008/layout/LinedList"/>
    <dgm:cxn modelId="{BD6B08B1-6600-4AA2-954C-532F94CC5493}" type="presParOf" srcId="{DDF1688A-8D28-4A24-9DCF-6FD4940D955E}" destId="{6C971541-391D-45EC-9904-2064424E537E}" srcOrd="1" destOrd="0" presId="urn:microsoft.com/office/officeart/2008/layout/LinedList"/>
    <dgm:cxn modelId="{43267D30-68A8-466F-ACC6-CDB1C18611EF}" type="presParOf" srcId="{DDF1688A-8D28-4A24-9DCF-6FD4940D955E}" destId="{7C9EE1B4-0CE1-40A5-B1A7-C8B547ADA0C5}" srcOrd="2" destOrd="0" presId="urn:microsoft.com/office/officeart/2008/layout/LinedList"/>
    <dgm:cxn modelId="{7815CEC6-A38C-4B98-B475-43ADE45CBC31}" type="presParOf" srcId="{518AEA40-8A7E-4BB0-8233-810AC0372BCD}" destId="{2B37F4AB-2A15-4F82-8994-AE327246FFC7}" srcOrd="3" destOrd="0" presId="urn:microsoft.com/office/officeart/2008/layout/LinedList"/>
    <dgm:cxn modelId="{9FC03646-F9B3-4905-89ED-621C6DF94B92}" type="presParOf" srcId="{518AEA40-8A7E-4BB0-8233-810AC0372BCD}" destId="{2AA217EA-1156-40D8-95FD-3C57ED552019}" srcOrd="4" destOrd="0" presId="urn:microsoft.com/office/officeart/2008/layout/LinedList"/>
    <dgm:cxn modelId="{15C046E6-F628-498C-821A-3950A4E22B7A}" type="presParOf" srcId="{2AA217EA-1156-40D8-95FD-3C57ED552019}" destId="{A812DFCC-B9AF-48A4-9AC1-49638A49F851}" srcOrd="0" destOrd="0" presId="urn:microsoft.com/office/officeart/2008/layout/LinedList"/>
    <dgm:cxn modelId="{85261FE8-E605-4B4E-A674-7D8CF0E5F612}" type="presParOf" srcId="{2AA217EA-1156-40D8-95FD-3C57ED552019}" destId="{81F37BBB-3C42-4B18-9229-48423BFF9200}" srcOrd="1" destOrd="0" presId="urn:microsoft.com/office/officeart/2008/layout/LinedList"/>
    <dgm:cxn modelId="{2A669816-7C2D-45FF-9D82-80D5AAE9255F}" type="presParOf" srcId="{2AA217EA-1156-40D8-95FD-3C57ED552019}" destId="{2C5FF862-BC03-4123-BCF1-27676602289F}" srcOrd="2" destOrd="0" presId="urn:microsoft.com/office/officeart/2008/layout/LinedList"/>
    <dgm:cxn modelId="{7E34FA72-072E-4BA4-8CF0-ECE969BE5E45}" type="presParOf" srcId="{36FA4029-3B8F-4D14-9CA2-1EDB2763052B}" destId="{5B126940-41D3-4A77-8FF5-3F6E04E3B28B}" srcOrd="2" destOrd="0" presId="urn:microsoft.com/office/officeart/2008/layout/LinedList"/>
    <dgm:cxn modelId="{C76E9B93-5BBD-4018-AE24-FC19EFB9C3EF}" type="presParOf" srcId="{36FA4029-3B8F-4D14-9CA2-1EDB2763052B}" destId="{04D467FF-61F5-4445-8EBF-ED3CD5F8F6F5}" srcOrd="3" destOrd="0" presId="urn:microsoft.com/office/officeart/2008/layout/LinedList"/>
    <dgm:cxn modelId="{1E790416-6078-4AC9-A9DE-A4DAE492B7E3}" type="presParOf" srcId="{36FA4029-3B8F-4D14-9CA2-1EDB2763052B}" destId="{1A9AA00F-33D2-459F-A6E5-1FBCE866E37F}" srcOrd="4" destOrd="0" presId="urn:microsoft.com/office/officeart/2008/layout/LinedList"/>
    <dgm:cxn modelId="{B2C362A4-6D64-4336-A05E-4222489B1242}" type="presParOf" srcId="{1A9AA00F-33D2-459F-A6E5-1FBCE866E37F}" destId="{295F4EF3-14B6-4EC1-BFE7-A13E5682EA17}" srcOrd="0" destOrd="0" presId="urn:microsoft.com/office/officeart/2008/layout/LinedList"/>
    <dgm:cxn modelId="{8C741747-A10A-4C78-81C6-17C45BC77B78}" type="presParOf" srcId="{1A9AA00F-33D2-459F-A6E5-1FBCE866E37F}" destId="{DF9FE9C2-8BDB-4492-AA55-2D8263E880EE}" srcOrd="1" destOrd="0" presId="urn:microsoft.com/office/officeart/2008/layout/LinedList"/>
    <dgm:cxn modelId="{30EC82D8-C59D-476F-97A4-540A841E58DA}" type="presParOf" srcId="{1A9AA00F-33D2-459F-A6E5-1FBCE866E37F}" destId="{2EFE7965-AA1A-4B79-B7C4-26217C6DAF0C}" srcOrd="2" destOrd="0" presId="urn:microsoft.com/office/officeart/2008/layout/LinedList"/>
    <dgm:cxn modelId="{5168F019-2ADD-4399-A60E-F37B3D5169E2}" type="presParOf" srcId="{2EFE7965-AA1A-4B79-B7C4-26217C6DAF0C}" destId="{AD704DD8-0419-4C66-941D-32D8F9789CB7}" srcOrd="0" destOrd="0" presId="urn:microsoft.com/office/officeart/2008/layout/LinedList"/>
    <dgm:cxn modelId="{C898DBFA-242D-46D9-9D01-A8AD5A42467B}" type="presParOf" srcId="{AD704DD8-0419-4C66-941D-32D8F9789CB7}" destId="{97F3FE70-1FA5-4EFF-B90E-F66C38630D35}" srcOrd="0" destOrd="0" presId="urn:microsoft.com/office/officeart/2008/layout/LinedList"/>
    <dgm:cxn modelId="{01686A4B-FFBF-46D8-9F48-A6657E162EF1}" type="presParOf" srcId="{AD704DD8-0419-4C66-941D-32D8F9789CB7}" destId="{8152A644-2AAA-4012-9935-3A359F5739B4}" srcOrd="1" destOrd="0" presId="urn:microsoft.com/office/officeart/2008/layout/LinedList"/>
    <dgm:cxn modelId="{27A1FFB5-5F26-4395-81FC-9FF37A37AA29}" type="presParOf" srcId="{AD704DD8-0419-4C66-941D-32D8F9789CB7}" destId="{84ADAC3D-6116-49F6-AF74-7DE31150503F}" srcOrd="2" destOrd="0" presId="urn:microsoft.com/office/officeart/2008/layout/LinedList"/>
    <dgm:cxn modelId="{7393B2AF-28DC-45D9-A73D-86082143C8C4}" type="presParOf" srcId="{2EFE7965-AA1A-4B79-B7C4-26217C6DAF0C}" destId="{912B8243-5672-4F2A-8636-4791924ABE11}" srcOrd="1" destOrd="0" presId="urn:microsoft.com/office/officeart/2008/layout/LinedList"/>
    <dgm:cxn modelId="{2F105A95-840C-4756-B53D-8973765AFD73}" type="presParOf" srcId="{2EFE7965-AA1A-4B79-B7C4-26217C6DAF0C}" destId="{A163C8F3-62FF-40D2-A005-3483CF5A6E34}" srcOrd="2" destOrd="0" presId="urn:microsoft.com/office/officeart/2008/layout/LinedList"/>
    <dgm:cxn modelId="{566C2AD2-1AA6-48AE-86C7-B3E4AF27AF00}" type="presParOf" srcId="{A163C8F3-62FF-40D2-A005-3483CF5A6E34}" destId="{E92A9427-06B5-43ED-8F9A-257FFF13D97F}" srcOrd="0" destOrd="0" presId="urn:microsoft.com/office/officeart/2008/layout/LinedList"/>
    <dgm:cxn modelId="{5B2021C1-F3B6-4C48-BE7E-E0E831F38C62}" type="presParOf" srcId="{A163C8F3-62FF-40D2-A005-3483CF5A6E34}" destId="{21355298-650B-4DD4-984D-C3DA1B75F52B}" srcOrd="1" destOrd="0" presId="urn:microsoft.com/office/officeart/2008/layout/LinedList"/>
    <dgm:cxn modelId="{A2A20D4A-52E3-49AE-BD28-56A7F3A0DB28}" type="presParOf" srcId="{A163C8F3-62FF-40D2-A005-3483CF5A6E34}" destId="{BD2F9127-176E-4B4B-AAA3-FAFFE9FF79C5}" srcOrd="2" destOrd="0" presId="urn:microsoft.com/office/officeart/2008/layout/LinedList"/>
    <dgm:cxn modelId="{AE6377EB-80EB-44D0-B118-C089569A5D56}" type="presParOf" srcId="{2EFE7965-AA1A-4B79-B7C4-26217C6DAF0C}" destId="{3062FC44-3D27-4786-A6C6-07D8B0C601D1}" srcOrd="3" destOrd="0" presId="urn:microsoft.com/office/officeart/2008/layout/LinedList"/>
    <dgm:cxn modelId="{A5815884-72E5-4511-AEA6-C43EB97CE3BC}" type="presParOf" srcId="{2EFE7965-AA1A-4B79-B7C4-26217C6DAF0C}" destId="{2BDEA143-DEDA-4461-8655-CC3B990109D4}" srcOrd="4" destOrd="0" presId="urn:microsoft.com/office/officeart/2008/layout/LinedList"/>
    <dgm:cxn modelId="{47A6A9D1-410B-4A39-8526-A4F46AF2DB6B}" type="presParOf" srcId="{2BDEA143-DEDA-4461-8655-CC3B990109D4}" destId="{382AA02A-619B-4281-A08A-6E2FAD9A4CD8}" srcOrd="0" destOrd="0" presId="urn:microsoft.com/office/officeart/2008/layout/LinedList"/>
    <dgm:cxn modelId="{73925D6A-9BBA-48B9-BA03-2A96B868093F}" type="presParOf" srcId="{2BDEA143-DEDA-4461-8655-CC3B990109D4}" destId="{3B714808-45D9-4A15-B381-4835022776AA}" srcOrd="1" destOrd="0" presId="urn:microsoft.com/office/officeart/2008/layout/LinedList"/>
    <dgm:cxn modelId="{870A3111-E206-4290-8FA9-1B7A4498AD4E}" type="presParOf" srcId="{2BDEA143-DEDA-4461-8655-CC3B990109D4}" destId="{041147B5-B720-4996-842D-4D44FC09B981}" srcOrd="2" destOrd="0" presId="urn:microsoft.com/office/officeart/2008/layout/LinedList"/>
    <dgm:cxn modelId="{013B6710-D630-40FD-8F15-BB312453309E}" type="presParOf" srcId="{36FA4029-3B8F-4D14-9CA2-1EDB2763052B}" destId="{3A1F1E1C-422A-4614-9358-F6F0C75BA41F}" srcOrd="5" destOrd="0" presId="urn:microsoft.com/office/officeart/2008/layout/LinedList"/>
    <dgm:cxn modelId="{37B41EED-BA48-4603-8723-AE9A537B6C7E}" type="presParOf" srcId="{36FA4029-3B8F-4D14-9CA2-1EDB2763052B}" destId="{7ED46381-1E6B-4F18-8FBA-E75D9FF4C064}" srcOrd="6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8A115C6-0EF8-46BF-89C9-01AA998AAFB7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6B647960-3A21-4C82-9D1E-0336CFE62775}">
      <dgm:prSet/>
      <dgm:spPr/>
      <dgm:t>
        <a:bodyPr/>
        <a:lstStyle/>
        <a:p>
          <a:pPr rtl="0"/>
          <a:r>
            <a:rPr lang="zh-CN" b="1" i="0" baseline="0" smtClean="0"/>
            <a:t>当一个</a:t>
          </a:r>
          <a:r>
            <a:rPr lang="en-US" b="1" i="0" baseline="0" smtClean="0"/>
            <a:t>Web</a:t>
          </a:r>
          <a:r>
            <a:rPr lang="zh-CN" b="1" i="0" baseline="0" smtClean="0"/>
            <a:t>资源收到客户端的请求后，自己不处理，转交</a:t>
          </a:r>
          <a:r>
            <a:rPr lang="en-US" b="1" i="0" baseline="0" smtClean="0"/>
            <a:t>【</a:t>
          </a:r>
          <a:r>
            <a:rPr lang="zh-CN" b="1" i="0" baseline="0" smtClean="0"/>
            <a:t>通知</a:t>
          </a:r>
          <a:r>
            <a:rPr lang="en-US" b="1" i="0" baseline="0" smtClean="0"/>
            <a:t>】</a:t>
          </a:r>
          <a:r>
            <a:rPr lang="zh-CN" b="1" i="0" baseline="0" smtClean="0"/>
            <a:t>另外一个资源来处理该请求，则通过该对象的方法来实现</a:t>
          </a:r>
          <a:endParaRPr lang="zh-CN"/>
        </a:p>
      </dgm:t>
    </dgm:pt>
    <dgm:pt modelId="{042AE611-064F-4B11-92EF-E3EB55A872E3}" type="parTrans" cxnId="{204F85C9-4463-4DA8-A0F2-F44E4D843BD6}">
      <dgm:prSet/>
      <dgm:spPr/>
      <dgm:t>
        <a:bodyPr/>
        <a:lstStyle/>
        <a:p>
          <a:endParaRPr lang="zh-CN" altLang="en-US"/>
        </a:p>
      </dgm:t>
    </dgm:pt>
    <dgm:pt modelId="{D7252F89-4297-46D3-98B6-2884076B50E4}" type="sibTrans" cxnId="{204F85C9-4463-4DA8-A0F2-F44E4D843BD6}">
      <dgm:prSet/>
      <dgm:spPr/>
      <dgm:t>
        <a:bodyPr/>
        <a:lstStyle/>
        <a:p>
          <a:endParaRPr lang="zh-CN" altLang="en-US"/>
        </a:p>
      </dgm:t>
    </dgm:pt>
    <dgm:pt modelId="{A62B70A4-B4E8-4C1E-BC06-3FA22D723F60}">
      <dgm:prSet/>
      <dgm:spPr/>
      <dgm:t>
        <a:bodyPr/>
        <a:lstStyle/>
        <a:p>
          <a:pPr rtl="0"/>
          <a:r>
            <a:rPr lang="zh-CN" b="1" i="0" baseline="0" smtClean="0"/>
            <a:t>对象方法</a:t>
          </a:r>
          <a:endParaRPr lang="zh-CN"/>
        </a:p>
      </dgm:t>
    </dgm:pt>
    <dgm:pt modelId="{59B42EFC-F527-46F5-A3DC-5FED4A470BA2}" type="parTrans" cxnId="{848BCEFE-B792-49E7-B946-C06EBB4FED31}">
      <dgm:prSet/>
      <dgm:spPr/>
      <dgm:t>
        <a:bodyPr/>
        <a:lstStyle/>
        <a:p>
          <a:endParaRPr lang="zh-CN" altLang="en-US"/>
        </a:p>
      </dgm:t>
    </dgm:pt>
    <dgm:pt modelId="{772E99AD-29D5-4F1B-89AE-80863E762DFA}" type="sibTrans" cxnId="{848BCEFE-B792-49E7-B946-C06EBB4FED31}">
      <dgm:prSet/>
      <dgm:spPr/>
      <dgm:t>
        <a:bodyPr/>
        <a:lstStyle/>
        <a:p>
          <a:endParaRPr lang="zh-CN" altLang="en-US"/>
        </a:p>
      </dgm:t>
    </dgm:pt>
    <dgm:pt modelId="{2C9F06D4-221F-4A3B-80F1-B04DCE25D9B5}">
      <dgm:prSet/>
      <dgm:spPr/>
      <dgm:t>
        <a:bodyPr/>
        <a:lstStyle/>
        <a:p>
          <a:pPr rtl="0"/>
          <a:r>
            <a:rPr lang="en-US" b="1" i="0" baseline="0" smtClean="0"/>
            <a:t>RequestDispatcher getRequestDispatcher(String path)</a:t>
          </a:r>
          <a:endParaRPr lang="zh-CN"/>
        </a:p>
      </dgm:t>
    </dgm:pt>
    <dgm:pt modelId="{7BD11D91-BD1F-4519-9A7D-B157275C7079}" type="parTrans" cxnId="{B4A6017D-03DF-40CC-AB38-41CA3BFAF3E2}">
      <dgm:prSet/>
      <dgm:spPr/>
      <dgm:t>
        <a:bodyPr/>
        <a:lstStyle/>
        <a:p>
          <a:endParaRPr lang="zh-CN" altLang="en-US"/>
        </a:p>
      </dgm:t>
    </dgm:pt>
    <dgm:pt modelId="{31D6EAEB-1E48-4D2C-9663-8950110FF30F}" type="sibTrans" cxnId="{B4A6017D-03DF-40CC-AB38-41CA3BFAF3E2}">
      <dgm:prSet/>
      <dgm:spPr/>
      <dgm:t>
        <a:bodyPr/>
        <a:lstStyle/>
        <a:p>
          <a:endParaRPr lang="zh-CN" altLang="en-US"/>
        </a:p>
      </dgm:t>
    </dgm:pt>
    <dgm:pt modelId="{DBE5F6E7-5939-4766-A210-2FD3DFCE72E1}">
      <dgm:prSet/>
      <dgm:spPr/>
      <dgm:t>
        <a:bodyPr/>
        <a:lstStyle/>
        <a:p>
          <a:pPr rtl="0"/>
          <a:r>
            <a:rPr lang="en-US" b="1" i="0" baseline="0" smtClean="0"/>
            <a:t>path</a:t>
          </a:r>
          <a:r>
            <a:rPr lang="zh-CN" b="1" i="0" baseline="0" smtClean="0"/>
            <a:t>必须以</a:t>
          </a:r>
          <a:r>
            <a:rPr lang="en-US" b="1" i="0" baseline="0" smtClean="0"/>
            <a:t>/</a:t>
          </a:r>
          <a:r>
            <a:rPr lang="zh-CN" b="1" i="0" baseline="0" smtClean="0"/>
            <a:t>开头</a:t>
          </a:r>
          <a:endParaRPr lang="zh-CN"/>
        </a:p>
      </dgm:t>
    </dgm:pt>
    <dgm:pt modelId="{EB5B3819-263E-4F86-BA98-8E72E347329D}" type="parTrans" cxnId="{0B513721-BC05-47C2-8C43-FE1C4EE011C7}">
      <dgm:prSet/>
      <dgm:spPr/>
      <dgm:t>
        <a:bodyPr/>
        <a:lstStyle/>
        <a:p>
          <a:endParaRPr lang="zh-CN" altLang="en-US"/>
        </a:p>
      </dgm:t>
    </dgm:pt>
    <dgm:pt modelId="{F68146F1-843A-4F5B-AADF-0DF3A8E7434F}" type="sibTrans" cxnId="{0B513721-BC05-47C2-8C43-FE1C4EE011C7}">
      <dgm:prSet/>
      <dgm:spPr/>
      <dgm:t>
        <a:bodyPr/>
        <a:lstStyle/>
        <a:p>
          <a:endParaRPr lang="zh-CN" altLang="en-US"/>
        </a:p>
      </dgm:t>
    </dgm:pt>
    <dgm:pt modelId="{5CDCD21C-BA83-4E8B-976D-7CD91B0EAA24}">
      <dgm:prSet/>
      <dgm:spPr/>
      <dgm:t>
        <a:bodyPr/>
        <a:lstStyle/>
        <a:p>
          <a:pPr rtl="0"/>
          <a:r>
            <a:rPr lang="zh-CN" b="1" i="0" baseline="0" smtClean="0"/>
            <a:t>路径指向别的资源，可能是</a:t>
          </a:r>
          <a:r>
            <a:rPr lang="en-US" b="1" i="0" baseline="0" smtClean="0"/>
            <a:t>Servlet</a:t>
          </a:r>
          <a:r>
            <a:rPr lang="zh-CN" b="1" i="0" baseline="0" smtClean="0"/>
            <a:t>，也可能是其它，如</a:t>
          </a:r>
          <a:r>
            <a:rPr lang="en-US" b="1" i="0" baseline="0" smtClean="0"/>
            <a:t>jsp</a:t>
          </a:r>
          <a:r>
            <a:rPr lang="zh-CN" b="1" i="0" baseline="0" smtClean="0"/>
            <a:t>文件</a:t>
          </a:r>
          <a:endParaRPr lang="zh-CN"/>
        </a:p>
      </dgm:t>
    </dgm:pt>
    <dgm:pt modelId="{6652B7B7-60B1-46C8-B8A1-107FA8E06F4C}" type="parTrans" cxnId="{0852B6EE-2C18-4638-B0F6-0CB9B202B8D4}">
      <dgm:prSet/>
      <dgm:spPr/>
      <dgm:t>
        <a:bodyPr/>
        <a:lstStyle/>
        <a:p>
          <a:endParaRPr lang="zh-CN" altLang="en-US"/>
        </a:p>
      </dgm:t>
    </dgm:pt>
    <dgm:pt modelId="{A52A3438-0B44-4BC3-BCCF-5F1E4FD45DFA}" type="sibTrans" cxnId="{0852B6EE-2C18-4638-B0F6-0CB9B202B8D4}">
      <dgm:prSet/>
      <dgm:spPr/>
      <dgm:t>
        <a:bodyPr/>
        <a:lstStyle/>
        <a:p>
          <a:endParaRPr lang="zh-CN" altLang="en-US"/>
        </a:p>
      </dgm:t>
    </dgm:pt>
    <dgm:pt modelId="{DE59B61D-93A0-4589-BDD7-A5EA17F4EADA}">
      <dgm:prSet/>
      <dgm:spPr/>
      <dgm:t>
        <a:bodyPr/>
        <a:lstStyle/>
        <a:p>
          <a:pPr rtl="0"/>
          <a:r>
            <a:rPr lang="zh-CN" b="1" i="0" baseline="0" smtClean="0"/>
            <a:t>接口方法</a:t>
          </a:r>
          <a:endParaRPr lang="zh-CN"/>
        </a:p>
      </dgm:t>
    </dgm:pt>
    <dgm:pt modelId="{4506768A-C88C-431F-A795-DA523AFF8DF3}" type="parTrans" cxnId="{91AA5BC9-E1A0-4852-A428-84C17812E22D}">
      <dgm:prSet/>
      <dgm:spPr/>
      <dgm:t>
        <a:bodyPr/>
        <a:lstStyle/>
        <a:p>
          <a:endParaRPr lang="zh-CN" altLang="en-US"/>
        </a:p>
      </dgm:t>
    </dgm:pt>
    <dgm:pt modelId="{D6E0835A-DCCB-459B-9EF2-F8237F2214F9}" type="sibTrans" cxnId="{91AA5BC9-E1A0-4852-A428-84C17812E22D}">
      <dgm:prSet/>
      <dgm:spPr/>
      <dgm:t>
        <a:bodyPr/>
        <a:lstStyle/>
        <a:p>
          <a:endParaRPr lang="zh-CN" altLang="en-US"/>
        </a:p>
      </dgm:t>
    </dgm:pt>
    <dgm:pt modelId="{BEB254AA-360A-4D2E-8703-B09C5AB25A86}">
      <dgm:prSet/>
      <dgm:spPr/>
      <dgm:t>
        <a:bodyPr/>
        <a:lstStyle/>
        <a:p>
          <a:pPr rtl="0"/>
          <a:r>
            <a:rPr lang="en-US" b="1" i="0" baseline="0" smtClean="0"/>
            <a:t>forward(req,resp)</a:t>
          </a:r>
          <a:r>
            <a:rPr lang="zh-CN" b="1" i="0" baseline="0" smtClean="0"/>
            <a:t>传递，即请求转发</a:t>
          </a:r>
          <a:endParaRPr lang="zh-CN"/>
        </a:p>
      </dgm:t>
    </dgm:pt>
    <dgm:pt modelId="{3059B0DD-2C50-47C8-9791-87F41E0066A3}" type="parTrans" cxnId="{3BD15DC1-B004-4633-B9E9-4B13119DB0AB}">
      <dgm:prSet/>
      <dgm:spPr/>
      <dgm:t>
        <a:bodyPr/>
        <a:lstStyle/>
        <a:p>
          <a:endParaRPr lang="zh-CN" altLang="en-US"/>
        </a:p>
      </dgm:t>
    </dgm:pt>
    <dgm:pt modelId="{6AD25821-8FED-4CA3-B4EE-3EB7FAC07DF5}" type="sibTrans" cxnId="{3BD15DC1-B004-4633-B9E9-4B13119DB0AB}">
      <dgm:prSet/>
      <dgm:spPr/>
      <dgm:t>
        <a:bodyPr/>
        <a:lstStyle/>
        <a:p>
          <a:endParaRPr lang="zh-CN" altLang="en-US"/>
        </a:p>
      </dgm:t>
    </dgm:pt>
    <dgm:pt modelId="{A24C2D82-374B-40A2-B261-C5647746D13C}">
      <dgm:prSet/>
      <dgm:spPr/>
      <dgm:t>
        <a:bodyPr/>
        <a:lstStyle/>
        <a:p>
          <a:pPr rtl="0"/>
          <a:r>
            <a:rPr lang="en-US" b="1" i="0" baseline="0" smtClean="0"/>
            <a:t>include(req,resp)</a:t>
          </a:r>
          <a:r>
            <a:rPr lang="zh-CN" b="1" i="0" baseline="0" smtClean="0"/>
            <a:t>包含</a:t>
          </a:r>
          <a:endParaRPr lang="zh-CN"/>
        </a:p>
      </dgm:t>
    </dgm:pt>
    <dgm:pt modelId="{9131EDA3-B92B-45A2-8434-AC7350A2EC4E}" type="parTrans" cxnId="{5AB03878-59AE-43A2-8126-49BD2543C1BD}">
      <dgm:prSet/>
      <dgm:spPr/>
      <dgm:t>
        <a:bodyPr/>
        <a:lstStyle/>
        <a:p>
          <a:endParaRPr lang="zh-CN" altLang="en-US"/>
        </a:p>
      </dgm:t>
    </dgm:pt>
    <dgm:pt modelId="{493B7A8A-C00F-4575-80DB-CB0946E7F6F6}" type="sibTrans" cxnId="{5AB03878-59AE-43A2-8126-49BD2543C1BD}">
      <dgm:prSet/>
      <dgm:spPr/>
      <dgm:t>
        <a:bodyPr/>
        <a:lstStyle/>
        <a:p>
          <a:endParaRPr lang="zh-CN" altLang="en-US"/>
        </a:p>
      </dgm:t>
    </dgm:pt>
    <dgm:pt modelId="{F0B82C30-7771-4B63-A304-74A6BBEF65BE}" type="pres">
      <dgm:prSet presAssocID="{C8A115C6-0EF8-46BF-89C9-01AA998AAFB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DD60B04D-8DBC-4D24-85EA-004ECA41163F}" type="pres">
      <dgm:prSet presAssocID="{DE59B61D-93A0-4589-BDD7-A5EA17F4EADA}" presName="boxAndChildren" presStyleCnt="0"/>
      <dgm:spPr/>
    </dgm:pt>
    <dgm:pt modelId="{1A1A0969-DBE8-4D5D-B0FE-57BC8ADD1413}" type="pres">
      <dgm:prSet presAssocID="{DE59B61D-93A0-4589-BDD7-A5EA17F4EADA}" presName="parentTextBox" presStyleLbl="node1" presStyleIdx="0" presStyleCnt="3"/>
      <dgm:spPr/>
      <dgm:t>
        <a:bodyPr/>
        <a:lstStyle/>
        <a:p>
          <a:endParaRPr lang="zh-CN" altLang="en-US"/>
        </a:p>
      </dgm:t>
    </dgm:pt>
    <dgm:pt modelId="{C5EE8ECD-0BF3-403E-91B7-77DD7A9C81F5}" type="pres">
      <dgm:prSet presAssocID="{DE59B61D-93A0-4589-BDD7-A5EA17F4EADA}" presName="entireBox" presStyleLbl="node1" presStyleIdx="0" presStyleCnt="3"/>
      <dgm:spPr/>
      <dgm:t>
        <a:bodyPr/>
        <a:lstStyle/>
        <a:p>
          <a:endParaRPr lang="zh-CN" altLang="en-US"/>
        </a:p>
      </dgm:t>
    </dgm:pt>
    <dgm:pt modelId="{10D78D4B-0B19-4E04-A9FD-C10424CB9D78}" type="pres">
      <dgm:prSet presAssocID="{DE59B61D-93A0-4589-BDD7-A5EA17F4EADA}" presName="descendantBox" presStyleCnt="0"/>
      <dgm:spPr/>
    </dgm:pt>
    <dgm:pt modelId="{8597D57E-D689-448B-A52E-D5135714242E}" type="pres">
      <dgm:prSet presAssocID="{BEB254AA-360A-4D2E-8703-B09C5AB25A86}" presName="childTextBox" presStyleLbl="fgAccFollow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5B34CB6-972D-46AB-8AA1-9A1A5E60E9C3}" type="pres">
      <dgm:prSet presAssocID="{A24C2D82-374B-40A2-B261-C5647746D13C}" presName="childTextBox" presStyleLbl="fgAccFollow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A1AA3A3-B60E-4F08-84B7-2E9F7E4727E3}" type="pres">
      <dgm:prSet presAssocID="{772E99AD-29D5-4F1B-89AE-80863E762DFA}" presName="sp" presStyleCnt="0"/>
      <dgm:spPr/>
    </dgm:pt>
    <dgm:pt modelId="{AA7BA3EE-C55C-49CD-BF50-B4F5D3159EF2}" type="pres">
      <dgm:prSet presAssocID="{A62B70A4-B4E8-4C1E-BC06-3FA22D723F60}" presName="arrowAndChildren" presStyleCnt="0"/>
      <dgm:spPr/>
    </dgm:pt>
    <dgm:pt modelId="{A5C9412D-97E5-4308-A97C-9673D4492161}" type="pres">
      <dgm:prSet presAssocID="{A62B70A4-B4E8-4C1E-BC06-3FA22D723F60}" presName="parentTextArrow" presStyleLbl="node1" presStyleIdx="0" presStyleCnt="3"/>
      <dgm:spPr/>
      <dgm:t>
        <a:bodyPr/>
        <a:lstStyle/>
        <a:p>
          <a:endParaRPr lang="zh-CN" altLang="en-US"/>
        </a:p>
      </dgm:t>
    </dgm:pt>
    <dgm:pt modelId="{1C32AF88-6163-42F0-9282-DD5F8D89BEC1}" type="pres">
      <dgm:prSet presAssocID="{A62B70A4-B4E8-4C1E-BC06-3FA22D723F60}" presName="arrow" presStyleLbl="node1" presStyleIdx="1" presStyleCnt="3"/>
      <dgm:spPr/>
      <dgm:t>
        <a:bodyPr/>
        <a:lstStyle/>
        <a:p>
          <a:endParaRPr lang="zh-CN" altLang="en-US"/>
        </a:p>
      </dgm:t>
    </dgm:pt>
    <dgm:pt modelId="{37F5ED56-4254-4D37-A933-A86DF9E68B42}" type="pres">
      <dgm:prSet presAssocID="{A62B70A4-B4E8-4C1E-BC06-3FA22D723F60}" presName="descendantArrow" presStyleCnt="0"/>
      <dgm:spPr/>
    </dgm:pt>
    <dgm:pt modelId="{01D5E6CC-1B33-4792-A6FE-A65581E29DCF}" type="pres">
      <dgm:prSet presAssocID="{2C9F06D4-221F-4A3B-80F1-B04DCE25D9B5}" presName="childTextArrow" presStyleLbl="fgAccFollow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EFB0B7E-9314-4EF9-9B6B-A2B5B51E7415}" type="pres">
      <dgm:prSet presAssocID="{DBE5F6E7-5939-4766-A210-2FD3DFCE72E1}" presName="childTextArrow" presStyleLbl="fgAccFollow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4CA0863-3747-4DF9-93BD-9F5D23E214B8}" type="pres">
      <dgm:prSet presAssocID="{5CDCD21C-BA83-4E8B-976D-7CD91B0EAA24}" presName="childTextArrow" presStyleLbl="fgAccFollow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E5825F6-6891-4910-B215-1F0416BD6144}" type="pres">
      <dgm:prSet presAssocID="{D7252F89-4297-46D3-98B6-2884076B50E4}" presName="sp" presStyleCnt="0"/>
      <dgm:spPr/>
    </dgm:pt>
    <dgm:pt modelId="{DA13849D-9613-4963-9925-38E03A9D06C9}" type="pres">
      <dgm:prSet presAssocID="{6B647960-3A21-4C82-9D1E-0336CFE62775}" presName="arrowAndChildren" presStyleCnt="0"/>
      <dgm:spPr/>
    </dgm:pt>
    <dgm:pt modelId="{09E0672E-0C00-4805-8119-124E90EE1E69}" type="pres">
      <dgm:prSet presAssocID="{6B647960-3A21-4C82-9D1E-0336CFE62775}" presName="parentTextArrow" presStyleLbl="node1" presStyleIdx="2" presStyleCnt="3"/>
      <dgm:spPr/>
      <dgm:t>
        <a:bodyPr/>
        <a:lstStyle/>
        <a:p>
          <a:endParaRPr lang="zh-CN" altLang="en-US"/>
        </a:p>
      </dgm:t>
    </dgm:pt>
  </dgm:ptLst>
  <dgm:cxnLst>
    <dgm:cxn modelId="{22734F94-A901-4456-B348-13B824665473}" type="presOf" srcId="{DE59B61D-93A0-4589-BDD7-A5EA17F4EADA}" destId="{C5EE8ECD-0BF3-403E-91B7-77DD7A9C81F5}" srcOrd="1" destOrd="0" presId="urn:microsoft.com/office/officeart/2005/8/layout/process4"/>
    <dgm:cxn modelId="{52FCDA04-F7BA-4998-A0BE-3F8CF9BB1FD7}" type="presOf" srcId="{A24C2D82-374B-40A2-B261-C5647746D13C}" destId="{A5B34CB6-972D-46AB-8AA1-9A1A5E60E9C3}" srcOrd="0" destOrd="0" presId="urn:microsoft.com/office/officeart/2005/8/layout/process4"/>
    <dgm:cxn modelId="{1EA43CE3-C2CA-4941-8830-3158A0A767EA}" type="presOf" srcId="{5CDCD21C-BA83-4E8B-976D-7CD91B0EAA24}" destId="{C4CA0863-3747-4DF9-93BD-9F5D23E214B8}" srcOrd="0" destOrd="0" presId="urn:microsoft.com/office/officeart/2005/8/layout/process4"/>
    <dgm:cxn modelId="{0852B6EE-2C18-4638-B0F6-0CB9B202B8D4}" srcId="{A62B70A4-B4E8-4C1E-BC06-3FA22D723F60}" destId="{5CDCD21C-BA83-4E8B-976D-7CD91B0EAA24}" srcOrd="2" destOrd="0" parTransId="{6652B7B7-60B1-46C8-B8A1-107FA8E06F4C}" sibTransId="{A52A3438-0B44-4BC3-BCCF-5F1E4FD45DFA}"/>
    <dgm:cxn modelId="{1DDB47C4-FA0B-4622-BF27-E71EA624C747}" type="presOf" srcId="{DE59B61D-93A0-4589-BDD7-A5EA17F4EADA}" destId="{1A1A0969-DBE8-4D5D-B0FE-57BC8ADD1413}" srcOrd="0" destOrd="0" presId="urn:microsoft.com/office/officeart/2005/8/layout/process4"/>
    <dgm:cxn modelId="{51B89608-FE75-4750-BD1E-ED1E07DC3BAB}" type="presOf" srcId="{DBE5F6E7-5939-4766-A210-2FD3DFCE72E1}" destId="{CEFB0B7E-9314-4EF9-9B6B-A2B5B51E7415}" srcOrd="0" destOrd="0" presId="urn:microsoft.com/office/officeart/2005/8/layout/process4"/>
    <dgm:cxn modelId="{91AA5BC9-E1A0-4852-A428-84C17812E22D}" srcId="{C8A115C6-0EF8-46BF-89C9-01AA998AAFB7}" destId="{DE59B61D-93A0-4589-BDD7-A5EA17F4EADA}" srcOrd="2" destOrd="0" parTransId="{4506768A-C88C-431F-A795-DA523AFF8DF3}" sibTransId="{D6E0835A-DCCB-459B-9EF2-F8237F2214F9}"/>
    <dgm:cxn modelId="{A0E17143-278C-4616-BFEC-E56A0BE761D9}" type="presOf" srcId="{A62B70A4-B4E8-4C1E-BC06-3FA22D723F60}" destId="{1C32AF88-6163-42F0-9282-DD5F8D89BEC1}" srcOrd="1" destOrd="0" presId="urn:microsoft.com/office/officeart/2005/8/layout/process4"/>
    <dgm:cxn modelId="{CBE63C1C-14C9-4C29-9E76-2510BC23627C}" type="presOf" srcId="{BEB254AA-360A-4D2E-8703-B09C5AB25A86}" destId="{8597D57E-D689-448B-A52E-D5135714242E}" srcOrd="0" destOrd="0" presId="urn:microsoft.com/office/officeart/2005/8/layout/process4"/>
    <dgm:cxn modelId="{1B454189-DB81-40CE-B73E-9152A2A9CA10}" type="presOf" srcId="{2C9F06D4-221F-4A3B-80F1-B04DCE25D9B5}" destId="{01D5E6CC-1B33-4792-A6FE-A65581E29DCF}" srcOrd="0" destOrd="0" presId="urn:microsoft.com/office/officeart/2005/8/layout/process4"/>
    <dgm:cxn modelId="{3BD15DC1-B004-4633-B9E9-4B13119DB0AB}" srcId="{DE59B61D-93A0-4589-BDD7-A5EA17F4EADA}" destId="{BEB254AA-360A-4D2E-8703-B09C5AB25A86}" srcOrd="0" destOrd="0" parTransId="{3059B0DD-2C50-47C8-9791-87F41E0066A3}" sibTransId="{6AD25821-8FED-4CA3-B4EE-3EB7FAC07DF5}"/>
    <dgm:cxn modelId="{848BCEFE-B792-49E7-B946-C06EBB4FED31}" srcId="{C8A115C6-0EF8-46BF-89C9-01AA998AAFB7}" destId="{A62B70A4-B4E8-4C1E-BC06-3FA22D723F60}" srcOrd="1" destOrd="0" parTransId="{59B42EFC-F527-46F5-A3DC-5FED4A470BA2}" sibTransId="{772E99AD-29D5-4F1B-89AE-80863E762DFA}"/>
    <dgm:cxn modelId="{0B513721-BC05-47C2-8C43-FE1C4EE011C7}" srcId="{A62B70A4-B4E8-4C1E-BC06-3FA22D723F60}" destId="{DBE5F6E7-5939-4766-A210-2FD3DFCE72E1}" srcOrd="1" destOrd="0" parTransId="{EB5B3819-263E-4F86-BA98-8E72E347329D}" sibTransId="{F68146F1-843A-4F5B-AADF-0DF3A8E7434F}"/>
    <dgm:cxn modelId="{63FDFC39-FB4C-4B74-B05A-565300167848}" type="presOf" srcId="{C8A115C6-0EF8-46BF-89C9-01AA998AAFB7}" destId="{F0B82C30-7771-4B63-A304-74A6BBEF65BE}" srcOrd="0" destOrd="0" presId="urn:microsoft.com/office/officeart/2005/8/layout/process4"/>
    <dgm:cxn modelId="{6EEF81AB-2353-4676-A150-4C891326A87D}" type="presOf" srcId="{6B647960-3A21-4C82-9D1E-0336CFE62775}" destId="{09E0672E-0C00-4805-8119-124E90EE1E69}" srcOrd="0" destOrd="0" presId="urn:microsoft.com/office/officeart/2005/8/layout/process4"/>
    <dgm:cxn modelId="{B4A6017D-03DF-40CC-AB38-41CA3BFAF3E2}" srcId="{A62B70A4-B4E8-4C1E-BC06-3FA22D723F60}" destId="{2C9F06D4-221F-4A3B-80F1-B04DCE25D9B5}" srcOrd="0" destOrd="0" parTransId="{7BD11D91-BD1F-4519-9A7D-B157275C7079}" sibTransId="{31D6EAEB-1E48-4D2C-9663-8950110FF30F}"/>
    <dgm:cxn modelId="{5AB03878-59AE-43A2-8126-49BD2543C1BD}" srcId="{DE59B61D-93A0-4589-BDD7-A5EA17F4EADA}" destId="{A24C2D82-374B-40A2-B261-C5647746D13C}" srcOrd="1" destOrd="0" parTransId="{9131EDA3-B92B-45A2-8434-AC7350A2EC4E}" sibTransId="{493B7A8A-C00F-4575-80DB-CB0946E7F6F6}"/>
    <dgm:cxn modelId="{8EE1F3C8-6F25-478F-BBD0-9B807D4065DB}" type="presOf" srcId="{A62B70A4-B4E8-4C1E-BC06-3FA22D723F60}" destId="{A5C9412D-97E5-4308-A97C-9673D4492161}" srcOrd="0" destOrd="0" presId="urn:microsoft.com/office/officeart/2005/8/layout/process4"/>
    <dgm:cxn modelId="{204F85C9-4463-4DA8-A0F2-F44E4D843BD6}" srcId="{C8A115C6-0EF8-46BF-89C9-01AA998AAFB7}" destId="{6B647960-3A21-4C82-9D1E-0336CFE62775}" srcOrd="0" destOrd="0" parTransId="{042AE611-064F-4B11-92EF-E3EB55A872E3}" sibTransId="{D7252F89-4297-46D3-98B6-2884076B50E4}"/>
    <dgm:cxn modelId="{461BC16A-3F58-451F-A216-394ADBD46941}" type="presParOf" srcId="{F0B82C30-7771-4B63-A304-74A6BBEF65BE}" destId="{DD60B04D-8DBC-4D24-85EA-004ECA41163F}" srcOrd="0" destOrd="0" presId="urn:microsoft.com/office/officeart/2005/8/layout/process4"/>
    <dgm:cxn modelId="{F42144BB-8250-4A9E-B4B8-F7D3D0F05441}" type="presParOf" srcId="{DD60B04D-8DBC-4D24-85EA-004ECA41163F}" destId="{1A1A0969-DBE8-4D5D-B0FE-57BC8ADD1413}" srcOrd="0" destOrd="0" presId="urn:microsoft.com/office/officeart/2005/8/layout/process4"/>
    <dgm:cxn modelId="{2071DEF3-94C3-4FC6-ABAF-C5EDBFFA017F}" type="presParOf" srcId="{DD60B04D-8DBC-4D24-85EA-004ECA41163F}" destId="{C5EE8ECD-0BF3-403E-91B7-77DD7A9C81F5}" srcOrd="1" destOrd="0" presId="urn:microsoft.com/office/officeart/2005/8/layout/process4"/>
    <dgm:cxn modelId="{CC8B21AB-B98A-441C-A82B-05BE54A3451A}" type="presParOf" srcId="{DD60B04D-8DBC-4D24-85EA-004ECA41163F}" destId="{10D78D4B-0B19-4E04-A9FD-C10424CB9D78}" srcOrd="2" destOrd="0" presId="urn:microsoft.com/office/officeart/2005/8/layout/process4"/>
    <dgm:cxn modelId="{4D6C6C48-1F41-45A2-9151-CFB7964BA338}" type="presParOf" srcId="{10D78D4B-0B19-4E04-A9FD-C10424CB9D78}" destId="{8597D57E-D689-448B-A52E-D5135714242E}" srcOrd="0" destOrd="0" presId="urn:microsoft.com/office/officeart/2005/8/layout/process4"/>
    <dgm:cxn modelId="{9CC4C37A-BF6B-4CA7-B041-A03D50D9876B}" type="presParOf" srcId="{10D78D4B-0B19-4E04-A9FD-C10424CB9D78}" destId="{A5B34CB6-972D-46AB-8AA1-9A1A5E60E9C3}" srcOrd="1" destOrd="0" presId="urn:microsoft.com/office/officeart/2005/8/layout/process4"/>
    <dgm:cxn modelId="{7F30996F-5357-4408-81EA-2ACB773C15B8}" type="presParOf" srcId="{F0B82C30-7771-4B63-A304-74A6BBEF65BE}" destId="{3A1AA3A3-B60E-4F08-84B7-2E9F7E4727E3}" srcOrd="1" destOrd="0" presId="urn:microsoft.com/office/officeart/2005/8/layout/process4"/>
    <dgm:cxn modelId="{12CD3D26-C3B8-4A1E-8C27-34816A932743}" type="presParOf" srcId="{F0B82C30-7771-4B63-A304-74A6BBEF65BE}" destId="{AA7BA3EE-C55C-49CD-BF50-B4F5D3159EF2}" srcOrd="2" destOrd="0" presId="urn:microsoft.com/office/officeart/2005/8/layout/process4"/>
    <dgm:cxn modelId="{BF70563F-95FA-43A6-8AFA-E9A57D9E6738}" type="presParOf" srcId="{AA7BA3EE-C55C-49CD-BF50-B4F5D3159EF2}" destId="{A5C9412D-97E5-4308-A97C-9673D4492161}" srcOrd="0" destOrd="0" presId="urn:microsoft.com/office/officeart/2005/8/layout/process4"/>
    <dgm:cxn modelId="{5AD5B870-4D55-43BC-91D6-6D9D76E7BFFE}" type="presParOf" srcId="{AA7BA3EE-C55C-49CD-BF50-B4F5D3159EF2}" destId="{1C32AF88-6163-42F0-9282-DD5F8D89BEC1}" srcOrd="1" destOrd="0" presId="urn:microsoft.com/office/officeart/2005/8/layout/process4"/>
    <dgm:cxn modelId="{A3E061B6-0DA2-4276-B5AB-619CF0526AF2}" type="presParOf" srcId="{AA7BA3EE-C55C-49CD-BF50-B4F5D3159EF2}" destId="{37F5ED56-4254-4D37-A933-A86DF9E68B42}" srcOrd="2" destOrd="0" presId="urn:microsoft.com/office/officeart/2005/8/layout/process4"/>
    <dgm:cxn modelId="{06F660A7-BA40-4345-9429-BC5385B262A3}" type="presParOf" srcId="{37F5ED56-4254-4D37-A933-A86DF9E68B42}" destId="{01D5E6CC-1B33-4792-A6FE-A65581E29DCF}" srcOrd="0" destOrd="0" presId="urn:microsoft.com/office/officeart/2005/8/layout/process4"/>
    <dgm:cxn modelId="{62EA9190-E43B-41B9-9399-B7109638115F}" type="presParOf" srcId="{37F5ED56-4254-4D37-A933-A86DF9E68B42}" destId="{CEFB0B7E-9314-4EF9-9B6B-A2B5B51E7415}" srcOrd="1" destOrd="0" presId="urn:microsoft.com/office/officeart/2005/8/layout/process4"/>
    <dgm:cxn modelId="{AEBDEB0D-A95C-4FAA-9D05-386BB8B773ED}" type="presParOf" srcId="{37F5ED56-4254-4D37-A933-A86DF9E68B42}" destId="{C4CA0863-3747-4DF9-93BD-9F5D23E214B8}" srcOrd="2" destOrd="0" presId="urn:microsoft.com/office/officeart/2005/8/layout/process4"/>
    <dgm:cxn modelId="{44099851-6E06-435A-AD47-A8AD2188676C}" type="presParOf" srcId="{F0B82C30-7771-4B63-A304-74A6BBEF65BE}" destId="{6E5825F6-6891-4910-B215-1F0416BD6144}" srcOrd="3" destOrd="0" presId="urn:microsoft.com/office/officeart/2005/8/layout/process4"/>
    <dgm:cxn modelId="{3B15B365-9305-42DE-8970-CD1FF3467765}" type="presParOf" srcId="{F0B82C30-7771-4B63-A304-74A6BBEF65BE}" destId="{DA13849D-9613-4963-9925-38E03A9D06C9}" srcOrd="4" destOrd="0" presId="urn:microsoft.com/office/officeart/2005/8/layout/process4"/>
    <dgm:cxn modelId="{61579520-8284-47F5-A44D-ED4746328409}" type="presParOf" srcId="{DA13849D-9613-4963-9925-38E03A9D06C9}" destId="{09E0672E-0C00-4805-8119-124E90EE1E69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5466FEE-CB1B-46F9-900F-28137087925B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7829BE61-CEE5-4AFB-A0A4-866E1F240B80}">
      <dgm:prSet/>
      <dgm:spPr/>
      <dgm:t>
        <a:bodyPr/>
        <a:lstStyle/>
        <a:p>
          <a:pPr rtl="0"/>
          <a:r>
            <a:rPr lang="zh-CN" b="1" i="0" baseline="0" smtClean="0"/>
            <a:t>主要用于封装</a:t>
          </a:r>
          <a:r>
            <a:rPr lang="en-US" b="1" i="0" baseline="0" smtClean="0"/>
            <a:t>HTTP</a:t>
          </a:r>
          <a:r>
            <a:rPr lang="zh-CN" b="1" i="0" baseline="0" smtClean="0"/>
            <a:t>响应消息</a:t>
          </a:r>
          <a:endParaRPr lang="zh-CN"/>
        </a:p>
      </dgm:t>
    </dgm:pt>
    <dgm:pt modelId="{63621CA4-F01F-44F4-87AB-E3D4FCA63A82}" type="parTrans" cxnId="{553AB4A6-E600-4C27-A7FC-EEBB876312A1}">
      <dgm:prSet/>
      <dgm:spPr/>
      <dgm:t>
        <a:bodyPr/>
        <a:lstStyle/>
        <a:p>
          <a:endParaRPr lang="zh-CN" altLang="en-US"/>
        </a:p>
      </dgm:t>
    </dgm:pt>
    <dgm:pt modelId="{2E5086FD-9DC7-480F-B80E-ECBA8405846C}" type="sibTrans" cxnId="{553AB4A6-E600-4C27-A7FC-EEBB876312A1}">
      <dgm:prSet/>
      <dgm:spPr/>
      <dgm:t>
        <a:bodyPr/>
        <a:lstStyle/>
        <a:p>
          <a:endParaRPr lang="zh-CN" altLang="en-US"/>
        </a:p>
      </dgm:t>
    </dgm:pt>
    <dgm:pt modelId="{7B60A2B8-0C84-484E-B845-C24F6F183E11}">
      <dgm:prSet/>
      <dgm:spPr/>
      <dgm:t>
        <a:bodyPr/>
        <a:lstStyle/>
        <a:p>
          <a:pPr rtl="0"/>
          <a:r>
            <a:rPr lang="zh-CN" b="1" i="0" baseline="0" smtClean="0"/>
            <a:t>状态行</a:t>
          </a:r>
          <a:endParaRPr lang="zh-CN"/>
        </a:p>
      </dgm:t>
    </dgm:pt>
    <dgm:pt modelId="{5085ADD3-18E9-4C7E-9CC8-C6B5E0586629}" type="parTrans" cxnId="{9B25AEF3-96AB-4C08-B5BD-1EB7780A2FC0}">
      <dgm:prSet/>
      <dgm:spPr/>
      <dgm:t>
        <a:bodyPr/>
        <a:lstStyle/>
        <a:p>
          <a:endParaRPr lang="zh-CN" altLang="en-US"/>
        </a:p>
      </dgm:t>
    </dgm:pt>
    <dgm:pt modelId="{E8861B73-CAA9-4872-B86E-567DD8624E78}" type="sibTrans" cxnId="{9B25AEF3-96AB-4C08-B5BD-1EB7780A2FC0}">
      <dgm:prSet/>
      <dgm:spPr/>
      <dgm:t>
        <a:bodyPr/>
        <a:lstStyle/>
        <a:p>
          <a:endParaRPr lang="zh-CN" altLang="en-US"/>
        </a:p>
      </dgm:t>
    </dgm:pt>
    <dgm:pt modelId="{9ED990B9-A87D-4CBB-A519-A5D7EB761354}">
      <dgm:prSet/>
      <dgm:spPr/>
      <dgm:t>
        <a:bodyPr/>
        <a:lstStyle/>
        <a:p>
          <a:pPr rtl="0"/>
          <a:r>
            <a:rPr lang="zh-CN" b="1" i="0" baseline="0" smtClean="0"/>
            <a:t>响应消息头</a:t>
          </a:r>
          <a:endParaRPr lang="zh-CN"/>
        </a:p>
      </dgm:t>
    </dgm:pt>
    <dgm:pt modelId="{D5D62116-4754-4D0F-AF4F-8078AA96AD3E}" type="parTrans" cxnId="{4C925F90-4FCF-4AC4-BBCA-0364B1640732}">
      <dgm:prSet/>
      <dgm:spPr/>
      <dgm:t>
        <a:bodyPr/>
        <a:lstStyle/>
        <a:p>
          <a:endParaRPr lang="zh-CN" altLang="en-US"/>
        </a:p>
      </dgm:t>
    </dgm:pt>
    <dgm:pt modelId="{520D8446-467C-4A6D-A87F-B80CFF5C73FD}" type="sibTrans" cxnId="{4C925F90-4FCF-4AC4-BBCA-0364B1640732}">
      <dgm:prSet/>
      <dgm:spPr/>
      <dgm:t>
        <a:bodyPr/>
        <a:lstStyle/>
        <a:p>
          <a:endParaRPr lang="zh-CN" altLang="en-US"/>
        </a:p>
      </dgm:t>
    </dgm:pt>
    <dgm:pt modelId="{23B444A4-2050-40BB-9A72-4FA6579C817D}">
      <dgm:prSet/>
      <dgm:spPr/>
      <dgm:t>
        <a:bodyPr/>
        <a:lstStyle/>
        <a:p>
          <a:pPr rtl="0"/>
          <a:r>
            <a:rPr lang="zh-CN" b="1" i="0" baseline="0" smtClean="0"/>
            <a:t>消息体</a:t>
          </a:r>
          <a:r>
            <a:rPr lang="en-US" b="1" i="0" baseline="0" smtClean="0"/>
            <a:t>【</a:t>
          </a:r>
          <a:r>
            <a:rPr lang="zh-CN" b="1" i="0" baseline="0" smtClean="0"/>
            <a:t>数据</a:t>
          </a:r>
          <a:r>
            <a:rPr lang="en-US" b="1" i="0" baseline="0" smtClean="0"/>
            <a:t>】</a:t>
          </a:r>
          <a:endParaRPr lang="zh-CN"/>
        </a:p>
      </dgm:t>
    </dgm:pt>
    <dgm:pt modelId="{F38B207E-3C11-4D0C-8680-A8FFC18E9790}" type="parTrans" cxnId="{37FF9949-69CD-44C6-9519-3630DC04684D}">
      <dgm:prSet/>
      <dgm:spPr/>
      <dgm:t>
        <a:bodyPr/>
        <a:lstStyle/>
        <a:p>
          <a:endParaRPr lang="zh-CN" altLang="en-US"/>
        </a:p>
      </dgm:t>
    </dgm:pt>
    <dgm:pt modelId="{FD163FF6-6E08-44F9-A977-705F7194342A}" type="sibTrans" cxnId="{37FF9949-69CD-44C6-9519-3630DC04684D}">
      <dgm:prSet/>
      <dgm:spPr/>
      <dgm:t>
        <a:bodyPr/>
        <a:lstStyle/>
        <a:p>
          <a:endParaRPr lang="zh-CN" altLang="en-US"/>
        </a:p>
      </dgm:t>
    </dgm:pt>
    <dgm:pt modelId="{4BD432BD-8A68-426A-9BC0-AE50D4DB28D3}">
      <dgm:prSet/>
      <dgm:spPr/>
      <dgm:t>
        <a:bodyPr/>
        <a:lstStyle/>
        <a:p>
          <a:pPr rtl="0"/>
          <a:r>
            <a:rPr lang="zh-CN" b="1" i="0" baseline="0" smtClean="0"/>
            <a:t>对应的方法</a:t>
          </a:r>
          <a:endParaRPr lang="zh-CN"/>
        </a:p>
      </dgm:t>
    </dgm:pt>
    <dgm:pt modelId="{66E0C60D-F3E5-48DF-B6BD-30221BE7545F}" type="parTrans" cxnId="{022D2961-8CEF-4D25-8886-2F5C0F78B202}">
      <dgm:prSet/>
      <dgm:spPr/>
      <dgm:t>
        <a:bodyPr/>
        <a:lstStyle/>
        <a:p>
          <a:endParaRPr lang="zh-CN" altLang="en-US"/>
        </a:p>
      </dgm:t>
    </dgm:pt>
    <dgm:pt modelId="{F0F0E7BB-0FDD-4388-B52A-5F98119E0911}" type="sibTrans" cxnId="{022D2961-8CEF-4D25-8886-2F5C0F78B202}">
      <dgm:prSet/>
      <dgm:spPr/>
      <dgm:t>
        <a:bodyPr/>
        <a:lstStyle/>
        <a:p>
          <a:endParaRPr lang="zh-CN" altLang="en-US"/>
        </a:p>
      </dgm:t>
    </dgm:pt>
    <dgm:pt modelId="{C317FE91-5360-494B-AF41-C5C1060D2C11}">
      <dgm:prSet/>
      <dgm:spPr/>
      <dgm:t>
        <a:bodyPr/>
        <a:lstStyle/>
        <a:p>
          <a:pPr rtl="0"/>
          <a:r>
            <a:rPr lang="zh-CN" b="1" i="0" baseline="0" smtClean="0"/>
            <a:t>状态</a:t>
          </a:r>
          <a:endParaRPr lang="zh-CN"/>
        </a:p>
      </dgm:t>
    </dgm:pt>
    <dgm:pt modelId="{E3F52CDA-2BF6-40B5-981C-97A572D2BBE6}" type="parTrans" cxnId="{4ED68684-D767-4949-899D-70090B4A8FAD}">
      <dgm:prSet/>
      <dgm:spPr/>
      <dgm:t>
        <a:bodyPr/>
        <a:lstStyle/>
        <a:p>
          <a:endParaRPr lang="zh-CN" altLang="en-US"/>
        </a:p>
      </dgm:t>
    </dgm:pt>
    <dgm:pt modelId="{3B9AD605-7529-4F0B-9EB0-EAB6170D11FA}" type="sibTrans" cxnId="{4ED68684-D767-4949-899D-70090B4A8FAD}">
      <dgm:prSet/>
      <dgm:spPr/>
      <dgm:t>
        <a:bodyPr/>
        <a:lstStyle/>
        <a:p>
          <a:endParaRPr lang="zh-CN" altLang="en-US"/>
        </a:p>
      </dgm:t>
    </dgm:pt>
    <dgm:pt modelId="{34EFD675-3F9E-4052-9B06-F39796E168D0}">
      <dgm:prSet/>
      <dgm:spPr/>
      <dgm:t>
        <a:bodyPr/>
        <a:lstStyle/>
        <a:p>
          <a:pPr rtl="0"/>
          <a:r>
            <a:rPr lang="en-US" b="1" i="0" baseline="0" smtClean="0"/>
            <a:t>setStatus(int status)</a:t>
          </a:r>
          <a:endParaRPr lang="zh-CN"/>
        </a:p>
      </dgm:t>
    </dgm:pt>
    <dgm:pt modelId="{ACEF6E56-C988-4303-B294-F82BB38F913B}" type="parTrans" cxnId="{BE188952-B5A4-4243-A5B1-EDF8407143AE}">
      <dgm:prSet/>
      <dgm:spPr/>
      <dgm:t>
        <a:bodyPr/>
        <a:lstStyle/>
        <a:p>
          <a:endParaRPr lang="zh-CN" altLang="en-US"/>
        </a:p>
      </dgm:t>
    </dgm:pt>
    <dgm:pt modelId="{4E4CB508-02B4-49FB-97DA-841E22F01900}" type="sibTrans" cxnId="{BE188952-B5A4-4243-A5B1-EDF8407143AE}">
      <dgm:prSet/>
      <dgm:spPr/>
      <dgm:t>
        <a:bodyPr/>
        <a:lstStyle/>
        <a:p>
          <a:endParaRPr lang="zh-CN" altLang="en-US"/>
        </a:p>
      </dgm:t>
    </dgm:pt>
    <dgm:pt modelId="{268E65D7-1960-42C7-B13A-EA9CF38825D2}">
      <dgm:prSet/>
      <dgm:spPr/>
      <dgm:t>
        <a:bodyPr/>
        <a:lstStyle/>
        <a:p>
          <a:pPr rtl="0"/>
          <a:r>
            <a:rPr lang="en-US" b="1" i="0" baseline="0" smtClean="0"/>
            <a:t>sendError(int sc)</a:t>
          </a:r>
          <a:endParaRPr lang="zh-CN"/>
        </a:p>
      </dgm:t>
    </dgm:pt>
    <dgm:pt modelId="{B37561E8-4514-4C9C-A744-2FFC909E1085}" type="parTrans" cxnId="{2E7CF3D4-AB2B-48C4-8573-EE15CD85A3AB}">
      <dgm:prSet/>
      <dgm:spPr/>
      <dgm:t>
        <a:bodyPr/>
        <a:lstStyle/>
        <a:p>
          <a:endParaRPr lang="zh-CN" altLang="en-US"/>
        </a:p>
      </dgm:t>
    </dgm:pt>
    <dgm:pt modelId="{35343FE8-0507-4420-8BD7-231C18026473}" type="sibTrans" cxnId="{2E7CF3D4-AB2B-48C4-8573-EE15CD85A3AB}">
      <dgm:prSet/>
      <dgm:spPr/>
      <dgm:t>
        <a:bodyPr/>
        <a:lstStyle/>
        <a:p>
          <a:endParaRPr lang="zh-CN" altLang="en-US"/>
        </a:p>
      </dgm:t>
    </dgm:pt>
    <dgm:pt modelId="{0EDAF53B-E751-4187-9970-ED1ECE7A10AD}">
      <dgm:prSet/>
      <dgm:spPr/>
      <dgm:t>
        <a:bodyPr/>
        <a:lstStyle/>
        <a:p>
          <a:pPr rtl="0"/>
          <a:r>
            <a:rPr lang="zh-CN" b="1" i="0" baseline="0" smtClean="0"/>
            <a:t>响应消息头</a:t>
          </a:r>
          <a:endParaRPr lang="zh-CN"/>
        </a:p>
      </dgm:t>
    </dgm:pt>
    <dgm:pt modelId="{4F899ADC-D380-4EAB-8370-DBDA4653796B}" type="parTrans" cxnId="{79362C69-FA00-4257-AC61-D73D3E14CD25}">
      <dgm:prSet/>
      <dgm:spPr/>
      <dgm:t>
        <a:bodyPr/>
        <a:lstStyle/>
        <a:p>
          <a:endParaRPr lang="zh-CN" altLang="en-US"/>
        </a:p>
      </dgm:t>
    </dgm:pt>
    <dgm:pt modelId="{49C06431-B2EC-4DB5-B411-687282F75AD0}" type="sibTrans" cxnId="{79362C69-FA00-4257-AC61-D73D3E14CD25}">
      <dgm:prSet/>
      <dgm:spPr/>
      <dgm:t>
        <a:bodyPr/>
        <a:lstStyle/>
        <a:p>
          <a:endParaRPr lang="zh-CN" altLang="en-US"/>
        </a:p>
      </dgm:t>
    </dgm:pt>
    <dgm:pt modelId="{A67B91F2-1127-44F4-ACCD-BD47FF1F695A}">
      <dgm:prSet/>
      <dgm:spPr/>
      <dgm:t>
        <a:bodyPr/>
        <a:lstStyle/>
        <a:p>
          <a:pPr rtl="0"/>
          <a:r>
            <a:rPr lang="en-US" b="1" i="0" baseline="0" smtClean="0"/>
            <a:t>addHeader/setHeader/addIntHeader/setIntHeader/setContentType/setLocale/setCharacterEncoding\</a:t>
          </a:r>
          <a:endParaRPr lang="zh-CN"/>
        </a:p>
      </dgm:t>
    </dgm:pt>
    <dgm:pt modelId="{A1726A68-EF3B-443C-9438-95323962B426}" type="parTrans" cxnId="{0D09BF2B-A1B7-4F3D-9AE3-48F56C236693}">
      <dgm:prSet/>
      <dgm:spPr/>
      <dgm:t>
        <a:bodyPr/>
        <a:lstStyle/>
        <a:p>
          <a:endParaRPr lang="zh-CN" altLang="en-US"/>
        </a:p>
      </dgm:t>
    </dgm:pt>
    <dgm:pt modelId="{1DD7C2C2-48E9-4B7A-B489-4903917D06CB}" type="sibTrans" cxnId="{0D09BF2B-A1B7-4F3D-9AE3-48F56C236693}">
      <dgm:prSet/>
      <dgm:spPr/>
      <dgm:t>
        <a:bodyPr/>
        <a:lstStyle/>
        <a:p>
          <a:endParaRPr lang="zh-CN" altLang="en-US"/>
        </a:p>
      </dgm:t>
    </dgm:pt>
    <dgm:pt modelId="{8A3CBC4D-E123-4D53-BC57-9B020070EF1F}">
      <dgm:prSet/>
      <dgm:spPr/>
      <dgm:t>
        <a:bodyPr/>
        <a:lstStyle/>
        <a:p>
          <a:pPr rtl="0"/>
          <a:r>
            <a:rPr lang="zh-CN" b="1" i="0" baseline="0" smtClean="0"/>
            <a:t>消息体</a:t>
          </a:r>
          <a:endParaRPr lang="zh-CN"/>
        </a:p>
      </dgm:t>
    </dgm:pt>
    <dgm:pt modelId="{11EF1B7F-7C97-46C6-87C0-69AB25918169}" type="parTrans" cxnId="{F7BAC2FD-80AE-4C98-88AA-3F0573AC45F7}">
      <dgm:prSet/>
      <dgm:spPr/>
      <dgm:t>
        <a:bodyPr/>
        <a:lstStyle/>
        <a:p>
          <a:endParaRPr lang="zh-CN" altLang="en-US"/>
        </a:p>
      </dgm:t>
    </dgm:pt>
    <dgm:pt modelId="{15D8DF2D-BB3F-4924-864B-661ED99BBE30}" type="sibTrans" cxnId="{F7BAC2FD-80AE-4C98-88AA-3F0573AC45F7}">
      <dgm:prSet/>
      <dgm:spPr/>
      <dgm:t>
        <a:bodyPr/>
        <a:lstStyle/>
        <a:p>
          <a:endParaRPr lang="zh-CN" altLang="en-US"/>
        </a:p>
      </dgm:t>
    </dgm:pt>
    <dgm:pt modelId="{FC9283FE-87E1-448B-A864-E26FCFAFBE08}">
      <dgm:prSet/>
      <dgm:spPr/>
      <dgm:t>
        <a:bodyPr/>
        <a:lstStyle/>
        <a:p>
          <a:pPr rtl="0"/>
          <a:r>
            <a:rPr lang="en-US" b="1" i="0" baseline="0" smtClean="0"/>
            <a:t>getOutputStream()</a:t>
          </a:r>
          <a:r>
            <a:rPr lang="zh-CN" b="1" i="0" baseline="0" smtClean="0"/>
            <a:t>二进制流</a:t>
          </a:r>
          <a:endParaRPr lang="zh-CN"/>
        </a:p>
      </dgm:t>
    </dgm:pt>
    <dgm:pt modelId="{3B0617D2-29FB-40CA-AD87-E5E05157294C}" type="parTrans" cxnId="{D452F5CB-03BA-4899-8747-75275C797F2F}">
      <dgm:prSet/>
      <dgm:spPr/>
      <dgm:t>
        <a:bodyPr/>
        <a:lstStyle/>
        <a:p>
          <a:endParaRPr lang="zh-CN" altLang="en-US"/>
        </a:p>
      </dgm:t>
    </dgm:pt>
    <dgm:pt modelId="{8CCAF697-3607-45E3-81D6-7902F6B5DF82}" type="sibTrans" cxnId="{D452F5CB-03BA-4899-8747-75275C797F2F}">
      <dgm:prSet/>
      <dgm:spPr/>
      <dgm:t>
        <a:bodyPr/>
        <a:lstStyle/>
        <a:p>
          <a:endParaRPr lang="zh-CN" altLang="en-US"/>
        </a:p>
      </dgm:t>
    </dgm:pt>
    <dgm:pt modelId="{F8230762-E94B-4FF3-83C6-75860F57F9F4}">
      <dgm:prSet/>
      <dgm:spPr/>
      <dgm:t>
        <a:bodyPr/>
        <a:lstStyle/>
        <a:p>
          <a:pPr rtl="0"/>
          <a:r>
            <a:rPr lang="en-US" b="1" i="0" baseline="0" smtClean="0"/>
            <a:t>getWriter()</a:t>
          </a:r>
          <a:r>
            <a:rPr lang="zh-CN" b="1" i="0" baseline="0" smtClean="0"/>
            <a:t>字符流，如</a:t>
          </a:r>
          <a:r>
            <a:rPr lang="en-US" b="1" i="0" baseline="0" smtClean="0"/>
            <a:t>html</a:t>
          </a:r>
          <a:r>
            <a:rPr lang="zh-CN" b="1" i="0" baseline="0" smtClean="0"/>
            <a:t>文件</a:t>
          </a:r>
          <a:endParaRPr lang="zh-CN"/>
        </a:p>
      </dgm:t>
    </dgm:pt>
    <dgm:pt modelId="{C9AB19D2-329E-4DDC-9BA8-E862A2FA8E71}" type="parTrans" cxnId="{E15B048C-2DED-4DC5-B1D7-C4B33ABF5542}">
      <dgm:prSet/>
      <dgm:spPr/>
      <dgm:t>
        <a:bodyPr/>
        <a:lstStyle/>
        <a:p>
          <a:endParaRPr lang="zh-CN" altLang="en-US"/>
        </a:p>
      </dgm:t>
    </dgm:pt>
    <dgm:pt modelId="{511C50F1-E0D2-45A2-8E3A-BB8C703E5BF2}" type="sibTrans" cxnId="{E15B048C-2DED-4DC5-B1D7-C4B33ABF5542}">
      <dgm:prSet/>
      <dgm:spPr/>
      <dgm:t>
        <a:bodyPr/>
        <a:lstStyle/>
        <a:p>
          <a:endParaRPr lang="zh-CN" altLang="en-US"/>
        </a:p>
      </dgm:t>
    </dgm:pt>
    <dgm:pt modelId="{7C70F6A9-8992-4FA5-8E59-925BE8F162AC}" type="pres">
      <dgm:prSet presAssocID="{05466FEE-CB1B-46F9-900F-28137087925B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173987D-8C6E-4FF8-8634-189AE36E4B1A}" type="pres">
      <dgm:prSet presAssocID="{7829BE61-CEE5-4AFB-A0A4-866E1F240B80}" presName="parentLin" presStyleCnt="0"/>
      <dgm:spPr/>
    </dgm:pt>
    <dgm:pt modelId="{8E26C2ED-FEE6-44B1-92DC-6297B071D612}" type="pres">
      <dgm:prSet presAssocID="{7829BE61-CEE5-4AFB-A0A4-866E1F240B80}" presName="parentLeftMargin" presStyleLbl="node1" presStyleIdx="0" presStyleCnt="2"/>
      <dgm:spPr/>
      <dgm:t>
        <a:bodyPr/>
        <a:lstStyle/>
        <a:p>
          <a:endParaRPr lang="zh-CN" altLang="en-US"/>
        </a:p>
      </dgm:t>
    </dgm:pt>
    <dgm:pt modelId="{0C8056E0-C324-4C43-9A48-3781355C2207}" type="pres">
      <dgm:prSet presAssocID="{7829BE61-CEE5-4AFB-A0A4-866E1F240B80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C41521C-9A58-4C32-BFAD-AE7BA4018480}" type="pres">
      <dgm:prSet presAssocID="{7829BE61-CEE5-4AFB-A0A4-866E1F240B80}" presName="negativeSpace" presStyleCnt="0"/>
      <dgm:spPr/>
    </dgm:pt>
    <dgm:pt modelId="{19059E45-6409-4D97-A505-D344EF3BB67A}" type="pres">
      <dgm:prSet presAssocID="{7829BE61-CEE5-4AFB-A0A4-866E1F240B80}" presName="childText" presStyleLbl="conFgAcc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FCF6358-B8E6-4A81-A442-3F8A8A57C685}" type="pres">
      <dgm:prSet presAssocID="{2E5086FD-9DC7-480F-B80E-ECBA8405846C}" presName="spaceBetweenRectangles" presStyleCnt="0"/>
      <dgm:spPr/>
    </dgm:pt>
    <dgm:pt modelId="{CAD586DB-1959-4F2C-8FD9-25A4DBE9B29B}" type="pres">
      <dgm:prSet presAssocID="{4BD432BD-8A68-426A-9BC0-AE50D4DB28D3}" presName="parentLin" presStyleCnt="0"/>
      <dgm:spPr/>
    </dgm:pt>
    <dgm:pt modelId="{9C93B589-DCA2-43F4-B7C0-844EBF4654C2}" type="pres">
      <dgm:prSet presAssocID="{4BD432BD-8A68-426A-9BC0-AE50D4DB28D3}" presName="parentLeftMargin" presStyleLbl="node1" presStyleIdx="0" presStyleCnt="2"/>
      <dgm:spPr/>
      <dgm:t>
        <a:bodyPr/>
        <a:lstStyle/>
        <a:p>
          <a:endParaRPr lang="zh-CN" altLang="en-US"/>
        </a:p>
      </dgm:t>
    </dgm:pt>
    <dgm:pt modelId="{F608BCDD-2B27-4B41-B171-8FE4EFFFF39C}" type="pres">
      <dgm:prSet presAssocID="{4BD432BD-8A68-426A-9BC0-AE50D4DB28D3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768992E-98DA-4F6A-BFD1-40FC5D268A9E}" type="pres">
      <dgm:prSet presAssocID="{4BD432BD-8A68-426A-9BC0-AE50D4DB28D3}" presName="negativeSpace" presStyleCnt="0"/>
      <dgm:spPr/>
    </dgm:pt>
    <dgm:pt modelId="{364CAB27-E47C-42DF-AD42-C421564C17E4}" type="pres">
      <dgm:prSet presAssocID="{4BD432BD-8A68-426A-9BC0-AE50D4DB28D3}" presName="childText" presStyleLbl="conFgAcc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71684219-8205-4474-960A-4C04FE153E26}" type="presOf" srcId="{FC9283FE-87E1-448B-A864-E26FCFAFBE08}" destId="{364CAB27-E47C-42DF-AD42-C421564C17E4}" srcOrd="0" destOrd="6" presId="urn:microsoft.com/office/officeart/2005/8/layout/list1"/>
    <dgm:cxn modelId="{E15B048C-2DED-4DC5-B1D7-C4B33ABF5542}" srcId="{8A3CBC4D-E123-4D53-BC57-9B020070EF1F}" destId="{F8230762-E94B-4FF3-83C6-75860F57F9F4}" srcOrd="1" destOrd="0" parTransId="{C9AB19D2-329E-4DDC-9BA8-E862A2FA8E71}" sibTransId="{511C50F1-E0D2-45A2-8E3A-BB8C703E5BF2}"/>
    <dgm:cxn modelId="{DDDAD2DF-C715-4626-A998-EA89387E363E}" type="presOf" srcId="{7B60A2B8-0C84-484E-B845-C24F6F183E11}" destId="{19059E45-6409-4D97-A505-D344EF3BB67A}" srcOrd="0" destOrd="0" presId="urn:microsoft.com/office/officeart/2005/8/layout/list1"/>
    <dgm:cxn modelId="{B313DEB9-EFA6-4C0B-8CDC-148094A0A20D}" type="presOf" srcId="{F8230762-E94B-4FF3-83C6-75860F57F9F4}" destId="{364CAB27-E47C-42DF-AD42-C421564C17E4}" srcOrd="0" destOrd="7" presId="urn:microsoft.com/office/officeart/2005/8/layout/list1"/>
    <dgm:cxn modelId="{98B6BF27-2BDF-4251-84CB-058D04A581B2}" type="presOf" srcId="{A67B91F2-1127-44F4-ACCD-BD47FF1F695A}" destId="{364CAB27-E47C-42DF-AD42-C421564C17E4}" srcOrd="0" destOrd="4" presId="urn:microsoft.com/office/officeart/2005/8/layout/list1"/>
    <dgm:cxn modelId="{F92FC29C-A21C-4B2F-BA0C-CE48C443D0AF}" type="presOf" srcId="{34EFD675-3F9E-4052-9B06-F39796E168D0}" destId="{364CAB27-E47C-42DF-AD42-C421564C17E4}" srcOrd="0" destOrd="1" presId="urn:microsoft.com/office/officeart/2005/8/layout/list1"/>
    <dgm:cxn modelId="{40AE2C85-1828-4BAB-A8FF-A1778A46FE2C}" type="presOf" srcId="{4BD432BD-8A68-426A-9BC0-AE50D4DB28D3}" destId="{F608BCDD-2B27-4B41-B171-8FE4EFFFF39C}" srcOrd="1" destOrd="0" presId="urn:microsoft.com/office/officeart/2005/8/layout/list1"/>
    <dgm:cxn modelId="{6D229A65-EBFB-44C5-BDB3-3AC32FB67DDB}" type="presOf" srcId="{0EDAF53B-E751-4187-9970-ED1ECE7A10AD}" destId="{364CAB27-E47C-42DF-AD42-C421564C17E4}" srcOrd="0" destOrd="3" presId="urn:microsoft.com/office/officeart/2005/8/layout/list1"/>
    <dgm:cxn modelId="{EBC9B97A-7EE5-4B5F-A017-09C57F12BB41}" type="presOf" srcId="{268E65D7-1960-42C7-B13A-EA9CF38825D2}" destId="{364CAB27-E47C-42DF-AD42-C421564C17E4}" srcOrd="0" destOrd="2" presId="urn:microsoft.com/office/officeart/2005/8/layout/list1"/>
    <dgm:cxn modelId="{553AB4A6-E600-4C27-A7FC-EEBB876312A1}" srcId="{05466FEE-CB1B-46F9-900F-28137087925B}" destId="{7829BE61-CEE5-4AFB-A0A4-866E1F240B80}" srcOrd="0" destOrd="0" parTransId="{63621CA4-F01F-44F4-87AB-E3D4FCA63A82}" sibTransId="{2E5086FD-9DC7-480F-B80E-ECBA8405846C}"/>
    <dgm:cxn modelId="{B6F13985-1CCC-48FE-B240-B94040E1224F}" type="presOf" srcId="{7829BE61-CEE5-4AFB-A0A4-866E1F240B80}" destId="{8E26C2ED-FEE6-44B1-92DC-6297B071D612}" srcOrd="0" destOrd="0" presId="urn:microsoft.com/office/officeart/2005/8/layout/list1"/>
    <dgm:cxn modelId="{79362C69-FA00-4257-AC61-D73D3E14CD25}" srcId="{4BD432BD-8A68-426A-9BC0-AE50D4DB28D3}" destId="{0EDAF53B-E751-4187-9970-ED1ECE7A10AD}" srcOrd="1" destOrd="0" parTransId="{4F899ADC-D380-4EAB-8370-DBDA4653796B}" sibTransId="{49C06431-B2EC-4DB5-B411-687282F75AD0}"/>
    <dgm:cxn modelId="{0D09BF2B-A1B7-4F3D-9AE3-48F56C236693}" srcId="{0EDAF53B-E751-4187-9970-ED1ECE7A10AD}" destId="{A67B91F2-1127-44F4-ACCD-BD47FF1F695A}" srcOrd="0" destOrd="0" parTransId="{A1726A68-EF3B-443C-9438-95323962B426}" sibTransId="{1DD7C2C2-48E9-4B7A-B489-4903917D06CB}"/>
    <dgm:cxn modelId="{1B56EB16-6C5E-476B-B290-E2FA20A05900}" type="presOf" srcId="{23B444A4-2050-40BB-9A72-4FA6579C817D}" destId="{19059E45-6409-4D97-A505-D344EF3BB67A}" srcOrd="0" destOrd="2" presId="urn:microsoft.com/office/officeart/2005/8/layout/list1"/>
    <dgm:cxn modelId="{BE188952-B5A4-4243-A5B1-EDF8407143AE}" srcId="{C317FE91-5360-494B-AF41-C5C1060D2C11}" destId="{34EFD675-3F9E-4052-9B06-F39796E168D0}" srcOrd="0" destOrd="0" parTransId="{ACEF6E56-C988-4303-B294-F82BB38F913B}" sibTransId="{4E4CB508-02B4-49FB-97DA-841E22F01900}"/>
    <dgm:cxn modelId="{C96B2DF1-6868-41DB-BAE2-B0729BF6AF89}" type="presOf" srcId="{05466FEE-CB1B-46F9-900F-28137087925B}" destId="{7C70F6A9-8992-4FA5-8E59-925BE8F162AC}" srcOrd="0" destOrd="0" presId="urn:microsoft.com/office/officeart/2005/8/layout/list1"/>
    <dgm:cxn modelId="{37FF9949-69CD-44C6-9519-3630DC04684D}" srcId="{7829BE61-CEE5-4AFB-A0A4-866E1F240B80}" destId="{23B444A4-2050-40BB-9A72-4FA6579C817D}" srcOrd="2" destOrd="0" parTransId="{F38B207E-3C11-4D0C-8680-A8FFC18E9790}" sibTransId="{FD163FF6-6E08-44F9-A977-705F7194342A}"/>
    <dgm:cxn modelId="{F7BAC2FD-80AE-4C98-88AA-3F0573AC45F7}" srcId="{4BD432BD-8A68-426A-9BC0-AE50D4DB28D3}" destId="{8A3CBC4D-E123-4D53-BC57-9B020070EF1F}" srcOrd="2" destOrd="0" parTransId="{11EF1B7F-7C97-46C6-87C0-69AB25918169}" sibTransId="{15D8DF2D-BB3F-4924-864B-661ED99BBE30}"/>
    <dgm:cxn modelId="{7916DA88-D864-4D5F-BB91-08BDEF8D7CFF}" type="presOf" srcId="{4BD432BD-8A68-426A-9BC0-AE50D4DB28D3}" destId="{9C93B589-DCA2-43F4-B7C0-844EBF4654C2}" srcOrd="0" destOrd="0" presId="urn:microsoft.com/office/officeart/2005/8/layout/list1"/>
    <dgm:cxn modelId="{022D2961-8CEF-4D25-8886-2F5C0F78B202}" srcId="{05466FEE-CB1B-46F9-900F-28137087925B}" destId="{4BD432BD-8A68-426A-9BC0-AE50D4DB28D3}" srcOrd="1" destOrd="0" parTransId="{66E0C60D-F3E5-48DF-B6BD-30221BE7545F}" sibTransId="{F0F0E7BB-0FDD-4388-B52A-5F98119E0911}"/>
    <dgm:cxn modelId="{4ED68684-D767-4949-899D-70090B4A8FAD}" srcId="{4BD432BD-8A68-426A-9BC0-AE50D4DB28D3}" destId="{C317FE91-5360-494B-AF41-C5C1060D2C11}" srcOrd="0" destOrd="0" parTransId="{E3F52CDA-2BF6-40B5-981C-97A572D2BBE6}" sibTransId="{3B9AD605-7529-4F0B-9EB0-EAB6170D11FA}"/>
    <dgm:cxn modelId="{9501EC4F-2F00-4671-AB74-C39998F6926D}" type="presOf" srcId="{C317FE91-5360-494B-AF41-C5C1060D2C11}" destId="{364CAB27-E47C-42DF-AD42-C421564C17E4}" srcOrd="0" destOrd="0" presId="urn:microsoft.com/office/officeart/2005/8/layout/list1"/>
    <dgm:cxn modelId="{4C925F90-4FCF-4AC4-BBCA-0364B1640732}" srcId="{7829BE61-CEE5-4AFB-A0A4-866E1F240B80}" destId="{9ED990B9-A87D-4CBB-A519-A5D7EB761354}" srcOrd="1" destOrd="0" parTransId="{D5D62116-4754-4D0F-AF4F-8078AA96AD3E}" sibTransId="{520D8446-467C-4A6D-A87F-B80CFF5C73FD}"/>
    <dgm:cxn modelId="{D452F5CB-03BA-4899-8747-75275C797F2F}" srcId="{8A3CBC4D-E123-4D53-BC57-9B020070EF1F}" destId="{FC9283FE-87E1-448B-A864-E26FCFAFBE08}" srcOrd="0" destOrd="0" parTransId="{3B0617D2-29FB-40CA-AD87-E5E05157294C}" sibTransId="{8CCAF697-3607-45E3-81D6-7902F6B5DF82}"/>
    <dgm:cxn modelId="{2375A82C-9FA0-47B0-BD10-063327B5FEBA}" type="presOf" srcId="{7829BE61-CEE5-4AFB-A0A4-866E1F240B80}" destId="{0C8056E0-C324-4C43-9A48-3781355C2207}" srcOrd="1" destOrd="0" presId="urn:microsoft.com/office/officeart/2005/8/layout/list1"/>
    <dgm:cxn modelId="{B824CEA8-20CD-4FB7-9A92-0863C431A6E7}" type="presOf" srcId="{9ED990B9-A87D-4CBB-A519-A5D7EB761354}" destId="{19059E45-6409-4D97-A505-D344EF3BB67A}" srcOrd="0" destOrd="1" presId="urn:microsoft.com/office/officeart/2005/8/layout/list1"/>
    <dgm:cxn modelId="{2E7CF3D4-AB2B-48C4-8573-EE15CD85A3AB}" srcId="{C317FE91-5360-494B-AF41-C5C1060D2C11}" destId="{268E65D7-1960-42C7-B13A-EA9CF38825D2}" srcOrd="1" destOrd="0" parTransId="{B37561E8-4514-4C9C-A744-2FFC909E1085}" sibTransId="{35343FE8-0507-4420-8BD7-231C18026473}"/>
    <dgm:cxn modelId="{DB1CB1C0-6B71-4324-9163-7C309FD5FA2B}" type="presOf" srcId="{8A3CBC4D-E123-4D53-BC57-9B020070EF1F}" destId="{364CAB27-E47C-42DF-AD42-C421564C17E4}" srcOrd="0" destOrd="5" presId="urn:microsoft.com/office/officeart/2005/8/layout/list1"/>
    <dgm:cxn modelId="{9B25AEF3-96AB-4C08-B5BD-1EB7780A2FC0}" srcId="{7829BE61-CEE5-4AFB-A0A4-866E1F240B80}" destId="{7B60A2B8-0C84-484E-B845-C24F6F183E11}" srcOrd="0" destOrd="0" parTransId="{5085ADD3-18E9-4C7E-9CC8-C6B5E0586629}" sibTransId="{E8861B73-CAA9-4872-B86E-567DD8624E78}"/>
    <dgm:cxn modelId="{A4A65360-C6A3-43A0-ACF8-8FBC8EA25FEC}" type="presParOf" srcId="{7C70F6A9-8992-4FA5-8E59-925BE8F162AC}" destId="{E173987D-8C6E-4FF8-8634-189AE36E4B1A}" srcOrd="0" destOrd="0" presId="urn:microsoft.com/office/officeart/2005/8/layout/list1"/>
    <dgm:cxn modelId="{011FFDBA-AB2C-4798-B192-74CCFDAA62A4}" type="presParOf" srcId="{E173987D-8C6E-4FF8-8634-189AE36E4B1A}" destId="{8E26C2ED-FEE6-44B1-92DC-6297B071D612}" srcOrd="0" destOrd="0" presId="urn:microsoft.com/office/officeart/2005/8/layout/list1"/>
    <dgm:cxn modelId="{16598EC8-7433-45B3-96BD-107D41D99EDB}" type="presParOf" srcId="{E173987D-8C6E-4FF8-8634-189AE36E4B1A}" destId="{0C8056E0-C324-4C43-9A48-3781355C2207}" srcOrd="1" destOrd="0" presId="urn:microsoft.com/office/officeart/2005/8/layout/list1"/>
    <dgm:cxn modelId="{805EBB2E-D8B8-4097-BAC4-ED088F9865C1}" type="presParOf" srcId="{7C70F6A9-8992-4FA5-8E59-925BE8F162AC}" destId="{1C41521C-9A58-4C32-BFAD-AE7BA4018480}" srcOrd="1" destOrd="0" presId="urn:microsoft.com/office/officeart/2005/8/layout/list1"/>
    <dgm:cxn modelId="{3CC93895-EBCB-4867-808F-B5F305A422F9}" type="presParOf" srcId="{7C70F6A9-8992-4FA5-8E59-925BE8F162AC}" destId="{19059E45-6409-4D97-A505-D344EF3BB67A}" srcOrd="2" destOrd="0" presId="urn:microsoft.com/office/officeart/2005/8/layout/list1"/>
    <dgm:cxn modelId="{C8C90C85-502B-4E1C-A39C-1F4681749B89}" type="presParOf" srcId="{7C70F6A9-8992-4FA5-8E59-925BE8F162AC}" destId="{2FCF6358-B8E6-4A81-A442-3F8A8A57C685}" srcOrd="3" destOrd="0" presId="urn:microsoft.com/office/officeart/2005/8/layout/list1"/>
    <dgm:cxn modelId="{7798D964-8AC7-41F4-8FDB-3AD260BABFAA}" type="presParOf" srcId="{7C70F6A9-8992-4FA5-8E59-925BE8F162AC}" destId="{CAD586DB-1959-4F2C-8FD9-25A4DBE9B29B}" srcOrd="4" destOrd="0" presId="urn:microsoft.com/office/officeart/2005/8/layout/list1"/>
    <dgm:cxn modelId="{0D471C73-BF5C-4834-AC63-43A86D1D0643}" type="presParOf" srcId="{CAD586DB-1959-4F2C-8FD9-25A4DBE9B29B}" destId="{9C93B589-DCA2-43F4-B7C0-844EBF4654C2}" srcOrd="0" destOrd="0" presId="urn:microsoft.com/office/officeart/2005/8/layout/list1"/>
    <dgm:cxn modelId="{04C7A99E-214E-4401-8F43-5A7442BD3D83}" type="presParOf" srcId="{CAD586DB-1959-4F2C-8FD9-25A4DBE9B29B}" destId="{F608BCDD-2B27-4B41-B171-8FE4EFFFF39C}" srcOrd="1" destOrd="0" presId="urn:microsoft.com/office/officeart/2005/8/layout/list1"/>
    <dgm:cxn modelId="{F607B1AD-41AE-41B3-B0F0-B473ED1A37D2}" type="presParOf" srcId="{7C70F6A9-8992-4FA5-8E59-925BE8F162AC}" destId="{E768992E-98DA-4F6A-BFD1-40FC5D268A9E}" srcOrd="5" destOrd="0" presId="urn:microsoft.com/office/officeart/2005/8/layout/list1"/>
    <dgm:cxn modelId="{A8ACE53F-F64F-4B4F-BE77-E0171B84EF73}" type="presParOf" srcId="{7C70F6A9-8992-4FA5-8E59-925BE8F162AC}" destId="{364CAB27-E47C-42DF-AD42-C421564C17E4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1E31A7C-669D-442D-9A93-8C9CC6362EEF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2F246485-1C92-4535-A96E-9E3042B26171}">
      <dgm:prSet/>
      <dgm:spPr/>
      <dgm:t>
        <a:bodyPr/>
        <a:lstStyle/>
        <a:p>
          <a:pPr rtl="0"/>
          <a:r>
            <a:rPr lang="zh-CN" b="1" i="0" baseline="0" smtClean="0"/>
            <a:t>决解中文输出乱码问题</a:t>
          </a:r>
          <a:endParaRPr lang="zh-CN"/>
        </a:p>
      </dgm:t>
    </dgm:pt>
    <dgm:pt modelId="{2761CFB6-BDD1-4BE9-94EF-92B9F90A13F8}" type="parTrans" cxnId="{0584F1BF-315D-4E63-B451-650E92DF12C8}">
      <dgm:prSet/>
      <dgm:spPr/>
      <dgm:t>
        <a:bodyPr/>
        <a:lstStyle/>
        <a:p>
          <a:endParaRPr lang="zh-CN" altLang="en-US"/>
        </a:p>
      </dgm:t>
    </dgm:pt>
    <dgm:pt modelId="{B2432AB9-47F9-4B83-B123-CDB2D8006DC3}" type="sibTrans" cxnId="{0584F1BF-315D-4E63-B451-650E92DF12C8}">
      <dgm:prSet/>
      <dgm:spPr/>
      <dgm:t>
        <a:bodyPr/>
        <a:lstStyle/>
        <a:p>
          <a:endParaRPr lang="zh-CN" altLang="en-US"/>
        </a:p>
      </dgm:t>
    </dgm:pt>
    <dgm:pt modelId="{1367D09E-DA71-4544-8CC3-7F6648491F48}">
      <dgm:prSet/>
      <dgm:spPr/>
      <dgm:t>
        <a:bodyPr/>
        <a:lstStyle/>
        <a:p>
          <a:pPr rtl="0"/>
          <a:r>
            <a:rPr lang="zh-CN" b="1" i="0" baseline="0" smtClean="0"/>
            <a:t>方法一</a:t>
          </a:r>
          <a:endParaRPr lang="zh-CN"/>
        </a:p>
      </dgm:t>
    </dgm:pt>
    <dgm:pt modelId="{E754A8B8-DD42-4FDD-AEDE-B145F04F7D57}" type="parTrans" cxnId="{A3EB96BF-969C-49A0-9EA4-DE1EB4327D0C}">
      <dgm:prSet/>
      <dgm:spPr/>
      <dgm:t>
        <a:bodyPr/>
        <a:lstStyle/>
        <a:p>
          <a:endParaRPr lang="zh-CN" altLang="en-US"/>
        </a:p>
      </dgm:t>
    </dgm:pt>
    <dgm:pt modelId="{8E48FC09-0892-4285-886F-20A6F94C986B}" type="sibTrans" cxnId="{A3EB96BF-969C-49A0-9EA4-DE1EB4327D0C}">
      <dgm:prSet/>
      <dgm:spPr/>
      <dgm:t>
        <a:bodyPr/>
        <a:lstStyle/>
        <a:p>
          <a:endParaRPr lang="zh-CN" altLang="en-US"/>
        </a:p>
      </dgm:t>
    </dgm:pt>
    <dgm:pt modelId="{E4985BE7-33CE-4C98-A0CA-A04BB77AD012}">
      <dgm:prSet/>
      <dgm:spPr/>
      <dgm:t>
        <a:bodyPr/>
        <a:lstStyle/>
        <a:p>
          <a:pPr rtl="0"/>
          <a:r>
            <a:rPr lang="en-US" b="1" i="0" baseline="0" smtClean="0"/>
            <a:t>response.setCharacterEncoding(“utf-8”);</a:t>
          </a:r>
          <a:endParaRPr lang="zh-CN"/>
        </a:p>
      </dgm:t>
    </dgm:pt>
    <dgm:pt modelId="{EB2F6ADD-4D8A-41B8-948F-31B8107AB618}" type="parTrans" cxnId="{4857A5FC-0729-4503-AD64-2C61BB47AFA1}">
      <dgm:prSet/>
      <dgm:spPr/>
      <dgm:t>
        <a:bodyPr/>
        <a:lstStyle/>
        <a:p>
          <a:endParaRPr lang="zh-CN" altLang="en-US"/>
        </a:p>
      </dgm:t>
    </dgm:pt>
    <dgm:pt modelId="{7FBA5B4E-C455-48AF-99AB-15EE670BEAD4}" type="sibTrans" cxnId="{4857A5FC-0729-4503-AD64-2C61BB47AFA1}">
      <dgm:prSet/>
      <dgm:spPr/>
      <dgm:t>
        <a:bodyPr/>
        <a:lstStyle/>
        <a:p>
          <a:endParaRPr lang="zh-CN" altLang="en-US"/>
        </a:p>
      </dgm:t>
    </dgm:pt>
    <dgm:pt modelId="{F3072EE7-3ED0-4FC1-BA25-34211F201EFD}">
      <dgm:prSet/>
      <dgm:spPr/>
      <dgm:t>
        <a:bodyPr/>
        <a:lstStyle/>
        <a:p>
          <a:pPr rtl="0"/>
          <a:r>
            <a:rPr lang="en-US" b="1" i="0" baseline="0" smtClean="0"/>
            <a:t>response.setHeader(“Context-Type”,”text/html;charset=utf-8”);</a:t>
          </a:r>
          <a:endParaRPr lang="zh-CN"/>
        </a:p>
      </dgm:t>
    </dgm:pt>
    <dgm:pt modelId="{44142B22-F550-442A-83E5-CB79C87E86DD}" type="parTrans" cxnId="{AAA2130C-D9D6-442C-9681-4EDB04A6659D}">
      <dgm:prSet/>
      <dgm:spPr/>
      <dgm:t>
        <a:bodyPr/>
        <a:lstStyle/>
        <a:p>
          <a:endParaRPr lang="zh-CN" altLang="en-US"/>
        </a:p>
      </dgm:t>
    </dgm:pt>
    <dgm:pt modelId="{8D781DCB-8A15-44C1-AEAB-2A71BDB86AFE}" type="sibTrans" cxnId="{AAA2130C-D9D6-442C-9681-4EDB04A6659D}">
      <dgm:prSet/>
      <dgm:spPr/>
      <dgm:t>
        <a:bodyPr/>
        <a:lstStyle/>
        <a:p>
          <a:endParaRPr lang="zh-CN" altLang="en-US"/>
        </a:p>
      </dgm:t>
    </dgm:pt>
    <dgm:pt modelId="{8DF2FEBC-413B-4E09-9239-F7001F8B4975}">
      <dgm:prSet/>
      <dgm:spPr/>
      <dgm:t>
        <a:bodyPr/>
        <a:lstStyle/>
        <a:p>
          <a:pPr rtl="0"/>
          <a:r>
            <a:rPr lang="zh-CN" b="1" i="0" baseline="0" smtClean="0"/>
            <a:t>方法二</a:t>
          </a:r>
          <a:endParaRPr lang="zh-CN"/>
        </a:p>
      </dgm:t>
    </dgm:pt>
    <dgm:pt modelId="{97E91DE5-7DA8-4BC2-8115-1BAEFB5C1823}" type="parTrans" cxnId="{0336001C-2EA7-4A97-BDE8-0D298BA5F19B}">
      <dgm:prSet/>
      <dgm:spPr/>
      <dgm:t>
        <a:bodyPr/>
        <a:lstStyle/>
        <a:p>
          <a:endParaRPr lang="zh-CN" altLang="en-US"/>
        </a:p>
      </dgm:t>
    </dgm:pt>
    <dgm:pt modelId="{B6FF6537-1621-464C-A6FD-73753B41E8ED}" type="sibTrans" cxnId="{0336001C-2EA7-4A97-BDE8-0D298BA5F19B}">
      <dgm:prSet/>
      <dgm:spPr/>
      <dgm:t>
        <a:bodyPr/>
        <a:lstStyle/>
        <a:p>
          <a:endParaRPr lang="zh-CN" altLang="en-US"/>
        </a:p>
      </dgm:t>
    </dgm:pt>
    <dgm:pt modelId="{7B69BF5B-4A6D-42E3-AD55-3BBD8E330E29}">
      <dgm:prSet/>
      <dgm:spPr/>
      <dgm:t>
        <a:bodyPr/>
        <a:lstStyle/>
        <a:p>
          <a:pPr rtl="0"/>
          <a:r>
            <a:rPr lang="en-US" b="1" i="0" baseline="0" smtClean="0"/>
            <a:t>response.setContentType(“test/html;charset=utf-8”);</a:t>
          </a:r>
          <a:endParaRPr lang="zh-CN"/>
        </a:p>
      </dgm:t>
    </dgm:pt>
    <dgm:pt modelId="{66B0395E-6F59-4479-9919-5163B5DDA367}" type="parTrans" cxnId="{E1708CE0-E98A-4585-9A4A-F8DF7DDECA61}">
      <dgm:prSet/>
      <dgm:spPr/>
      <dgm:t>
        <a:bodyPr/>
        <a:lstStyle/>
        <a:p>
          <a:endParaRPr lang="zh-CN" altLang="en-US"/>
        </a:p>
      </dgm:t>
    </dgm:pt>
    <dgm:pt modelId="{90869DDB-D952-4568-B5C9-23E002AF886E}" type="sibTrans" cxnId="{E1708CE0-E98A-4585-9A4A-F8DF7DDECA61}">
      <dgm:prSet/>
      <dgm:spPr/>
      <dgm:t>
        <a:bodyPr/>
        <a:lstStyle/>
        <a:p>
          <a:endParaRPr lang="zh-CN" altLang="en-US"/>
        </a:p>
      </dgm:t>
    </dgm:pt>
    <dgm:pt modelId="{C9B68223-A69F-452D-BA63-8F897019415D}">
      <dgm:prSet/>
      <dgm:spPr/>
      <dgm:t>
        <a:bodyPr/>
        <a:lstStyle/>
        <a:p>
          <a:pPr rtl="0"/>
          <a:r>
            <a:rPr lang="zh-CN" b="1" i="0" baseline="0" smtClean="0"/>
            <a:t>实现请求重定向</a:t>
          </a:r>
          <a:endParaRPr lang="zh-CN"/>
        </a:p>
      </dgm:t>
    </dgm:pt>
    <dgm:pt modelId="{B44CC8BF-0C36-4323-BB39-34AB8B4AAC9E}" type="parTrans" cxnId="{3A596762-837D-40C2-B6D3-6E5E4B571D0B}">
      <dgm:prSet/>
      <dgm:spPr/>
      <dgm:t>
        <a:bodyPr/>
        <a:lstStyle/>
        <a:p>
          <a:endParaRPr lang="zh-CN" altLang="en-US"/>
        </a:p>
      </dgm:t>
    </dgm:pt>
    <dgm:pt modelId="{2047E6CA-4DDA-4D1D-B376-0EA25C01147D}" type="sibTrans" cxnId="{3A596762-837D-40C2-B6D3-6E5E4B571D0B}">
      <dgm:prSet/>
      <dgm:spPr/>
      <dgm:t>
        <a:bodyPr/>
        <a:lstStyle/>
        <a:p>
          <a:endParaRPr lang="zh-CN" altLang="en-US"/>
        </a:p>
      </dgm:t>
    </dgm:pt>
    <dgm:pt modelId="{53C3FC6C-4075-4FDD-9CE0-CF4777A6F066}">
      <dgm:prSet/>
      <dgm:spPr/>
      <dgm:t>
        <a:bodyPr/>
        <a:lstStyle/>
        <a:p>
          <a:pPr rtl="0"/>
          <a:r>
            <a:rPr lang="zh-CN" b="1" i="0" baseline="0" smtClean="0"/>
            <a:t>从软件工程角度看，一个</a:t>
          </a:r>
          <a:r>
            <a:rPr lang="en-US" b="1" i="0" baseline="0" smtClean="0"/>
            <a:t>Servlet</a:t>
          </a:r>
          <a:r>
            <a:rPr lang="zh-CN" b="1" i="0" baseline="0" smtClean="0"/>
            <a:t>类可能无法完成全部工作，这时，可以使用请求重定向把别的工作交给其它资源来完成。</a:t>
          </a:r>
          <a:endParaRPr lang="zh-CN"/>
        </a:p>
      </dgm:t>
    </dgm:pt>
    <dgm:pt modelId="{F6E29111-5581-408E-9343-BE101EC78954}" type="parTrans" cxnId="{6064E9E6-FD6A-4D61-8BE9-E959288546BC}">
      <dgm:prSet/>
      <dgm:spPr/>
      <dgm:t>
        <a:bodyPr/>
        <a:lstStyle/>
        <a:p>
          <a:endParaRPr lang="zh-CN" altLang="en-US"/>
        </a:p>
      </dgm:t>
    </dgm:pt>
    <dgm:pt modelId="{83ABD2C2-9A60-4EF2-B032-F0198067355E}" type="sibTrans" cxnId="{6064E9E6-FD6A-4D61-8BE9-E959288546BC}">
      <dgm:prSet/>
      <dgm:spPr/>
      <dgm:t>
        <a:bodyPr/>
        <a:lstStyle/>
        <a:p>
          <a:endParaRPr lang="zh-CN" altLang="en-US"/>
        </a:p>
      </dgm:t>
    </dgm:pt>
    <dgm:pt modelId="{358647B2-39E2-4C35-9EDA-E2F6B7779960}">
      <dgm:prSet/>
      <dgm:spPr/>
      <dgm:t>
        <a:bodyPr/>
        <a:lstStyle/>
        <a:p>
          <a:pPr rtl="0"/>
          <a:r>
            <a:rPr lang="zh-CN" b="1" i="0" baseline="0" smtClean="0"/>
            <a:t>方法：</a:t>
          </a:r>
          <a:r>
            <a:rPr lang="en-US" b="1" i="0" baseline="0" smtClean="0"/>
            <a:t>sendRedirect()</a:t>
          </a:r>
          <a:endParaRPr lang="zh-CN"/>
        </a:p>
      </dgm:t>
    </dgm:pt>
    <dgm:pt modelId="{D71B1692-B716-44A5-AE1D-B1DB32332E01}" type="parTrans" cxnId="{81BBB91C-1AF0-4913-8D93-498D1752727B}">
      <dgm:prSet/>
      <dgm:spPr/>
      <dgm:t>
        <a:bodyPr/>
        <a:lstStyle/>
        <a:p>
          <a:endParaRPr lang="zh-CN" altLang="en-US"/>
        </a:p>
      </dgm:t>
    </dgm:pt>
    <dgm:pt modelId="{9938700B-1287-4CA0-9EBA-82C1D5246E62}" type="sibTrans" cxnId="{81BBB91C-1AF0-4913-8D93-498D1752727B}">
      <dgm:prSet/>
      <dgm:spPr/>
      <dgm:t>
        <a:bodyPr/>
        <a:lstStyle/>
        <a:p>
          <a:endParaRPr lang="zh-CN" altLang="en-US"/>
        </a:p>
      </dgm:t>
    </dgm:pt>
    <dgm:pt modelId="{132200D2-B588-4A97-9372-4B05A906F73C}" type="pres">
      <dgm:prSet presAssocID="{71E31A7C-669D-442D-9A93-8C9CC6362EEF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5C69375D-2E6B-4A49-9343-DA245209CBAA}" type="pres">
      <dgm:prSet presAssocID="{2F246485-1C92-4535-A96E-9E3042B26171}" presName="parentLin" presStyleCnt="0"/>
      <dgm:spPr/>
    </dgm:pt>
    <dgm:pt modelId="{0FEA4E97-1814-425C-B3A3-40780E7B015A}" type="pres">
      <dgm:prSet presAssocID="{2F246485-1C92-4535-A96E-9E3042B26171}" presName="parentLeftMargin" presStyleLbl="node1" presStyleIdx="0" presStyleCnt="2"/>
      <dgm:spPr/>
      <dgm:t>
        <a:bodyPr/>
        <a:lstStyle/>
        <a:p>
          <a:endParaRPr lang="zh-CN" altLang="en-US"/>
        </a:p>
      </dgm:t>
    </dgm:pt>
    <dgm:pt modelId="{E31B12FF-1278-418F-BE54-BA2B97AEF7E7}" type="pres">
      <dgm:prSet presAssocID="{2F246485-1C92-4535-A96E-9E3042B26171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051CDFB-C024-46CE-A8DC-62AE46F48BAD}" type="pres">
      <dgm:prSet presAssocID="{2F246485-1C92-4535-A96E-9E3042B26171}" presName="negativeSpace" presStyleCnt="0"/>
      <dgm:spPr/>
    </dgm:pt>
    <dgm:pt modelId="{8E7F79B1-8238-4888-AF01-9742C7883F90}" type="pres">
      <dgm:prSet presAssocID="{2F246485-1C92-4535-A96E-9E3042B26171}" presName="childText" presStyleLbl="conFgAcc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DD47113-A749-44E4-94AE-B2E3F3D61688}" type="pres">
      <dgm:prSet presAssocID="{B2432AB9-47F9-4B83-B123-CDB2D8006DC3}" presName="spaceBetweenRectangles" presStyleCnt="0"/>
      <dgm:spPr/>
    </dgm:pt>
    <dgm:pt modelId="{02DACF91-01C9-461E-B155-D7EB3BD8B31E}" type="pres">
      <dgm:prSet presAssocID="{C9B68223-A69F-452D-BA63-8F897019415D}" presName="parentLin" presStyleCnt="0"/>
      <dgm:spPr/>
    </dgm:pt>
    <dgm:pt modelId="{9D6AA668-1E84-4E1A-BF4C-CDEDEB8ADBFB}" type="pres">
      <dgm:prSet presAssocID="{C9B68223-A69F-452D-BA63-8F897019415D}" presName="parentLeftMargin" presStyleLbl="node1" presStyleIdx="0" presStyleCnt="2"/>
      <dgm:spPr/>
      <dgm:t>
        <a:bodyPr/>
        <a:lstStyle/>
        <a:p>
          <a:endParaRPr lang="zh-CN" altLang="en-US"/>
        </a:p>
      </dgm:t>
    </dgm:pt>
    <dgm:pt modelId="{813088B7-D41D-4A5A-BC84-0C5C2565CD7C}" type="pres">
      <dgm:prSet presAssocID="{C9B68223-A69F-452D-BA63-8F897019415D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BBB7779-1A9C-4552-907E-3C6BE863FDEA}" type="pres">
      <dgm:prSet presAssocID="{C9B68223-A69F-452D-BA63-8F897019415D}" presName="negativeSpace" presStyleCnt="0"/>
      <dgm:spPr/>
    </dgm:pt>
    <dgm:pt modelId="{3C71304F-5459-4036-9933-F6EF857DD5B9}" type="pres">
      <dgm:prSet presAssocID="{C9B68223-A69F-452D-BA63-8F897019415D}" presName="childText" presStyleLbl="conFgAcc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3EB96BF-969C-49A0-9EA4-DE1EB4327D0C}" srcId="{2F246485-1C92-4535-A96E-9E3042B26171}" destId="{1367D09E-DA71-4544-8CC3-7F6648491F48}" srcOrd="0" destOrd="0" parTransId="{E754A8B8-DD42-4FDD-AEDE-B145F04F7D57}" sibTransId="{8E48FC09-0892-4285-886F-20A6F94C986B}"/>
    <dgm:cxn modelId="{88943581-D77C-48CA-B67D-966B6863CC1A}" type="presOf" srcId="{F3072EE7-3ED0-4FC1-BA25-34211F201EFD}" destId="{8E7F79B1-8238-4888-AF01-9742C7883F90}" srcOrd="0" destOrd="2" presId="urn:microsoft.com/office/officeart/2005/8/layout/list1"/>
    <dgm:cxn modelId="{7CA3D3CE-46AC-411C-B6E7-854FDA1BA1B1}" type="presOf" srcId="{53C3FC6C-4075-4FDD-9CE0-CF4777A6F066}" destId="{3C71304F-5459-4036-9933-F6EF857DD5B9}" srcOrd="0" destOrd="0" presId="urn:microsoft.com/office/officeart/2005/8/layout/list1"/>
    <dgm:cxn modelId="{C2417ACE-4FEC-4A91-AA44-5B50D0BBFDD2}" type="presOf" srcId="{2F246485-1C92-4535-A96E-9E3042B26171}" destId="{E31B12FF-1278-418F-BE54-BA2B97AEF7E7}" srcOrd="1" destOrd="0" presId="urn:microsoft.com/office/officeart/2005/8/layout/list1"/>
    <dgm:cxn modelId="{0336001C-2EA7-4A97-BDE8-0D298BA5F19B}" srcId="{2F246485-1C92-4535-A96E-9E3042B26171}" destId="{8DF2FEBC-413B-4E09-9239-F7001F8B4975}" srcOrd="1" destOrd="0" parTransId="{97E91DE5-7DA8-4BC2-8115-1BAEFB5C1823}" sibTransId="{B6FF6537-1621-464C-A6FD-73753B41E8ED}"/>
    <dgm:cxn modelId="{E1708CE0-E98A-4585-9A4A-F8DF7DDECA61}" srcId="{8DF2FEBC-413B-4E09-9239-F7001F8B4975}" destId="{7B69BF5B-4A6D-42E3-AD55-3BBD8E330E29}" srcOrd="0" destOrd="0" parTransId="{66B0395E-6F59-4479-9919-5163B5DDA367}" sibTransId="{90869DDB-D952-4568-B5C9-23E002AF886E}"/>
    <dgm:cxn modelId="{1ACDC4DE-9E5F-46D8-B40C-E08A9679155D}" type="presOf" srcId="{C9B68223-A69F-452D-BA63-8F897019415D}" destId="{813088B7-D41D-4A5A-BC84-0C5C2565CD7C}" srcOrd="1" destOrd="0" presId="urn:microsoft.com/office/officeart/2005/8/layout/list1"/>
    <dgm:cxn modelId="{AA0FD10D-8CE2-4FFE-88D8-04AB5C8379B0}" type="presOf" srcId="{8DF2FEBC-413B-4E09-9239-F7001F8B4975}" destId="{8E7F79B1-8238-4888-AF01-9742C7883F90}" srcOrd="0" destOrd="3" presId="urn:microsoft.com/office/officeart/2005/8/layout/list1"/>
    <dgm:cxn modelId="{EFDEE09A-48B7-4998-BFA5-6CEA63C1EB4D}" type="presOf" srcId="{7B69BF5B-4A6D-42E3-AD55-3BBD8E330E29}" destId="{8E7F79B1-8238-4888-AF01-9742C7883F90}" srcOrd="0" destOrd="4" presId="urn:microsoft.com/office/officeart/2005/8/layout/list1"/>
    <dgm:cxn modelId="{B169A5E2-404E-423F-A4F3-0183AC22611B}" type="presOf" srcId="{1367D09E-DA71-4544-8CC3-7F6648491F48}" destId="{8E7F79B1-8238-4888-AF01-9742C7883F90}" srcOrd="0" destOrd="0" presId="urn:microsoft.com/office/officeart/2005/8/layout/list1"/>
    <dgm:cxn modelId="{81BBB91C-1AF0-4913-8D93-498D1752727B}" srcId="{C9B68223-A69F-452D-BA63-8F897019415D}" destId="{358647B2-39E2-4C35-9EDA-E2F6B7779960}" srcOrd="1" destOrd="0" parTransId="{D71B1692-B716-44A5-AE1D-B1DB32332E01}" sibTransId="{9938700B-1287-4CA0-9EBA-82C1D5246E62}"/>
    <dgm:cxn modelId="{0584F1BF-315D-4E63-B451-650E92DF12C8}" srcId="{71E31A7C-669D-442D-9A93-8C9CC6362EEF}" destId="{2F246485-1C92-4535-A96E-9E3042B26171}" srcOrd="0" destOrd="0" parTransId="{2761CFB6-BDD1-4BE9-94EF-92B9F90A13F8}" sibTransId="{B2432AB9-47F9-4B83-B123-CDB2D8006DC3}"/>
    <dgm:cxn modelId="{3351AC6F-6E55-4D1C-A035-3B18E5137C8E}" type="presOf" srcId="{E4985BE7-33CE-4C98-A0CA-A04BB77AD012}" destId="{8E7F79B1-8238-4888-AF01-9742C7883F90}" srcOrd="0" destOrd="1" presId="urn:microsoft.com/office/officeart/2005/8/layout/list1"/>
    <dgm:cxn modelId="{545C4DBF-B34A-4673-94C4-C7F71443BB11}" type="presOf" srcId="{71E31A7C-669D-442D-9A93-8C9CC6362EEF}" destId="{132200D2-B588-4A97-9372-4B05A906F73C}" srcOrd="0" destOrd="0" presId="urn:microsoft.com/office/officeart/2005/8/layout/list1"/>
    <dgm:cxn modelId="{934BC462-72FE-4317-8827-B44D17F54373}" type="presOf" srcId="{C9B68223-A69F-452D-BA63-8F897019415D}" destId="{9D6AA668-1E84-4E1A-BF4C-CDEDEB8ADBFB}" srcOrd="0" destOrd="0" presId="urn:microsoft.com/office/officeart/2005/8/layout/list1"/>
    <dgm:cxn modelId="{DAAB1F52-9898-47F4-BDCB-DA8F183B0320}" type="presOf" srcId="{358647B2-39E2-4C35-9EDA-E2F6B7779960}" destId="{3C71304F-5459-4036-9933-F6EF857DD5B9}" srcOrd="0" destOrd="1" presId="urn:microsoft.com/office/officeart/2005/8/layout/list1"/>
    <dgm:cxn modelId="{AAA2130C-D9D6-442C-9681-4EDB04A6659D}" srcId="{1367D09E-DA71-4544-8CC3-7F6648491F48}" destId="{F3072EE7-3ED0-4FC1-BA25-34211F201EFD}" srcOrd="1" destOrd="0" parTransId="{44142B22-F550-442A-83E5-CB79C87E86DD}" sibTransId="{8D781DCB-8A15-44C1-AEAB-2A71BDB86AFE}"/>
    <dgm:cxn modelId="{4857A5FC-0729-4503-AD64-2C61BB47AFA1}" srcId="{1367D09E-DA71-4544-8CC3-7F6648491F48}" destId="{E4985BE7-33CE-4C98-A0CA-A04BB77AD012}" srcOrd="0" destOrd="0" parTransId="{EB2F6ADD-4D8A-41B8-948F-31B8107AB618}" sibTransId="{7FBA5B4E-C455-48AF-99AB-15EE670BEAD4}"/>
    <dgm:cxn modelId="{81E2CDE9-2089-4B77-907F-788D90B8443B}" type="presOf" srcId="{2F246485-1C92-4535-A96E-9E3042B26171}" destId="{0FEA4E97-1814-425C-B3A3-40780E7B015A}" srcOrd="0" destOrd="0" presId="urn:microsoft.com/office/officeart/2005/8/layout/list1"/>
    <dgm:cxn modelId="{6064E9E6-FD6A-4D61-8BE9-E959288546BC}" srcId="{C9B68223-A69F-452D-BA63-8F897019415D}" destId="{53C3FC6C-4075-4FDD-9CE0-CF4777A6F066}" srcOrd="0" destOrd="0" parTransId="{F6E29111-5581-408E-9343-BE101EC78954}" sibTransId="{83ABD2C2-9A60-4EF2-B032-F0198067355E}"/>
    <dgm:cxn modelId="{3A596762-837D-40C2-B6D3-6E5E4B571D0B}" srcId="{71E31A7C-669D-442D-9A93-8C9CC6362EEF}" destId="{C9B68223-A69F-452D-BA63-8F897019415D}" srcOrd="1" destOrd="0" parTransId="{B44CC8BF-0C36-4323-BB39-34AB8B4AAC9E}" sibTransId="{2047E6CA-4DDA-4D1D-B376-0EA25C01147D}"/>
    <dgm:cxn modelId="{41B552DA-B943-46F9-A817-317995ADD6BF}" type="presParOf" srcId="{132200D2-B588-4A97-9372-4B05A906F73C}" destId="{5C69375D-2E6B-4A49-9343-DA245209CBAA}" srcOrd="0" destOrd="0" presId="urn:microsoft.com/office/officeart/2005/8/layout/list1"/>
    <dgm:cxn modelId="{B7127254-9663-44FE-BDC1-CACBD418FE74}" type="presParOf" srcId="{5C69375D-2E6B-4A49-9343-DA245209CBAA}" destId="{0FEA4E97-1814-425C-B3A3-40780E7B015A}" srcOrd="0" destOrd="0" presId="urn:microsoft.com/office/officeart/2005/8/layout/list1"/>
    <dgm:cxn modelId="{EF5965CF-B622-44E2-A7EC-2EAA7F8BBBAF}" type="presParOf" srcId="{5C69375D-2E6B-4A49-9343-DA245209CBAA}" destId="{E31B12FF-1278-418F-BE54-BA2B97AEF7E7}" srcOrd="1" destOrd="0" presId="urn:microsoft.com/office/officeart/2005/8/layout/list1"/>
    <dgm:cxn modelId="{18F7EFE2-3584-4BF4-9DD9-0B03C252BC70}" type="presParOf" srcId="{132200D2-B588-4A97-9372-4B05A906F73C}" destId="{0051CDFB-C024-46CE-A8DC-62AE46F48BAD}" srcOrd="1" destOrd="0" presId="urn:microsoft.com/office/officeart/2005/8/layout/list1"/>
    <dgm:cxn modelId="{CD508D0F-98BA-4F57-81EF-FFCDD5B2DA64}" type="presParOf" srcId="{132200D2-B588-4A97-9372-4B05A906F73C}" destId="{8E7F79B1-8238-4888-AF01-9742C7883F90}" srcOrd="2" destOrd="0" presId="urn:microsoft.com/office/officeart/2005/8/layout/list1"/>
    <dgm:cxn modelId="{E417FB0E-296E-48B3-9848-91BDAF094E26}" type="presParOf" srcId="{132200D2-B588-4A97-9372-4B05A906F73C}" destId="{2DD47113-A749-44E4-94AE-B2E3F3D61688}" srcOrd="3" destOrd="0" presId="urn:microsoft.com/office/officeart/2005/8/layout/list1"/>
    <dgm:cxn modelId="{85A53A90-BC23-4ED7-88CA-899DC647FBE4}" type="presParOf" srcId="{132200D2-B588-4A97-9372-4B05A906F73C}" destId="{02DACF91-01C9-461E-B155-D7EB3BD8B31E}" srcOrd="4" destOrd="0" presId="urn:microsoft.com/office/officeart/2005/8/layout/list1"/>
    <dgm:cxn modelId="{162885BE-F590-45C5-A829-CD1FDFACD6E7}" type="presParOf" srcId="{02DACF91-01C9-461E-B155-D7EB3BD8B31E}" destId="{9D6AA668-1E84-4E1A-BF4C-CDEDEB8ADBFB}" srcOrd="0" destOrd="0" presId="urn:microsoft.com/office/officeart/2005/8/layout/list1"/>
    <dgm:cxn modelId="{2138C8F5-BA12-426F-80F2-36D3CFBA0C5E}" type="presParOf" srcId="{02DACF91-01C9-461E-B155-D7EB3BD8B31E}" destId="{813088B7-D41D-4A5A-BC84-0C5C2565CD7C}" srcOrd="1" destOrd="0" presId="urn:microsoft.com/office/officeart/2005/8/layout/list1"/>
    <dgm:cxn modelId="{B63A30DC-3101-4BB7-9A25-352C5FD56779}" type="presParOf" srcId="{132200D2-B588-4A97-9372-4B05A906F73C}" destId="{9BBB7779-1A9C-4552-907E-3C6BE863FDEA}" srcOrd="5" destOrd="0" presId="urn:microsoft.com/office/officeart/2005/8/layout/list1"/>
    <dgm:cxn modelId="{F6F6FF15-1E47-4691-B2ED-7EBBD2BCF3B0}" type="presParOf" srcId="{132200D2-B588-4A97-9372-4B05A906F73C}" destId="{3C71304F-5459-4036-9933-F6EF857DD5B9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1CC53D4-19DC-4EB2-A706-5BEEE1BA414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0894F807-EC49-4610-800E-9F522C3198DF}">
      <dgm:prSet/>
      <dgm:spPr/>
      <dgm:t>
        <a:bodyPr/>
        <a:lstStyle/>
        <a:p>
          <a:pPr rtl="0"/>
          <a:r>
            <a:rPr lang="zh-CN" b="1" i="0" baseline="0" smtClean="0"/>
            <a:t>转发工作原理</a:t>
          </a:r>
          <a:endParaRPr lang="zh-CN"/>
        </a:p>
      </dgm:t>
    </dgm:pt>
    <dgm:pt modelId="{F2B0C47B-CB2D-4C27-8BE4-06E71FF9F680}" type="parTrans" cxnId="{CD20D8BF-7B35-4E89-A2E6-A04551D4E148}">
      <dgm:prSet/>
      <dgm:spPr/>
      <dgm:t>
        <a:bodyPr/>
        <a:lstStyle/>
        <a:p>
          <a:endParaRPr lang="zh-CN" altLang="en-US"/>
        </a:p>
      </dgm:t>
    </dgm:pt>
    <dgm:pt modelId="{7E567364-88DE-461A-8710-1CD5C06F276C}" type="sibTrans" cxnId="{CD20D8BF-7B35-4E89-A2E6-A04551D4E148}">
      <dgm:prSet/>
      <dgm:spPr/>
      <dgm:t>
        <a:bodyPr/>
        <a:lstStyle/>
        <a:p>
          <a:endParaRPr lang="zh-CN" altLang="en-US"/>
        </a:p>
      </dgm:t>
    </dgm:pt>
    <dgm:pt modelId="{F4335088-A147-461E-A6F3-C60688446F8D}">
      <dgm:prSet/>
      <dgm:spPr/>
      <dgm:t>
        <a:bodyPr/>
        <a:lstStyle/>
        <a:p>
          <a:pPr rtl="0"/>
          <a:r>
            <a:rPr lang="zh-CN" b="1" i="0" baseline="0" smtClean="0"/>
            <a:t>转发是在请求时</a:t>
          </a:r>
          <a:endParaRPr lang="zh-CN"/>
        </a:p>
      </dgm:t>
    </dgm:pt>
    <dgm:pt modelId="{3FD79860-37C2-4823-8E15-0D6AEC5DA73B}" type="parTrans" cxnId="{F9F04B93-981A-4EDC-865B-E6F8A2A71B27}">
      <dgm:prSet/>
      <dgm:spPr/>
      <dgm:t>
        <a:bodyPr/>
        <a:lstStyle/>
        <a:p>
          <a:endParaRPr lang="zh-CN" altLang="en-US"/>
        </a:p>
      </dgm:t>
    </dgm:pt>
    <dgm:pt modelId="{116F89FE-DFAF-4B7E-9DBB-1ED3594B9474}" type="sibTrans" cxnId="{F9F04B93-981A-4EDC-865B-E6F8A2A71B27}">
      <dgm:prSet/>
      <dgm:spPr/>
      <dgm:t>
        <a:bodyPr/>
        <a:lstStyle/>
        <a:p>
          <a:endParaRPr lang="zh-CN" altLang="en-US"/>
        </a:p>
      </dgm:t>
    </dgm:pt>
    <dgm:pt modelId="{A3CF2457-CA82-4393-BD27-2FE8A7CD18A2}">
      <dgm:prSet/>
      <dgm:spPr/>
      <dgm:t>
        <a:bodyPr/>
        <a:lstStyle/>
        <a:p>
          <a:pPr rtl="0"/>
          <a:r>
            <a:rPr lang="zh-CN" b="1" i="0" baseline="0" smtClean="0"/>
            <a:t>转发是在容器</a:t>
          </a:r>
          <a:r>
            <a:rPr lang="en-US" b="1" i="0" baseline="0" smtClean="0"/>
            <a:t>【</a:t>
          </a:r>
          <a:r>
            <a:rPr lang="zh-CN" b="1" i="0" baseline="0" smtClean="0"/>
            <a:t>即服务器上</a:t>
          </a:r>
          <a:r>
            <a:rPr lang="en-US" b="1" i="0" baseline="0" smtClean="0"/>
            <a:t>】</a:t>
          </a:r>
          <a:r>
            <a:rPr lang="zh-CN" b="1" i="0" baseline="0" smtClean="0"/>
            <a:t>中完成的，客户端感知不到</a:t>
          </a:r>
          <a:endParaRPr lang="zh-CN"/>
        </a:p>
      </dgm:t>
    </dgm:pt>
    <dgm:pt modelId="{C9B1F0EB-24AA-46CC-9B2E-1B67A682C966}" type="parTrans" cxnId="{CF4E289D-18A6-450B-A73B-B4902267E786}">
      <dgm:prSet/>
      <dgm:spPr/>
      <dgm:t>
        <a:bodyPr/>
        <a:lstStyle/>
        <a:p>
          <a:endParaRPr lang="zh-CN" altLang="en-US"/>
        </a:p>
      </dgm:t>
    </dgm:pt>
    <dgm:pt modelId="{786F428A-DD0F-46B6-9E98-5023B5FFA45A}" type="sibTrans" cxnId="{CF4E289D-18A6-450B-A73B-B4902267E786}">
      <dgm:prSet/>
      <dgm:spPr/>
      <dgm:t>
        <a:bodyPr/>
        <a:lstStyle/>
        <a:p>
          <a:endParaRPr lang="zh-CN" altLang="en-US"/>
        </a:p>
      </dgm:t>
    </dgm:pt>
    <dgm:pt modelId="{81D6AB03-B649-4548-887E-D27C14AE7DDE}">
      <dgm:prSet/>
      <dgm:spPr/>
      <dgm:t>
        <a:bodyPr/>
        <a:lstStyle/>
        <a:p>
          <a:pPr rtl="0"/>
          <a:r>
            <a:rPr lang="zh-CN" b="1" i="0" baseline="0" smtClean="0"/>
            <a:t>重定向工作原理</a:t>
          </a:r>
          <a:endParaRPr lang="zh-CN"/>
        </a:p>
      </dgm:t>
    </dgm:pt>
    <dgm:pt modelId="{AFFBB9DF-C98B-41CC-9FA5-72E1847081E7}" type="parTrans" cxnId="{861F3610-38B4-4086-87EF-7E152E50184A}">
      <dgm:prSet/>
      <dgm:spPr/>
      <dgm:t>
        <a:bodyPr/>
        <a:lstStyle/>
        <a:p>
          <a:endParaRPr lang="zh-CN" altLang="en-US"/>
        </a:p>
      </dgm:t>
    </dgm:pt>
    <dgm:pt modelId="{4F10A65C-6BC0-4FA4-A23B-E8BB0278E41F}" type="sibTrans" cxnId="{861F3610-38B4-4086-87EF-7E152E50184A}">
      <dgm:prSet/>
      <dgm:spPr/>
      <dgm:t>
        <a:bodyPr/>
        <a:lstStyle/>
        <a:p>
          <a:endParaRPr lang="zh-CN" altLang="en-US"/>
        </a:p>
      </dgm:t>
    </dgm:pt>
    <dgm:pt modelId="{09F2E67B-1945-488A-9669-09561AC4ADC3}">
      <dgm:prSet/>
      <dgm:spPr/>
      <dgm:t>
        <a:bodyPr/>
        <a:lstStyle/>
        <a:p>
          <a:pPr rtl="0"/>
          <a:r>
            <a:rPr lang="zh-CN" b="1" i="0" baseline="0" smtClean="0"/>
            <a:t>重定向是在响应时</a:t>
          </a:r>
          <a:endParaRPr lang="zh-CN"/>
        </a:p>
      </dgm:t>
    </dgm:pt>
    <dgm:pt modelId="{9E09555F-973A-4BBD-8023-762232121CD8}" type="parTrans" cxnId="{36251D4F-5513-48BC-A8E5-3EDC923646BC}">
      <dgm:prSet/>
      <dgm:spPr/>
      <dgm:t>
        <a:bodyPr/>
        <a:lstStyle/>
        <a:p>
          <a:endParaRPr lang="zh-CN" altLang="en-US"/>
        </a:p>
      </dgm:t>
    </dgm:pt>
    <dgm:pt modelId="{477A89CA-21F4-4C95-931B-00977ADEBE52}" type="sibTrans" cxnId="{36251D4F-5513-48BC-A8E5-3EDC923646BC}">
      <dgm:prSet/>
      <dgm:spPr/>
      <dgm:t>
        <a:bodyPr/>
        <a:lstStyle/>
        <a:p>
          <a:endParaRPr lang="zh-CN" altLang="en-US"/>
        </a:p>
      </dgm:t>
    </dgm:pt>
    <dgm:pt modelId="{5AE13E28-9323-4A74-A9F5-F4F4C669EC27}">
      <dgm:prSet/>
      <dgm:spPr/>
      <dgm:t>
        <a:bodyPr/>
        <a:lstStyle/>
        <a:p>
          <a:pPr rtl="0"/>
          <a:r>
            <a:rPr lang="zh-CN" b="1" i="0" baseline="0" smtClean="0"/>
            <a:t>是完全的跳转，客户端会重新请求，并有再次完整的请求过程，浏览器地址栏可见相应的信息变化</a:t>
          </a:r>
          <a:endParaRPr lang="zh-CN"/>
        </a:p>
      </dgm:t>
    </dgm:pt>
    <dgm:pt modelId="{A3167CD7-03B0-42A7-BD2F-738FD1365E0F}" type="parTrans" cxnId="{0A3BAAB5-17C0-414F-AA9C-32F803164D9B}">
      <dgm:prSet/>
      <dgm:spPr/>
      <dgm:t>
        <a:bodyPr/>
        <a:lstStyle/>
        <a:p>
          <a:endParaRPr lang="zh-CN" altLang="en-US"/>
        </a:p>
      </dgm:t>
    </dgm:pt>
    <dgm:pt modelId="{0F2BF6A3-6B8D-4B74-A5E1-272022DAC981}" type="sibTrans" cxnId="{0A3BAAB5-17C0-414F-AA9C-32F803164D9B}">
      <dgm:prSet/>
      <dgm:spPr/>
      <dgm:t>
        <a:bodyPr/>
        <a:lstStyle/>
        <a:p>
          <a:endParaRPr lang="zh-CN" altLang="en-US"/>
        </a:p>
      </dgm:t>
    </dgm:pt>
    <dgm:pt modelId="{C1BB97A1-68B5-4CFF-ACE2-2900F2A26F8F}">
      <dgm:prSet/>
      <dgm:spPr/>
      <dgm:t>
        <a:bodyPr/>
        <a:lstStyle/>
        <a:p>
          <a:pPr rtl="0"/>
          <a:r>
            <a:rPr lang="zh-CN" b="1" i="0" baseline="0" smtClean="0"/>
            <a:t>相比较，转发更高效</a:t>
          </a:r>
          <a:endParaRPr lang="zh-CN"/>
        </a:p>
      </dgm:t>
    </dgm:pt>
    <dgm:pt modelId="{3E0AC89A-45B2-4546-9505-B932DB1E0F03}" type="parTrans" cxnId="{1D3EBD2A-A691-4877-B454-878242446EB1}">
      <dgm:prSet/>
      <dgm:spPr/>
      <dgm:t>
        <a:bodyPr/>
        <a:lstStyle/>
        <a:p>
          <a:endParaRPr lang="zh-CN" altLang="en-US"/>
        </a:p>
      </dgm:t>
    </dgm:pt>
    <dgm:pt modelId="{C016C2E5-066E-4419-B59D-2E8BB6CAB040}" type="sibTrans" cxnId="{1D3EBD2A-A691-4877-B454-878242446EB1}">
      <dgm:prSet/>
      <dgm:spPr/>
      <dgm:t>
        <a:bodyPr/>
        <a:lstStyle/>
        <a:p>
          <a:endParaRPr lang="zh-CN" altLang="en-US"/>
        </a:p>
      </dgm:t>
    </dgm:pt>
    <dgm:pt modelId="{3C980D85-D0F3-4B3A-BB66-AEF18325CF31}" type="pres">
      <dgm:prSet presAssocID="{11CC53D4-19DC-4EB2-A706-5BEEE1BA414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2EDC784-8409-4724-BDD9-B6DBC9FD9847}" type="pres">
      <dgm:prSet presAssocID="{0894F807-EC49-4610-800E-9F522C3198DF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08B5144-DBC4-40E5-8548-8FEB0286A3E8}" type="pres">
      <dgm:prSet presAssocID="{0894F807-EC49-4610-800E-9F522C3198DF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7424793-4F34-4127-A096-282AFF136F61}" type="pres">
      <dgm:prSet presAssocID="{81D6AB03-B649-4548-887E-D27C14AE7DDE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AEF5B6B-DEE2-46BF-935E-196DA125D670}" type="pres">
      <dgm:prSet presAssocID="{81D6AB03-B649-4548-887E-D27C14AE7DDE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6AE95FC-B641-4948-AE11-EEABDC5B117D}" type="pres">
      <dgm:prSet presAssocID="{C1BB97A1-68B5-4CFF-ACE2-2900F2A26F8F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C178D424-FB69-40E2-846E-16A6FFE50E93}" type="presOf" srcId="{09F2E67B-1945-488A-9669-09561AC4ADC3}" destId="{9AEF5B6B-DEE2-46BF-935E-196DA125D670}" srcOrd="0" destOrd="0" presId="urn:microsoft.com/office/officeart/2005/8/layout/vList2"/>
    <dgm:cxn modelId="{0E0B0760-C824-4A4C-A21E-48D028108F77}" type="presOf" srcId="{C1BB97A1-68B5-4CFF-ACE2-2900F2A26F8F}" destId="{76AE95FC-B641-4948-AE11-EEABDC5B117D}" srcOrd="0" destOrd="0" presId="urn:microsoft.com/office/officeart/2005/8/layout/vList2"/>
    <dgm:cxn modelId="{CD20D8BF-7B35-4E89-A2E6-A04551D4E148}" srcId="{11CC53D4-19DC-4EB2-A706-5BEEE1BA4146}" destId="{0894F807-EC49-4610-800E-9F522C3198DF}" srcOrd="0" destOrd="0" parTransId="{F2B0C47B-CB2D-4C27-8BE4-06E71FF9F680}" sibTransId="{7E567364-88DE-461A-8710-1CD5C06F276C}"/>
    <dgm:cxn modelId="{1D3EBD2A-A691-4877-B454-878242446EB1}" srcId="{11CC53D4-19DC-4EB2-A706-5BEEE1BA4146}" destId="{C1BB97A1-68B5-4CFF-ACE2-2900F2A26F8F}" srcOrd="2" destOrd="0" parTransId="{3E0AC89A-45B2-4546-9505-B932DB1E0F03}" sibTransId="{C016C2E5-066E-4419-B59D-2E8BB6CAB040}"/>
    <dgm:cxn modelId="{C261F661-6A12-4F3E-8E52-DE79CCA97339}" type="presOf" srcId="{A3CF2457-CA82-4393-BD27-2FE8A7CD18A2}" destId="{A08B5144-DBC4-40E5-8548-8FEB0286A3E8}" srcOrd="0" destOrd="1" presId="urn:microsoft.com/office/officeart/2005/8/layout/vList2"/>
    <dgm:cxn modelId="{861F3610-38B4-4086-87EF-7E152E50184A}" srcId="{11CC53D4-19DC-4EB2-A706-5BEEE1BA4146}" destId="{81D6AB03-B649-4548-887E-D27C14AE7DDE}" srcOrd="1" destOrd="0" parTransId="{AFFBB9DF-C98B-41CC-9FA5-72E1847081E7}" sibTransId="{4F10A65C-6BC0-4FA4-A23B-E8BB0278E41F}"/>
    <dgm:cxn modelId="{BFDD5620-4650-4F21-A28D-0DAFBA73172D}" type="presOf" srcId="{81D6AB03-B649-4548-887E-D27C14AE7DDE}" destId="{07424793-4F34-4127-A096-282AFF136F61}" srcOrd="0" destOrd="0" presId="urn:microsoft.com/office/officeart/2005/8/layout/vList2"/>
    <dgm:cxn modelId="{CF4E289D-18A6-450B-A73B-B4902267E786}" srcId="{0894F807-EC49-4610-800E-9F522C3198DF}" destId="{A3CF2457-CA82-4393-BD27-2FE8A7CD18A2}" srcOrd="1" destOrd="0" parTransId="{C9B1F0EB-24AA-46CC-9B2E-1B67A682C966}" sibTransId="{786F428A-DD0F-46B6-9E98-5023B5FFA45A}"/>
    <dgm:cxn modelId="{F832FD04-9810-4B79-AC7A-9DC7C39E8449}" type="presOf" srcId="{F4335088-A147-461E-A6F3-C60688446F8D}" destId="{A08B5144-DBC4-40E5-8548-8FEB0286A3E8}" srcOrd="0" destOrd="0" presId="urn:microsoft.com/office/officeart/2005/8/layout/vList2"/>
    <dgm:cxn modelId="{0A3BAAB5-17C0-414F-AA9C-32F803164D9B}" srcId="{81D6AB03-B649-4548-887E-D27C14AE7DDE}" destId="{5AE13E28-9323-4A74-A9F5-F4F4C669EC27}" srcOrd="1" destOrd="0" parTransId="{A3167CD7-03B0-42A7-BD2F-738FD1365E0F}" sibTransId="{0F2BF6A3-6B8D-4B74-A5E1-272022DAC981}"/>
    <dgm:cxn modelId="{9366FC8D-6B8F-4DBA-BC29-1DD296CBB212}" type="presOf" srcId="{11CC53D4-19DC-4EB2-A706-5BEEE1BA4146}" destId="{3C980D85-D0F3-4B3A-BB66-AEF18325CF31}" srcOrd="0" destOrd="0" presId="urn:microsoft.com/office/officeart/2005/8/layout/vList2"/>
    <dgm:cxn modelId="{F9F04B93-981A-4EDC-865B-E6F8A2A71B27}" srcId="{0894F807-EC49-4610-800E-9F522C3198DF}" destId="{F4335088-A147-461E-A6F3-C60688446F8D}" srcOrd="0" destOrd="0" parTransId="{3FD79860-37C2-4823-8E15-0D6AEC5DA73B}" sibTransId="{116F89FE-DFAF-4B7E-9DBB-1ED3594B9474}"/>
    <dgm:cxn modelId="{781C5926-DB97-4FF8-907F-85786BD61204}" type="presOf" srcId="{0894F807-EC49-4610-800E-9F522C3198DF}" destId="{92EDC784-8409-4724-BDD9-B6DBC9FD9847}" srcOrd="0" destOrd="0" presId="urn:microsoft.com/office/officeart/2005/8/layout/vList2"/>
    <dgm:cxn modelId="{36251D4F-5513-48BC-A8E5-3EDC923646BC}" srcId="{81D6AB03-B649-4548-887E-D27C14AE7DDE}" destId="{09F2E67B-1945-488A-9669-09561AC4ADC3}" srcOrd="0" destOrd="0" parTransId="{9E09555F-973A-4BBD-8023-762232121CD8}" sibTransId="{477A89CA-21F4-4C95-931B-00977ADEBE52}"/>
    <dgm:cxn modelId="{FF3E2CD0-A86B-4266-9364-08BB094DAE9A}" type="presOf" srcId="{5AE13E28-9323-4A74-A9F5-F4F4C669EC27}" destId="{9AEF5B6B-DEE2-46BF-935E-196DA125D670}" srcOrd="0" destOrd="1" presId="urn:microsoft.com/office/officeart/2005/8/layout/vList2"/>
    <dgm:cxn modelId="{AEC3BCCE-8ABF-4839-AC4D-158F22052A42}" type="presParOf" srcId="{3C980D85-D0F3-4B3A-BB66-AEF18325CF31}" destId="{92EDC784-8409-4724-BDD9-B6DBC9FD9847}" srcOrd="0" destOrd="0" presId="urn:microsoft.com/office/officeart/2005/8/layout/vList2"/>
    <dgm:cxn modelId="{11694170-5CAA-41D1-A024-F9E6F6C881ED}" type="presParOf" srcId="{3C980D85-D0F3-4B3A-BB66-AEF18325CF31}" destId="{A08B5144-DBC4-40E5-8548-8FEB0286A3E8}" srcOrd="1" destOrd="0" presId="urn:microsoft.com/office/officeart/2005/8/layout/vList2"/>
    <dgm:cxn modelId="{30093998-5966-4F48-BFF0-6ADA208D0D85}" type="presParOf" srcId="{3C980D85-D0F3-4B3A-BB66-AEF18325CF31}" destId="{07424793-4F34-4127-A096-282AFF136F61}" srcOrd="2" destOrd="0" presId="urn:microsoft.com/office/officeart/2005/8/layout/vList2"/>
    <dgm:cxn modelId="{C03E2F52-6CB2-4665-AA7F-39251D9C6B8F}" type="presParOf" srcId="{3C980D85-D0F3-4B3A-BB66-AEF18325CF31}" destId="{9AEF5B6B-DEE2-46BF-935E-196DA125D670}" srcOrd="3" destOrd="0" presId="urn:microsoft.com/office/officeart/2005/8/layout/vList2"/>
    <dgm:cxn modelId="{E7C60D7A-E082-4A73-8404-C83F90CA3859}" type="presParOf" srcId="{3C980D85-D0F3-4B3A-BB66-AEF18325CF31}" destId="{76AE95FC-B641-4948-AE11-EEABDC5B117D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7228736-DCD1-4D44-872D-D58FE75098C6}" type="doc">
      <dgm:prSet loTypeId="urn:microsoft.com/office/officeart/2005/8/layout/hList6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30D34277-39C2-49F5-BAE7-23AC35560FA2}">
      <dgm:prSet custT="1"/>
      <dgm:spPr/>
      <dgm:t>
        <a:bodyPr/>
        <a:lstStyle/>
        <a:p>
          <a:pPr rtl="0"/>
          <a:r>
            <a:rPr lang="zh-CN" sz="1800" b="1" i="0" baseline="0" smtClean="0"/>
            <a:t>请求中参数的乱码问题</a:t>
          </a:r>
          <a:r>
            <a:rPr lang="en-US" sz="1800" b="1" i="0" baseline="0" smtClean="0"/>
            <a:t>【Servlet</a:t>
          </a:r>
          <a:r>
            <a:rPr lang="zh-CN" sz="1800" b="1" i="0" baseline="0" smtClean="0"/>
            <a:t>容器解析</a:t>
          </a:r>
          <a:r>
            <a:rPr lang="en-US" sz="1800" b="1" i="0" baseline="0" smtClean="0"/>
            <a:t>】</a:t>
          </a:r>
          <a:endParaRPr lang="zh-CN" sz="1800"/>
        </a:p>
      </dgm:t>
    </dgm:pt>
    <dgm:pt modelId="{1DA96361-2BB6-444E-812F-FB6B65848C54}" type="parTrans" cxnId="{66B1436A-A153-48D8-9B58-5C124C94F268}">
      <dgm:prSet/>
      <dgm:spPr/>
      <dgm:t>
        <a:bodyPr/>
        <a:lstStyle/>
        <a:p>
          <a:endParaRPr lang="zh-CN" altLang="en-US" sz="1800"/>
        </a:p>
      </dgm:t>
    </dgm:pt>
    <dgm:pt modelId="{188D9AE7-9B53-4690-9165-4BB341296B35}" type="sibTrans" cxnId="{66B1436A-A153-48D8-9B58-5C124C94F268}">
      <dgm:prSet/>
      <dgm:spPr/>
      <dgm:t>
        <a:bodyPr/>
        <a:lstStyle/>
        <a:p>
          <a:endParaRPr lang="zh-CN" altLang="en-US" sz="1800"/>
        </a:p>
      </dgm:t>
    </dgm:pt>
    <dgm:pt modelId="{71359B98-BDC5-45F7-AAF4-288FBDF458A1}">
      <dgm:prSet custT="1"/>
      <dgm:spPr/>
      <dgm:t>
        <a:bodyPr/>
        <a:lstStyle/>
        <a:p>
          <a:pPr rtl="0"/>
          <a:r>
            <a:rPr lang="zh-CN" sz="1800" b="1" i="0" baseline="0" smtClean="0"/>
            <a:t>响应中参数的乱码问题</a:t>
          </a:r>
          <a:r>
            <a:rPr lang="en-US" sz="1800" b="1" i="0" baseline="0" smtClean="0"/>
            <a:t>【Servlet</a:t>
          </a:r>
          <a:r>
            <a:rPr lang="zh-CN" sz="1800" b="1" i="0" baseline="0" smtClean="0"/>
            <a:t>容器解析</a:t>
          </a:r>
          <a:r>
            <a:rPr lang="en-US" sz="1800" b="1" i="0" baseline="0" smtClean="0"/>
            <a:t>】</a:t>
          </a:r>
          <a:endParaRPr lang="zh-CN" sz="1800"/>
        </a:p>
      </dgm:t>
    </dgm:pt>
    <dgm:pt modelId="{2C5A8982-4796-4AF4-80C9-CBB43609C9A2}" type="parTrans" cxnId="{25A10CC5-057A-4ECD-99CA-C7C39093CFE4}">
      <dgm:prSet/>
      <dgm:spPr/>
      <dgm:t>
        <a:bodyPr/>
        <a:lstStyle/>
        <a:p>
          <a:endParaRPr lang="zh-CN" altLang="en-US" sz="1800"/>
        </a:p>
      </dgm:t>
    </dgm:pt>
    <dgm:pt modelId="{D6D24F69-654C-4570-9A99-2E4B85C7CFE5}" type="sibTrans" cxnId="{25A10CC5-057A-4ECD-99CA-C7C39093CFE4}">
      <dgm:prSet/>
      <dgm:spPr/>
      <dgm:t>
        <a:bodyPr/>
        <a:lstStyle/>
        <a:p>
          <a:endParaRPr lang="zh-CN" altLang="en-US" sz="1800"/>
        </a:p>
      </dgm:t>
    </dgm:pt>
    <dgm:pt modelId="{01CD46E7-5A3A-4412-9D4C-EBC4A0F8754E}">
      <dgm:prSet custT="1"/>
      <dgm:spPr/>
      <dgm:t>
        <a:bodyPr/>
        <a:lstStyle/>
        <a:p>
          <a:pPr rtl="0"/>
          <a:r>
            <a:rPr lang="zh-CN" sz="1800" b="1" i="0" baseline="0" smtClean="0"/>
            <a:t>浏览器端</a:t>
          </a:r>
          <a:r>
            <a:rPr lang="en-US" sz="1800" b="1" i="0" baseline="0" smtClean="0"/>
            <a:t>【</a:t>
          </a:r>
          <a:r>
            <a:rPr lang="zh-CN" sz="1800" b="1" i="0" baseline="0" smtClean="0"/>
            <a:t>浏览器默认编码</a:t>
          </a:r>
          <a:r>
            <a:rPr lang="en-US" sz="1800" b="1" i="0" baseline="0" smtClean="0"/>
            <a:t>】</a:t>
          </a:r>
          <a:endParaRPr lang="zh-CN" sz="1800"/>
        </a:p>
      </dgm:t>
    </dgm:pt>
    <dgm:pt modelId="{259774B5-F9EA-4772-84C5-113D09107316}" type="parTrans" cxnId="{068C1834-18A7-4EAC-9BB7-5BC6E58370BC}">
      <dgm:prSet/>
      <dgm:spPr/>
      <dgm:t>
        <a:bodyPr/>
        <a:lstStyle/>
        <a:p>
          <a:endParaRPr lang="zh-CN" altLang="en-US" sz="1800"/>
        </a:p>
      </dgm:t>
    </dgm:pt>
    <dgm:pt modelId="{5F210B50-607B-47A4-AFD2-A87630705E71}" type="sibTrans" cxnId="{068C1834-18A7-4EAC-9BB7-5BC6E58370BC}">
      <dgm:prSet/>
      <dgm:spPr/>
      <dgm:t>
        <a:bodyPr/>
        <a:lstStyle/>
        <a:p>
          <a:endParaRPr lang="zh-CN" altLang="en-US" sz="1800"/>
        </a:p>
      </dgm:t>
    </dgm:pt>
    <dgm:pt modelId="{B0360F41-8840-4BB9-9902-61EC74461092}">
      <dgm:prSet custT="1"/>
      <dgm:spPr/>
      <dgm:t>
        <a:bodyPr/>
        <a:lstStyle/>
        <a:p>
          <a:pPr rtl="0"/>
          <a:r>
            <a:rPr lang="zh-CN" sz="1800" b="1" i="0" baseline="0" smtClean="0"/>
            <a:t>服务器端</a:t>
          </a:r>
          <a:r>
            <a:rPr lang="en-US" sz="1800" b="1" i="0" baseline="0" smtClean="0"/>
            <a:t>【Servlet/JSP</a:t>
          </a:r>
          <a:r>
            <a:rPr lang="zh-CN" sz="1800" b="1" i="0" baseline="0" smtClean="0"/>
            <a:t>容器解析</a:t>
          </a:r>
          <a:r>
            <a:rPr lang="en-US" sz="1800" b="1" i="0" baseline="0" smtClean="0"/>
            <a:t>】</a:t>
          </a:r>
          <a:endParaRPr lang="zh-CN" sz="1800"/>
        </a:p>
      </dgm:t>
    </dgm:pt>
    <dgm:pt modelId="{E729DF44-C7C5-416F-B036-1F99ADEDAD00}" type="parTrans" cxnId="{CB9DAF71-A919-47FD-AC27-9857C1892725}">
      <dgm:prSet/>
      <dgm:spPr/>
      <dgm:t>
        <a:bodyPr/>
        <a:lstStyle/>
        <a:p>
          <a:endParaRPr lang="zh-CN" altLang="en-US" sz="1800"/>
        </a:p>
      </dgm:t>
    </dgm:pt>
    <dgm:pt modelId="{52716585-0D90-4BB0-B82B-8BD1C238436D}" type="sibTrans" cxnId="{CB9DAF71-A919-47FD-AC27-9857C1892725}">
      <dgm:prSet/>
      <dgm:spPr/>
      <dgm:t>
        <a:bodyPr/>
        <a:lstStyle/>
        <a:p>
          <a:endParaRPr lang="zh-CN" altLang="en-US" sz="1800"/>
        </a:p>
      </dgm:t>
    </dgm:pt>
    <dgm:pt modelId="{F09E417A-7410-4A82-A7DB-C013D218C46F}">
      <dgm:prSet custT="1"/>
      <dgm:spPr/>
      <dgm:t>
        <a:bodyPr/>
        <a:lstStyle/>
        <a:p>
          <a:pPr rtl="0"/>
          <a:r>
            <a:rPr lang="zh-CN" sz="1800" b="1" i="0" baseline="0" smtClean="0"/>
            <a:t>数据库端</a:t>
          </a:r>
          <a:r>
            <a:rPr lang="en-US" sz="1800" b="1" i="0" baseline="0" smtClean="0"/>
            <a:t>【MySQL</a:t>
          </a:r>
          <a:r>
            <a:rPr lang="zh-CN" sz="1800" b="1" i="0" baseline="0" smtClean="0"/>
            <a:t>默认编码</a:t>
          </a:r>
          <a:r>
            <a:rPr lang="en-US" sz="1800" b="1" i="0" baseline="0" smtClean="0"/>
            <a:t>/</a:t>
          </a:r>
          <a:r>
            <a:rPr lang="zh-CN" sz="1800" b="1" i="0" baseline="0" smtClean="0"/>
            <a:t>字符集</a:t>
          </a:r>
          <a:r>
            <a:rPr lang="en-US" sz="1800" b="1" i="0" baseline="0" smtClean="0"/>
            <a:t>】</a:t>
          </a:r>
          <a:endParaRPr lang="zh-CN" sz="1800"/>
        </a:p>
      </dgm:t>
    </dgm:pt>
    <dgm:pt modelId="{08EEB939-7DD5-42B7-998C-126D17111E8B}" type="parTrans" cxnId="{222FF37D-C861-4A7E-82D4-3524381FFBB6}">
      <dgm:prSet/>
      <dgm:spPr/>
      <dgm:t>
        <a:bodyPr/>
        <a:lstStyle/>
        <a:p>
          <a:endParaRPr lang="zh-CN" altLang="en-US" sz="1800"/>
        </a:p>
      </dgm:t>
    </dgm:pt>
    <dgm:pt modelId="{FB28AC7B-0632-4E97-9CC0-5E575738735F}" type="sibTrans" cxnId="{222FF37D-C861-4A7E-82D4-3524381FFBB6}">
      <dgm:prSet/>
      <dgm:spPr/>
      <dgm:t>
        <a:bodyPr/>
        <a:lstStyle/>
        <a:p>
          <a:endParaRPr lang="zh-CN" altLang="en-US" sz="1800"/>
        </a:p>
      </dgm:t>
    </dgm:pt>
    <dgm:pt modelId="{B5E3AB5D-C5F9-457A-AE05-0DC0D1BACE63}">
      <dgm:prSet custT="1"/>
      <dgm:spPr/>
      <dgm:t>
        <a:bodyPr/>
        <a:lstStyle/>
        <a:p>
          <a:pPr rtl="0"/>
          <a:r>
            <a:rPr lang="zh-CN" altLang="en-US" sz="1200" b="1" i="0" baseline="0" smtClean="0"/>
            <a:t>本质：人机对中文编码的识别问题</a:t>
          </a:r>
          <a:endParaRPr lang="zh-CN" altLang="en-US" sz="1200"/>
        </a:p>
      </dgm:t>
    </dgm:pt>
    <dgm:pt modelId="{FC97241D-8C92-4417-984A-F8AE179F5E7C}" type="parTrans" cxnId="{5DECBF17-6290-4473-A166-08D973C71DE5}">
      <dgm:prSet/>
      <dgm:spPr/>
      <dgm:t>
        <a:bodyPr/>
        <a:lstStyle/>
        <a:p>
          <a:endParaRPr lang="zh-CN" altLang="en-US" sz="1800"/>
        </a:p>
      </dgm:t>
    </dgm:pt>
    <dgm:pt modelId="{6123C41B-670F-4129-8130-A62F493EB20F}" type="sibTrans" cxnId="{5DECBF17-6290-4473-A166-08D973C71DE5}">
      <dgm:prSet/>
      <dgm:spPr/>
      <dgm:t>
        <a:bodyPr/>
        <a:lstStyle/>
        <a:p>
          <a:endParaRPr lang="zh-CN" altLang="en-US" sz="1800"/>
        </a:p>
      </dgm:t>
    </dgm:pt>
    <dgm:pt modelId="{C87BFB6A-B4D0-4976-9E30-7D973107363D}">
      <dgm:prSet custT="1"/>
      <dgm:spPr/>
      <dgm:t>
        <a:bodyPr/>
        <a:lstStyle/>
        <a:p>
          <a:pPr rtl="0"/>
          <a:r>
            <a:rPr lang="zh-CN" altLang="en-US" sz="1200" b="1" i="0" baseline="0" dirty="0" smtClean="0"/>
            <a:t>计算机中都是以二进制形式存储的</a:t>
          </a:r>
          <a:endParaRPr lang="zh-CN" altLang="en-US" sz="1200" dirty="0"/>
        </a:p>
      </dgm:t>
    </dgm:pt>
    <dgm:pt modelId="{D48ABA32-5A1A-489B-930A-14515212CB0A}" type="parTrans" cxnId="{97F598F3-9759-40BE-A839-AA103A77BE92}">
      <dgm:prSet/>
      <dgm:spPr/>
      <dgm:t>
        <a:bodyPr/>
        <a:lstStyle/>
        <a:p>
          <a:endParaRPr lang="zh-CN" altLang="en-US" sz="1800"/>
        </a:p>
      </dgm:t>
    </dgm:pt>
    <dgm:pt modelId="{1AF713E0-4393-4763-8E45-5B9E2D46AC99}" type="sibTrans" cxnId="{97F598F3-9759-40BE-A839-AA103A77BE92}">
      <dgm:prSet/>
      <dgm:spPr/>
      <dgm:t>
        <a:bodyPr/>
        <a:lstStyle/>
        <a:p>
          <a:endParaRPr lang="zh-CN" altLang="en-US" sz="1800"/>
        </a:p>
      </dgm:t>
    </dgm:pt>
    <dgm:pt modelId="{B3425C9A-AC5A-4EE6-A927-6604780B7CC5}">
      <dgm:prSet custT="1"/>
      <dgm:spPr/>
      <dgm:t>
        <a:bodyPr/>
        <a:lstStyle/>
        <a:p>
          <a:pPr rtl="0"/>
          <a:r>
            <a:rPr lang="zh-CN" altLang="en-US" sz="1200" b="1" i="0" baseline="0" smtClean="0"/>
            <a:t>网络涉及到数据传输，文本在传输时，字符和字节之间发生了转换</a:t>
          </a:r>
          <a:endParaRPr lang="zh-CN" altLang="en-US" sz="1200"/>
        </a:p>
      </dgm:t>
    </dgm:pt>
    <dgm:pt modelId="{0D825707-35E7-4733-86A4-0C0E1F59A558}" type="parTrans" cxnId="{924E117E-E5D6-49D8-89D3-A024BB46E00F}">
      <dgm:prSet/>
      <dgm:spPr/>
      <dgm:t>
        <a:bodyPr/>
        <a:lstStyle/>
        <a:p>
          <a:endParaRPr lang="zh-CN" altLang="en-US" sz="1800"/>
        </a:p>
      </dgm:t>
    </dgm:pt>
    <dgm:pt modelId="{7B7C4C3A-BE8A-4B65-9A31-6F98625ED8A6}" type="sibTrans" cxnId="{924E117E-E5D6-49D8-89D3-A024BB46E00F}">
      <dgm:prSet/>
      <dgm:spPr/>
      <dgm:t>
        <a:bodyPr/>
        <a:lstStyle/>
        <a:p>
          <a:endParaRPr lang="zh-CN" altLang="en-US" sz="1800"/>
        </a:p>
      </dgm:t>
    </dgm:pt>
    <dgm:pt modelId="{87EB3B1B-C02D-410B-969B-5D4B4AB60208}">
      <dgm:prSet custT="1"/>
      <dgm:spPr/>
      <dgm:t>
        <a:bodyPr/>
        <a:lstStyle/>
        <a:p>
          <a:pPr rtl="0"/>
          <a:r>
            <a:rPr lang="zh-CN" altLang="en-US" sz="1200" b="1" i="0" baseline="0" smtClean="0"/>
            <a:t>编码和解码的码表不一致，就会导致“乱码”</a:t>
          </a:r>
          <a:endParaRPr lang="zh-CN" altLang="en-US" sz="1200"/>
        </a:p>
      </dgm:t>
    </dgm:pt>
    <dgm:pt modelId="{2E2DD226-7D8A-4526-A79F-D2433BA11347}" type="parTrans" cxnId="{EBEC90BD-F843-4A1C-AE32-2C6279109D7E}">
      <dgm:prSet/>
      <dgm:spPr/>
      <dgm:t>
        <a:bodyPr/>
        <a:lstStyle/>
        <a:p>
          <a:endParaRPr lang="zh-CN" altLang="en-US" sz="1800"/>
        </a:p>
      </dgm:t>
    </dgm:pt>
    <dgm:pt modelId="{44F42A79-8287-47A5-B085-CE83E7EA313D}" type="sibTrans" cxnId="{EBEC90BD-F843-4A1C-AE32-2C6279109D7E}">
      <dgm:prSet/>
      <dgm:spPr/>
      <dgm:t>
        <a:bodyPr/>
        <a:lstStyle/>
        <a:p>
          <a:endParaRPr lang="zh-CN" altLang="en-US" sz="1800"/>
        </a:p>
      </dgm:t>
    </dgm:pt>
    <dgm:pt modelId="{54F80ED8-D796-43FA-A3A4-FADAA6742D09}" type="pres">
      <dgm:prSet presAssocID="{87228736-DCD1-4D44-872D-D58FE75098C6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4E73818A-00BF-40C8-8DEF-EB24F8348792}" type="pres">
      <dgm:prSet presAssocID="{30D34277-39C2-49F5-BAE7-23AC35560FA2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E883AED-4768-4154-BF29-BBD5280873C8}" type="pres">
      <dgm:prSet presAssocID="{188D9AE7-9B53-4690-9165-4BB341296B35}" presName="sibTrans" presStyleCnt="0"/>
      <dgm:spPr/>
    </dgm:pt>
    <dgm:pt modelId="{BD1237E5-FFF9-4A92-B38D-EB6B6F499F62}" type="pres">
      <dgm:prSet presAssocID="{71359B98-BDC5-45F7-AAF4-288FBDF458A1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2E6B30D-1A55-497E-8A40-C4902B3E5133}" type="pres">
      <dgm:prSet presAssocID="{D6D24F69-654C-4570-9A99-2E4B85C7CFE5}" presName="sibTrans" presStyleCnt="0"/>
      <dgm:spPr/>
    </dgm:pt>
    <dgm:pt modelId="{CA2FEDBE-7F7A-45F6-93FD-5AB303D24D24}" type="pres">
      <dgm:prSet presAssocID="{01CD46E7-5A3A-4412-9D4C-EBC4A0F8754E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ECC55E9-1A0A-4E7E-B6B8-FF09093D7198}" type="pres">
      <dgm:prSet presAssocID="{5F210B50-607B-47A4-AFD2-A87630705E71}" presName="sibTrans" presStyleCnt="0"/>
      <dgm:spPr/>
    </dgm:pt>
    <dgm:pt modelId="{AFD8E8E0-9406-473C-A2A6-8CF8374C9FB8}" type="pres">
      <dgm:prSet presAssocID="{B0360F41-8840-4BB9-9902-61EC74461092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1734B0A-8139-4226-9C73-BEC51FBCCFFD}" type="pres">
      <dgm:prSet presAssocID="{52716585-0D90-4BB0-B82B-8BD1C238436D}" presName="sibTrans" presStyleCnt="0"/>
      <dgm:spPr/>
    </dgm:pt>
    <dgm:pt modelId="{EEB42178-AA1D-40A3-AB61-2DC65EA495FF}" type="pres">
      <dgm:prSet presAssocID="{F09E417A-7410-4A82-A7DB-C013D218C46F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0721664-7C85-457C-96C4-C786EA0DD075}" type="pres">
      <dgm:prSet presAssocID="{FB28AC7B-0632-4E97-9CC0-5E575738735F}" presName="sibTrans" presStyleCnt="0"/>
      <dgm:spPr/>
    </dgm:pt>
    <dgm:pt modelId="{EEBAE39A-7902-4DD1-8432-6DA05C21209F}" type="pres">
      <dgm:prSet presAssocID="{B5E3AB5D-C5F9-457A-AE05-0DC0D1BACE63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68C1834-18A7-4EAC-9BB7-5BC6E58370BC}" srcId="{87228736-DCD1-4D44-872D-D58FE75098C6}" destId="{01CD46E7-5A3A-4412-9D4C-EBC4A0F8754E}" srcOrd="2" destOrd="0" parTransId="{259774B5-F9EA-4772-84C5-113D09107316}" sibTransId="{5F210B50-607B-47A4-AFD2-A87630705E71}"/>
    <dgm:cxn modelId="{E964303B-38EB-41C2-8ED4-FD9E481C4029}" type="presOf" srcId="{B5E3AB5D-C5F9-457A-AE05-0DC0D1BACE63}" destId="{EEBAE39A-7902-4DD1-8432-6DA05C21209F}" srcOrd="0" destOrd="0" presId="urn:microsoft.com/office/officeart/2005/8/layout/hList6"/>
    <dgm:cxn modelId="{25A10CC5-057A-4ECD-99CA-C7C39093CFE4}" srcId="{87228736-DCD1-4D44-872D-D58FE75098C6}" destId="{71359B98-BDC5-45F7-AAF4-288FBDF458A1}" srcOrd="1" destOrd="0" parTransId="{2C5A8982-4796-4AF4-80C9-CBB43609C9A2}" sibTransId="{D6D24F69-654C-4570-9A99-2E4B85C7CFE5}"/>
    <dgm:cxn modelId="{2B54731E-3ACD-48BB-A32E-5DCE11445B30}" type="presOf" srcId="{B0360F41-8840-4BB9-9902-61EC74461092}" destId="{AFD8E8E0-9406-473C-A2A6-8CF8374C9FB8}" srcOrd="0" destOrd="0" presId="urn:microsoft.com/office/officeart/2005/8/layout/hList6"/>
    <dgm:cxn modelId="{924E117E-E5D6-49D8-89D3-A024BB46E00F}" srcId="{B5E3AB5D-C5F9-457A-AE05-0DC0D1BACE63}" destId="{B3425C9A-AC5A-4EE6-A927-6604780B7CC5}" srcOrd="1" destOrd="0" parTransId="{0D825707-35E7-4733-86A4-0C0E1F59A558}" sibTransId="{7B7C4C3A-BE8A-4B65-9A31-6F98625ED8A6}"/>
    <dgm:cxn modelId="{97F598F3-9759-40BE-A839-AA103A77BE92}" srcId="{B5E3AB5D-C5F9-457A-AE05-0DC0D1BACE63}" destId="{C87BFB6A-B4D0-4976-9E30-7D973107363D}" srcOrd="0" destOrd="0" parTransId="{D48ABA32-5A1A-489B-930A-14515212CB0A}" sibTransId="{1AF713E0-4393-4763-8E45-5B9E2D46AC99}"/>
    <dgm:cxn modelId="{5DECBF17-6290-4473-A166-08D973C71DE5}" srcId="{87228736-DCD1-4D44-872D-D58FE75098C6}" destId="{B5E3AB5D-C5F9-457A-AE05-0DC0D1BACE63}" srcOrd="5" destOrd="0" parTransId="{FC97241D-8C92-4417-984A-F8AE179F5E7C}" sibTransId="{6123C41B-670F-4129-8130-A62F493EB20F}"/>
    <dgm:cxn modelId="{CB9DAF71-A919-47FD-AC27-9857C1892725}" srcId="{87228736-DCD1-4D44-872D-D58FE75098C6}" destId="{B0360F41-8840-4BB9-9902-61EC74461092}" srcOrd="3" destOrd="0" parTransId="{E729DF44-C7C5-416F-B036-1F99ADEDAD00}" sibTransId="{52716585-0D90-4BB0-B82B-8BD1C238436D}"/>
    <dgm:cxn modelId="{9DC05D00-A60B-4090-B06B-D6BA29C2CF3E}" type="presOf" srcId="{87228736-DCD1-4D44-872D-D58FE75098C6}" destId="{54F80ED8-D796-43FA-A3A4-FADAA6742D09}" srcOrd="0" destOrd="0" presId="urn:microsoft.com/office/officeart/2005/8/layout/hList6"/>
    <dgm:cxn modelId="{0AB5EF6E-5942-48ED-9997-D397AEAEA37A}" type="presOf" srcId="{B3425C9A-AC5A-4EE6-A927-6604780B7CC5}" destId="{EEBAE39A-7902-4DD1-8432-6DA05C21209F}" srcOrd="0" destOrd="2" presId="urn:microsoft.com/office/officeart/2005/8/layout/hList6"/>
    <dgm:cxn modelId="{FA7D0F56-3DAD-4B9E-9CD9-84CC138745EB}" type="presOf" srcId="{C87BFB6A-B4D0-4976-9E30-7D973107363D}" destId="{EEBAE39A-7902-4DD1-8432-6DA05C21209F}" srcOrd="0" destOrd="1" presId="urn:microsoft.com/office/officeart/2005/8/layout/hList6"/>
    <dgm:cxn modelId="{FABBC525-8A79-4010-AE79-59582457C0EA}" type="presOf" srcId="{71359B98-BDC5-45F7-AAF4-288FBDF458A1}" destId="{BD1237E5-FFF9-4A92-B38D-EB6B6F499F62}" srcOrd="0" destOrd="0" presId="urn:microsoft.com/office/officeart/2005/8/layout/hList6"/>
    <dgm:cxn modelId="{222FF37D-C861-4A7E-82D4-3524381FFBB6}" srcId="{87228736-DCD1-4D44-872D-D58FE75098C6}" destId="{F09E417A-7410-4A82-A7DB-C013D218C46F}" srcOrd="4" destOrd="0" parTransId="{08EEB939-7DD5-42B7-998C-126D17111E8B}" sibTransId="{FB28AC7B-0632-4E97-9CC0-5E575738735F}"/>
    <dgm:cxn modelId="{DD12A8AA-2354-407F-9257-0262E219D41C}" type="presOf" srcId="{01CD46E7-5A3A-4412-9D4C-EBC4A0F8754E}" destId="{CA2FEDBE-7F7A-45F6-93FD-5AB303D24D24}" srcOrd="0" destOrd="0" presId="urn:microsoft.com/office/officeart/2005/8/layout/hList6"/>
    <dgm:cxn modelId="{CF42F99F-2369-47BF-ADCF-88B90FCD5365}" type="presOf" srcId="{F09E417A-7410-4A82-A7DB-C013D218C46F}" destId="{EEB42178-AA1D-40A3-AB61-2DC65EA495FF}" srcOrd="0" destOrd="0" presId="urn:microsoft.com/office/officeart/2005/8/layout/hList6"/>
    <dgm:cxn modelId="{E0DA7E58-C590-45A3-85C1-D604FCED45A1}" type="presOf" srcId="{30D34277-39C2-49F5-BAE7-23AC35560FA2}" destId="{4E73818A-00BF-40C8-8DEF-EB24F8348792}" srcOrd="0" destOrd="0" presId="urn:microsoft.com/office/officeart/2005/8/layout/hList6"/>
    <dgm:cxn modelId="{66B1436A-A153-48D8-9B58-5C124C94F268}" srcId="{87228736-DCD1-4D44-872D-D58FE75098C6}" destId="{30D34277-39C2-49F5-BAE7-23AC35560FA2}" srcOrd="0" destOrd="0" parTransId="{1DA96361-2BB6-444E-812F-FB6B65848C54}" sibTransId="{188D9AE7-9B53-4690-9165-4BB341296B35}"/>
    <dgm:cxn modelId="{24346F51-5BFC-4CB4-96C1-1C1044D54810}" type="presOf" srcId="{87EB3B1B-C02D-410B-969B-5D4B4AB60208}" destId="{EEBAE39A-7902-4DD1-8432-6DA05C21209F}" srcOrd="0" destOrd="3" presId="urn:microsoft.com/office/officeart/2005/8/layout/hList6"/>
    <dgm:cxn modelId="{EBEC90BD-F843-4A1C-AE32-2C6279109D7E}" srcId="{B5E3AB5D-C5F9-457A-AE05-0DC0D1BACE63}" destId="{87EB3B1B-C02D-410B-969B-5D4B4AB60208}" srcOrd="2" destOrd="0" parTransId="{2E2DD226-7D8A-4526-A79F-D2433BA11347}" sibTransId="{44F42A79-8287-47A5-B085-CE83E7EA313D}"/>
    <dgm:cxn modelId="{A3CD0CE5-3D52-462C-A9D8-3C6D05744FD3}" type="presParOf" srcId="{54F80ED8-D796-43FA-A3A4-FADAA6742D09}" destId="{4E73818A-00BF-40C8-8DEF-EB24F8348792}" srcOrd="0" destOrd="0" presId="urn:microsoft.com/office/officeart/2005/8/layout/hList6"/>
    <dgm:cxn modelId="{F2163D5F-35E1-4041-8836-831911A7F25F}" type="presParOf" srcId="{54F80ED8-D796-43FA-A3A4-FADAA6742D09}" destId="{5E883AED-4768-4154-BF29-BBD5280873C8}" srcOrd="1" destOrd="0" presId="urn:microsoft.com/office/officeart/2005/8/layout/hList6"/>
    <dgm:cxn modelId="{4A4BC21F-F316-495D-85AB-563A9382EEA3}" type="presParOf" srcId="{54F80ED8-D796-43FA-A3A4-FADAA6742D09}" destId="{BD1237E5-FFF9-4A92-B38D-EB6B6F499F62}" srcOrd="2" destOrd="0" presId="urn:microsoft.com/office/officeart/2005/8/layout/hList6"/>
    <dgm:cxn modelId="{689E76BA-A1BB-4BFD-B6A4-28DB498B7B2C}" type="presParOf" srcId="{54F80ED8-D796-43FA-A3A4-FADAA6742D09}" destId="{F2E6B30D-1A55-497E-8A40-C4902B3E5133}" srcOrd="3" destOrd="0" presId="urn:microsoft.com/office/officeart/2005/8/layout/hList6"/>
    <dgm:cxn modelId="{AEE88173-0A64-4097-A13A-0B0899A7F500}" type="presParOf" srcId="{54F80ED8-D796-43FA-A3A4-FADAA6742D09}" destId="{CA2FEDBE-7F7A-45F6-93FD-5AB303D24D24}" srcOrd="4" destOrd="0" presId="urn:microsoft.com/office/officeart/2005/8/layout/hList6"/>
    <dgm:cxn modelId="{74DEFBCC-19ED-4634-A421-D883218DA274}" type="presParOf" srcId="{54F80ED8-D796-43FA-A3A4-FADAA6742D09}" destId="{AECC55E9-1A0A-4E7E-B6B8-FF09093D7198}" srcOrd="5" destOrd="0" presId="urn:microsoft.com/office/officeart/2005/8/layout/hList6"/>
    <dgm:cxn modelId="{F4141DF0-2D5B-4E04-963E-71E13DF7AEBE}" type="presParOf" srcId="{54F80ED8-D796-43FA-A3A4-FADAA6742D09}" destId="{AFD8E8E0-9406-473C-A2A6-8CF8374C9FB8}" srcOrd="6" destOrd="0" presId="urn:microsoft.com/office/officeart/2005/8/layout/hList6"/>
    <dgm:cxn modelId="{9BBB8B79-DE27-44FE-B52C-4A395461B004}" type="presParOf" srcId="{54F80ED8-D796-43FA-A3A4-FADAA6742D09}" destId="{F1734B0A-8139-4226-9C73-BEC51FBCCFFD}" srcOrd="7" destOrd="0" presId="urn:microsoft.com/office/officeart/2005/8/layout/hList6"/>
    <dgm:cxn modelId="{CF029C98-8F7C-4EFB-B51D-B824B29007CB}" type="presParOf" srcId="{54F80ED8-D796-43FA-A3A4-FADAA6742D09}" destId="{EEB42178-AA1D-40A3-AB61-2DC65EA495FF}" srcOrd="8" destOrd="0" presId="urn:microsoft.com/office/officeart/2005/8/layout/hList6"/>
    <dgm:cxn modelId="{F2B5BF7B-7517-42AE-9FEE-FD2F18606666}" type="presParOf" srcId="{54F80ED8-D796-43FA-A3A4-FADAA6742D09}" destId="{C0721664-7C85-457C-96C4-C786EA0DD075}" srcOrd="9" destOrd="0" presId="urn:microsoft.com/office/officeart/2005/8/layout/hList6"/>
    <dgm:cxn modelId="{A414DD1A-3C62-4B03-BA25-4433D5FBA175}" type="presParOf" srcId="{54F80ED8-D796-43FA-A3A4-FADAA6742D09}" destId="{EEBAE39A-7902-4DD1-8432-6DA05C21209F}" srcOrd="10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65CA84CB-54A6-4888-AB7F-07BBCD49257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E366A3E9-23AC-455D-8158-C2C380E21C71}">
      <dgm:prSet/>
      <dgm:spPr/>
      <dgm:t>
        <a:bodyPr/>
        <a:lstStyle/>
        <a:p>
          <a:pPr rtl="0"/>
          <a:r>
            <a:rPr lang="zh-CN" b="1" i="0" baseline="0" smtClean="0"/>
            <a:t>把辅助信息设置在</a:t>
          </a:r>
          <a:r>
            <a:rPr lang="en-US" b="1" i="0" baseline="0" smtClean="0"/>
            <a:t>web.xml</a:t>
          </a:r>
          <a:r>
            <a:rPr lang="zh-CN" b="1" i="0" baseline="0" smtClean="0"/>
            <a:t>中</a:t>
          </a:r>
          <a:endParaRPr lang="zh-CN"/>
        </a:p>
      </dgm:t>
    </dgm:pt>
    <dgm:pt modelId="{061117B1-4952-4942-845B-8923554CB821}" type="parTrans" cxnId="{06F36B70-F8FD-4A5A-A726-6DF49110F10E}">
      <dgm:prSet/>
      <dgm:spPr/>
      <dgm:t>
        <a:bodyPr/>
        <a:lstStyle/>
        <a:p>
          <a:endParaRPr lang="zh-CN" altLang="en-US"/>
        </a:p>
      </dgm:t>
    </dgm:pt>
    <dgm:pt modelId="{EDDC6A3E-9B1D-4784-B9C9-3445CEEC0E0D}" type="sibTrans" cxnId="{06F36B70-F8FD-4A5A-A726-6DF49110F10E}">
      <dgm:prSet/>
      <dgm:spPr/>
      <dgm:t>
        <a:bodyPr/>
        <a:lstStyle/>
        <a:p>
          <a:endParaRPr lang="zh-CN" altLang="en-US"/>
        </a:p>
      </dgm:t>
    </dgm:pt>
    <dgm:pt modelId="{198E3BE1-33E3-403B-BFC4-7525E3F510A2}">
      <dgm:prSet/>
      <dgm:spPr/>
      <dgm:t>
        <a:bodyPr/>
        <a:lstStyle/>
        <a:p>
          <a:pPr rtl="0"/>
          <a:r>
            <a:rPr lang="zh-CN" b="1" i="0" baseline="0" smtClean="0"/>
            <a:t>文件使用的编码</a:t>
          </a:r>
          <a:endParaRPr lang="zh-CN"/>
        </a:p>
      </dgm:t>
    </dgm:pt>
    <dgm:pt modelId="{DB55C689-4AA7-407D-BCF0-1171A3E8852D}" type="parTrans" cxnId="{A6AD1096-A24B-4921-A586-3C945631FBAD}">
      <dgm:prSet/>
      <dgm:spPr/>
      <dgm:t>
        <a:bodyPr/>
        <a:lstStyle/>
        <a:p>
          <a:endParaRPr lang="zh-CN" altLang="en-US"/>
        </a:p>
      </dgm:t>
    </dgm:pt>
    <dgm:pt modelId="{2B3B7A1A-FE16-4FD5-ADD4-CBB2020E8D04}" type="sibTrans" cxnId="{A6AD1096-A24B-4921-A586-3C945631FBAD}">
      <dgm:prSet/>
      <dgm:spPr/>
      <dgm:t>
        <a:bodyPr/>
        <a:lstStyle/>
        <a:p>
          <a:endParaRPr lang="zh-CN" altLang="en-US"/>
        </a:p>
      </dgm:t>
    </dgm:pt>
    <dgm:pt modelId="{D77D7250-F95E-4674-B492-518A8062482A}">
      <dgm:prSet/>
      <dgm:spPr/>
      <dgm:t>
        <a:bodyPr/>
        <a:lstStyle/>
        <a:p>
          <a:pPr rtl="0"/>
          <a:r>
            <a:rPr lang="en-US" b="1" i="0" baseline="0" smtClean="0"/>
            <a:t>Servlet</a:t>
          </a:r>
          <a:r>
            <a:rPr lang="zh-CN" b="1" i="0" baseline="0" smtClean="0"/>
            <a:t>程序的共享信息</a:t>
          </a:r>
          <a:endParaRPr lang="zh-CN"/>
        </a:p>
      </dgm:t>
    </dgm:pt>
    <dgm:pt modelId="{A567482F-3B86-4B3E-9340-E0E01D70AC40}" type="parTrans" cxnId="{D1FE91A6-E11C-422E-80EE-A8AF7D7BE817}">
      <dgm:prSet/>
      <dgm:spPr/>
      <dgm:t>
        <a:bodyPr/>
        <a:lstStyle/>
        <a:p>
          <a:endParaRPr lang="zh-CN" altLang="en-US"/>
        </a:p>
      </dgm:t>
    </dgm:pt>
    <dgm:pt modelId="{0832EB09-80F0-4F17-8E18-28EE9A60E1E9}" type="sibTrans" cxnId="{D1FE91A6-E11C-422E-80EE-A8AF7D7BE817}">
      <dgm:prSet/>
      <dgm:spPr/>
      <dgm:t>
        <a:bodyPr/>
        <a:lstStyle/>
        <a:p>
          <a:endParaRPr lang="zh-CN" altLang="en-US"/>
        </a:p>
      </dgm:t>
    </dgm:pt>
    <dgm:pt modelId="{859B29D6-9010-4447-9670-555026A2870D}" type="pres">
      <dgm:prSet presAssocID="{65CA84CB-54A6-4888-AB7F-07BBCD49257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53BBABF-5825-4D00-BB04-6E71339B7F7B}" type="pres">
      <dgm:prSet presAssocID="{E366A3E9-23AC-455D-8158-C2C380E21C71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B6F1250-7805-4060-AB97-073922E5A61D}" type="pres">
      <dgm:prSet presAssocID="{EDDC6A3E-9B1D-4784-B9C9-3445CEEC0E0D}" presName="spacer" presStyleCnt="0"/>
      <dgm:spPr/>
    </dgm:pt>
    <dgm:pt modelId="{86542B28-4D0F-440A-92F7-98FA949A8AEC}" type="pres">
      <dgm:prSet presAssocID="{198E3BE1-33E3-403B-BFC4-7525E3F510A2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0934C2B-1BD3-4B54-99CF-966F8CCD6191}" type="pres">
      <dgm:prSet presAssocID="{2B3B7A1A-FE16-4FD5-ADD4-CBB2020E8D04}" presName="spacer" presStyleCnt="0"/>
      <dgm:spPr/>
    </dgm:pt>
    <dgm:pt modelId="{3818EF8E-BAE8-4932-B75F-D71F2F64DAA8}" type="pres">
      <dgm:prSet presAssocID="{D77D7250-F95E-4674-B492-518A8062482A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6F36B70-F8FD-4A5A-A726-6DF49110F10E}" srcId="{65CA84CB-54A6-4888-AB7F-07BBCD492573}" destId="{E366A3E9-23AC-455D-8158-C2C380E21C71}" srcOrd="0" destOrd="0" parTransId="{061117B1-4952-4942-845B-8923554CB821}" sibTransId="{EDDC6A3E-9B1D-4784-B9C9-3445CEEC0E0D}"/>
    <dgm:cxn modelId="{A6AD1096-A24B-4921-A586-3C945631FBAD}" srcId="{65CA84CB-54A6-4888-AB7F-07BBCD492573}" destId="{198E3BE1-33E3-403B-BFC4-7525E3F510A2}" srcOrd="1" destOrd="0" parTransId="{DB55C689-4AA7-407D-BCF0-1171A3E8852D}" sibTransId="{2B3B7A1A-FE16-4FD5-ADD4-CBB2020E8D04}"/>
    <dgm:cxn modelId="{47D50F40-03FA-4BF9-9BB8-E60C1A6230FD}" type="presOf" srcId="{65CA84CB-54A6-4888-AB7F-07BBCD492573}" destId="{859B29D6-9010-4447-9670-555026A2870D}" srcOrd="0" destOrd="0" presId="urn:microsoft.com/office/officeart/2005/8/layout/vList2"/>
    <dgm:cxn modelId="{6AEE6294-04D9-4144-A64B-C1F7FF0A55EC}" type="presOf" srcId="{E366A3E9-23AC-455D-8158-C2C380E21C71}" destId="{A53BBABF-5825-4D00-BB04-6E71339B7F7B}" srcOrd="0" destOrd="0" presId="urn:microsoft.com/office/officeart/2005/8/layout/vList2"/>
    <dgm:cxn modelId="{ACE6CF44-00FE-43FA-9579-A3889522A108}" type="presOf" srcId="{198E3BE1-33E3-403B-BFC4-7525E3F510A2}" destId="{86542B28-4D0F-440A-92F7-98FA949A8AEC}" srcOrd="0" destOrd="0" presId="urn:microsoft.com/office/officeart/2005/8/layout/vList2"/>
    <dgm:cxn modelId="{271A8DBE-8EBD-420C-BD8E-D62BE97E69F5}" type="presOf" srcId="{D77D7250-F95E-4674-B492-518A8062482A}" destId="{3818EF8E-BAE8-4932-B75F-D71F2F64DAA8}" srcOrd="0" destOrd="0" presId="urn:microsoft.com/office/officeart/2005/8/layout/vList2"/>
    <dgm:cxn modelId="{D1FE91A6-E11C-422E-80EE-A8AF7D7BE817}" srcId="{65CA84CB-54A6-4888-AB7F-07BBCD492573}" destId="{D77D7250-F95E-4674-B492-518A8062482A}" srcOrd="2" destOrd="0" parTransId="{A567482F-3B86-4B3E-9340-E0E01D70AC40}" sibTransId="{0832EB09-80F0-4F17-8E18-28EE9A60E1E9}"/>
    <dgm:cxn modelId="{DFE7915C-F21E-4E50-B2F5-86E4E9A6E661}" type="presParOf" srcId="{859B29D6-9010-4447-9670-555026A2870D}" destId="{A53BBABF-5825-4D00-BB04-6E71339B7F7B}" srcOrd="0" destOrd="0" presId="urn:microsoft.com/office/officeart/2005/8/layout/vList2"/>
    <dgm:cxn modelId="{3A027645-C50A-4A63-BE05-95620A862975}" type="presParOf" srcId="{859B29D6-9010-4447-9670-555026A2870D}" destId="{EB6F1250-7805-4060-AB97-073922E5A61D}" srcOrd="1" destOrd="0" presId="urn:microsoft.com/office/officeart/2005/8/layout/vList2"/>
    <dgm:cxn modelId="{F1701389-B527-44B3-A543-6188DF1CFD4B}" type="presParOf" srcId="{859B29D6-9010-4447-9670-555026A2870D}" destId="{86542B28-4D0F-440A-92F7-98FA949A8AEC}" srcOrd="2" destOrd="0" presId="urn:microsoft.com/office/officeart/2005/8/layout/vList2"/>
    <dgm:cxn modelId="{167E2E9A-4C33-4B69-882D-AB47BD648EFF}" type="presParOf" srcId="{859B29D6-9010-4447-9670-555026A2870D}" destId="{20934C2B-1BD3-4B54-99CF-966F8CCD6191}" srcOrd="3" destOrd="0" presId="urn:microsoft.com/office/officeart/2005/8/layout/vList2"/>
    <dgm:cxn modelId="{9C3686F2-EB85-4939-A132-4B55396C11EE}" type="presParOf" srcId="{859B29D6-9010-4447-9670-555026A2870D}" destId="{3818EF8E-BAE8-4932-B75F-D71F2F64DAA8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B03E54-5C96-41D5-95DD-ED4576F1288F}">
      <dsp:nvSpPr>
        <dsp:cNvPr id="0" name=""/>
        <dsp:cNvSpPr/>
      </dsp:nvSpPr>
      <dsp:spPr>
        <a:xfrm>
          <a:off x="0" y="23151"/>
          <a:ext cx="8229600" cy="10313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l" defTabSz="1822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b="1" kern="1200" smtClean="0"/>
            <a:t>Servlet</a:t>
          </a:r>
          <a:r>
            <a:rPr lang="zh-CN" sz="4100" b="1" kern="1200" smtClean="0"/>
            <a:t>典型应用</a:t>
          </a:r>
          <a:endParaRPr lang="zh-CN" sz="4100" kern="1200"/>
        </a:p>
      </dsp:txBody>
      <dsp:txXfrm>
        <a:off x="50347" y="73498"/>
        <a:ext cx="8128906" cy="930661"/>
      </dsp:txXfrm>
    </dsp:sp>
    <dsp:sp modelId="{6836C23C-9542-4586-A85A-71BB9CB21680}">
      <dsp:nvSpPr>
        <dsp:cNvPr id="0" name=""/>
        <dsp:cNvSpPr/>
      </dsp:nvSpPr>
      <dsp:spPr>
        <a:xfrm>
          <a:off x="0" y="1172586"/>
          <a:ext cx="8229600" cy="10313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l" defTabSz="1822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b="1" kern="1200" smtClean="0"/>
            <a:t>HttpServletRequest</a:t>
          </a:r>
          <a:endParaRPr lang="zh-CN" sz="4100" kern="1200"/>
        </a:p>
      </dsp:txBody>
      <dsp:txXfrm>
        <a:off x="50347" y="1222933"/>
        <a:ext cx="8128906" cy="930661"/>
      </dsp:txXfrm>
    </dsp:sp>
    <dsp:sp modelId="{E628FFCE-56B6-41FB-A5DE-FAD5B6B1198A}">
      <dsp:nvSpPr>
        <dsp:cNvPr id="0" name=""/>
        <dsp:cNvSpPr/>
      </dsp:nvSpPr>
      <dsp:spPr>
        <a:xfrm>
          <a:off x="0" y="2322021"/>
          <a:ext cx="8229600" cy="10313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l" defTabSz="1822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b="1" i="0" kern="1200" baseline="0" smtClean="0"/>
            <a:t>HttpServletResponse</a:t>
          </a:r>
          <a:endParaRPr lang="zh-CN" sz="4100" kern="1200"/>
        </a:p>
      </dsp:txBody>
      <dsp:txXfrm>
        <a:off x="50347" y="2372368"/>
        <a:ext cx="8128906" cy="930661"/>
      </dsp:txXfrm>
    </dsp:sp>
    <dsp:sp modelId="{01985194-F15F-43A8-A675-5764BF081109}">
      <dsp:nvSpPr>
        <dsp:cNvPr id="0" name=""/>
        <dsp:cNvSpPr/>
      </dsp:nvSpPr>
      <dsp:spPr>
        <a:xfrm>
          <a:off x="0" y="3471456"/>
          <a:ext cx="8229600" cy="10313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l" defTabSz="1822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b="1" kern="1200" smtClean="0"/>
            <a:t>RequestDispatcher</a:t>
          </a:r>
          <a:endParaRPr lang="zh-CN" sz="4100" kern="1200"/>
        </a:p>
      </dsp:txBody>
      <dsp:txXfrm>
        <a:off x="50347" y="3521803"/>
        <a:ext cx="8128906" cy="930661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1E0629-B098-4F31-A1B8-7D36CDB4AC2E}">
      <dsp:nvSpPr>
        <dsp:cNvPr id="0" name=""/>
        <dsp:cNvSpPr/>
      </dsp:nvSpPr>
      <dsp:spPr>
        <a:xfrm>
          <a:off x="0" y="303591"/>
          <a:ext cx="8229600" cy="7654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708" tIns="374904" rIns="638708" bIns="128016" numCol="1" spcCol="127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b="1" i="0" kern="1200" baseline="0" smtClean="0"/>
            <a:t>&lt;context-param&gt;,name,value</a:t>
          </a:r>
          <a:endParaRPr lang="zh-CN" sz="1800" kern="1200"/>
        </a:p>
      </dsp:txBody>
      <dsp:txXfrm>
        <a:off x="0" y="303591"/>
        <a:ext cx="8229600" cy="765450"/>
      </dsp:txXfrm>
    </dsp:sp>
    <dsp:sp modelId="{1D42C1F5-94E5-4A61-A766-E4A7763DFD42}">
      <dsp:nvSpPr>
        <dsp:cNvPr id="0" name=""/>
        <dsp:cNvSpPr/>
      </dsp:nvSpPr>
      <dsp:spPr>
        <a:xfrm>
          <a:off x="411480" y="37911"/>
          <a:ext cx="5760720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800" b="1" i="0" kern="1200" baseline="0" smtClean="0"/>
            <a:t>获取</a:t>
          </a:r>
          <a:r>
            <a:rPr lang="en-US" sz="1800" b="1" i="0" kern="1200" baseline="0" smtClean="0"/>
            <a:t>Web</a:t>
          </a:r>
          <a:r>
            <a:rPr lang="zh-CN" sz="1800" b="1" i="0" kern="1200" baseline="0" smtClean="0"/>
            <a:t>应用程序的初始化参数</a:t>
          </a:r>
          <a:endParaRPr lang="zh-CN" sz="1800" kern="1200"/>
        </a:p>
      </dsp:txBody>
      <dsp:txXfrm>
        <a:off x="437419" y="63850"/>
        <a:ext cx="5708842" cy="479482"/>
      </dsp:txXfrm>
    </dsp:sp>
    <dsp:sp modelId="{A7A22740-5A09-4851-8E0D-DFC7A4531BFC}">
      <dsp:nvSpPr>
        <dsp:cNvPr id="0" name=""/>
        <dsp:cNvSpPr/>
      </dsp:nvSpPr>
      <dsp:spPr>
        <a:xfrm>
          <a:off x="0" y="1431921"/>
          <a:ext cx="8229600" cy="10489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708" tIns="374904" rIns="638708" bIns="128016" numCol="1" spcCol="127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b="1" i="0" kern="1200" baseline="0" smtClean="0"/>
            <a:t>setAttribute(name,value)</a:t>
          </a:r>
          <a:endParaRPr lang="zh-CN" sz="1800" kern="1200"/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b="1" i="0" kern="1200" baseline="0" smtClean="0"/>
            <a:t>getAttribute(name)</a:t>
          </a:r>
          <a:endParaRPr lang="zh-CN" sz="1800" kern="1200"/>
        </a:p>
      </dsp:txBody>
      <dsp:txXfrm>
        <a:off x="0" y="1431921"/>
        <a:ext cx="8229600" cy="1048950"/>
      </dsp:txXfrm>
    </dsp:sp>
    <dsp:sp modelId="{E040B841-0AC2-462C-BF29-AD18E6A2ABE4}">
      <dsp:nvSpPr>
        <dsp:cNvPr id="0" name=""/>
        <dsp:cNvSpPr/>
      </dsp:nvSpPr>
      <dsp:spPr>
        <a:xfrm>
          <a:off x="411480" y="1166241"/>
          <a:ext cx="5760720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800" b="1" i="0" kern="1200" baseline="0" smtClean="0"/>
            <a:t>实现多个</a:t>
          </a:r>
          <a:r>
            <a:rPr lang="en-US" sz="1800" b="1" i="0" kern="1200" baseline="0" smtClean="0"/>
            <a:t>Servlet</a:t>
          </a:r>
          <a:r>
            <a:rPr lang="zh-CN" sz="1800" b="1" i="0" kern="1200" baseline="0" smtClean="0"/>
            <a:t>对象共享数据</a:t>
          </a:r>
          <a:endParaRPr lang="zh-CN" sz="1800" kern="1200"/>
        </a:p>
      </dsp:txBody>
      <dsp:txXfrm>
        <a:off x="437419" y="1192180"/>
        <a:ext cx="5708842" cy="479482"/>
      </dsp:txXfrm>
    </dsp:sp>
    <dsp:sp modelId="{4DB3C3FF-6114-473A-B87D-83F7AE1B46E3}">
      <dsp:nvSpPr>
        <dsp:cNvPr id="0" name=""/>
        <dsp:cNvSpPr/>
      </dsp:nvSpPr>
      <dsp:spPr>
        <a:xfrm>
          <a:off x="0" y="2843751"/>
          <a:ext cx="8229600" cy="16443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708" tIns="374904" rIns="638708" bIns="128016" numCol="1" spcCol="127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b="1" i="0" kern="1200" baseline="0" smtClean="0"/>
            <a:t>Set getResourcePaths(String path)</a:t>
          </a:r>
          <a:endParaRPr lang="zh-CN" sz="1800" kern="1200"/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b="1" i="0" kern="1200" baseline="0" smtClean="0"/>
            <a:t>String getRealPath(String path)</a:t>
          </a:r>
          <a:endParaRPr lang="zh-CN" sz="1800" kern="1200"/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b="1" i="0" kern="1200" baseline="0" smtClean="0"/>
            <a:t>URL getResource(String path)</a:t>
          </a:r>
          <a:endParaRPr lang="zh-CN" sz="1800" kern="1200"/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b="1" i="0" kern="1200" baseline="0" smtClean="0"/>
            <a:t>InputSteam getResourceAsStream(String path)</a:t>
          </a:r>
          <a:endParaRPr lang="zh-CN" sz="1800" kern="1200"/>
        </a:p>
      </dsp:txBody>
      <dsp:txXfrm>
        <a:off x="0" y="2843751"/>
        <a:ext cx="8229600" cy="1644300"/>
      </dsp:txXfrm>
    </dsp:sp>
    <dsp:sp modelId="{F1683BF9-E21E-46C7-8411-185D40CCBA92}">
      <dsp:nvSpPr>
        <dsp:cNvPr id="0" name=""/>
        <dsp:cNvSpPr/>
      </dsp:nvSpPr>
      <dsp:spPr>
        <a:xfrm>
          <a:off x="411480" y="2578071"/>
          <a:ext cx="5760720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800" b="1" i="0" kern="1200" baseline="0" smtClean="0"/>
            <a:t>读取</a:t>
          </a:r>
          <a:r>
            <a:rPr lang="en-US" sz="1800" b="1" i="0" kern="1200" baseline="0" smtClean="0"/>
            <a:t>Web</a:t>
          </a:r>
          <a:r>
            <a:rPr lang="zh-CN" sz="1800" b="1" i="0" kern="1200" baseline="0" smtClean="0"/>
            <a:t>应用下的资源文件</a:t>
          </a:r>
          <a:endParaRPr lang="zh-CN" sz="1800" kern="1200"/>
        </a:p>
      </dsp:txBody>
      <dsp:txXfrm>
        <a:off x="437419" y="2604010"/>
        <a:ext cx="5708842" cy="479482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B87367-E1FA-4259-8D08-92F7E2CBF997}">
      <dsp:nvSpPr>
        <dsp:cNvPr id="0" name=""/>
        <dsp:cNvSpPr/>
      </dsp:nvSpPr>
      <dsp:spPr>
        <a:xfrm>
          <a:off x="0" y="996231"/>
          <a:ext cx="8229600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01D20B-98A5-4064-A066-8663D3A1006A}">
      <dsp:nvSpPr>
        <dsp:cNvPr id="0" name=""/>
        <dsp:cNvSpPr/>
      </dsp:nvSpPr>
      <dsp:spPr>
        <a:xfrm>
          <a:off x="411480" y="701031"/>
          <a:ext cx="5760720" cy="59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i="0" kern="1200" baseline="0" smtClean="0"/>
            <a:t>HTTP</a:t>
          </a:r>
          <a:r>
            <a:rPr lang="zh-CN" sz="2000" b="1" i="0" kern="1200" baseline="0" smtClean="0"/>
            <a:t>是无状态的，那么会话信息如何跟踪保存？</a:t>
          </a:r>
          <a:endParaRPr lang="zh-CN" sz="2000" kern="1200"/>
        </a:p>
      </dsp:txBody>
      <dsp:txXfrm>
        <a:off x="440301" y="729852"/>
        <a:ext cx="5703078" cy="532758"/>
      </dsp:txXfrm>
    </dsp:sp>
    <dsp:sp modelId="{DFBF1342-9653-49DB-97A2-508417AB8C42}">
      <dsp:nvSpPr>
        <dsp:cNvPr id="0" name=""/>
        <dsp:cNvSpPr/>
      </dsp:nvSpPr>
      <dsp:spPr>
        <a:xfrm>
          <a:off x="0" y="1903431"/>
          <a:ext cx="8229600" cy="1921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708" tIns="416560" rIns="638708" bIns="142240" numCol="1" spcCol="1270" anchor="t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b="1" i="0" kern="1200" baseline="0" smtClean="0"/>
            <a:t>Cookie【</a:t>
          </a:r>
          <a:r>
            <a:rPr lang="zh-CN" sz="2000" b="1" i="0" kern="1200" baseline="0" smtClean="0"/>
            <a:t>本地</a:t>
          </a:r>
          <a:r>
            <a:rPr lang="en-US" sz="2000" b="1" i="0" kern="1200" baseline="0" smtClean="0"/>
            <a:t>】</a:t>
          </a:r>
          <a:r>
            <a:rPr lang="zh-CN" sz="2000" b="1" i="0" kern="1200" baseline="0" smtClean="0"/>
            <a:t>：键值对</a:t>
          </a:r>
          <a:endParaRPr lang="zh-CN" sz="2000" kern="120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b="1" i="0" kern="1200" baseline="0" smtClean="0"/>
            <a:t>URL</a:t>
          </a:r>
          <a:r>
            <a:rPr lang="zh-CN" sz="2000" b="1" i="0" kern="1200" baseline="0" smtClean="0"/>
            <a:t>重写</a:t>
          </a:r>
          <a:r>
            <a:rPr lang="en-US" sz="2000" b="1" i="0" kern="1200" baseline="0" smtClean="0"/>
            <a:t>【</a:t>
          </a:r>
          <a:r>
            <a:rPr lang="zh-CN" sz="2000" b="1" i="0" kern="1200" baseline="0" smtClean="0"/>
            <a:t>传参</a:t>
          </a:r>
          <a:r>
            <a:rPr lang="en-US" sz="2000" b="1" i="0" kern="1200" baseline="0" smtClean="0"/>
            <a:t>】</a:t>
          </a:r>
          <a:r>
            <a:rPr lang="zh-CN" sz="2000" b="1" i="0" kern="1200" baseline="0" smtClean="0"/>
            <a:t>：</a:t>
          </a:r>
          <a:r>
            <a:rPr lang="en-US" sz="2000" b="1" i="0" kern="1200" baseline="0" smtClean="0"/>
            <a:t>xxx</a:t>
          </a:r>
          <a:r>
            <a:rPr lang="zh-CN" sz="2000" b="1" i="0" kern="1200" baseline="0" smtClean="0"/>
            <a:t>？</a:t>
          </a:r>
          <a:r>
            <a:rPr lang="en-US" sz="2000" b="1" i="0" kern="1200" baseline="0" smtClean="0"/>
            <a:t>name=fhzheng&amp;age=40</a:t>
          </a:r>
          <a:endParaRPr lang="zh-CN" sz="2000" kern="120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2000" b="1" i="0" kern="1200" baseline="0" smtClean="0"/>
            <a:t>隐藏表单域</a:t>
          </a:r>
          <a:r>
            <a:rPr lang="en-US" sz="2000" b="1" i="0" kern="1200" baseline="0" smtClean="0"/>
            <a:t>【form</a:t>
          </a:r>
          <a:r>
            <a:rPr lang="zh-CN" sz="2000" b="1" i="0" kern="1200" baseline="0" smtClean="0"/>
            <a:t>控件</a:t>
          </a:r>
          <a:r>
            <a:rPr lang="en-US" sz="2000" b="1" i="0" kern="1200" baseline="0" smtClean="0"/>
            <a:t>】</a:t>
          </a:r>
          <a:r>
            <a:rPr lang="zh-CN" sz="2000" b="1" i="0" kern="1200" baseline="0" smtClean="0"/>
            <a:t>：</a:t>
          </a:r>
          <a:r>
            <a:rPr lang="en-US" sz="2000" b="1" i="0" kern="1200" baseline="0" smtClean="0"/>
            <a:t>hidden</a:t>
          </a:r>
          <a:r>
            <a:rPr lang="zh-CN" sz="2000" b="1" i="0" kern="1200" baseline="0" smtClean="0"/>
            <a:t>控件</a:t>
          </a:r>
          <a:endParaRPr lang="zh-CN" sz="2000" kern="120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b="1" i="0" kern="1200" baseline="0" smtClean="0"/>
            <a:t>Session</a:t>
          </a:r>
          <a:r>
            <a:rPr lang="zh-CN" sz="2000" b="1" i="0" kern="1200" baseline="0" smtClean="0"/>
            <a:t>技术</a:t>
          </a:r>
          <a:r>
            <a:rPr lang="en-US" sz="2000" b="1" i="0" kern="1200" baseline="0" smtClean="0"/>
            <a:t>【</a:t>
          </a:r>
          <a:r>
            <a:rPr lang="zh-CN" sz="2000" b="1" i="0" kern="1200" baseline="0" smtClean="0"/>
            <a:t>服务器</a:t>
          </a:r>
          <a:r>
            <a:rPr lang="en-US" sz="2000" b="1" i="0" kern="1200" baseline="0" smtClean="0"/>
            <a:t>】</a:t>
          </a:r>
          <a:r>
            <a:rPr lang="zh-CN" sz="2000" b="1" i="0" kern="1200" baseline="0" smtClean="0"/>
            <a:t>：键值对</a:t>
          </a:r>
          <a:endParaRPr lang="zh-CN" sz="2000" kern="1200"/>
        </a:p>
      </dsp:txBody>
      <dsp:txXfrm>
        <a:off x="0" y="1903431"/>
        <a:ext cx="8229600" cy="1921500"/>
      </dsp:txXfrm>
    </dsp:sp>
    <dsp:sp modelId="{F0BBE220-7112-4A63-B477-5BAB00E30026}">
      <dsp:nvSpPr>
        <dsp:cNvPr id="0" name=""/>
        <dsp:cNvSpPr/>
      </dsp:nvSpPr>
      <dsp:spPr>
        <a:xfrm>
          <a:off x="411480" y="1608231"/>
          <a:ext cx="5760720" cy="59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000" b="1" i="0" kern="1200" baseline="0" smtClean="0"/>
            <a:t>常见会话跟踪技术</a:t>
          </a:r>
          <a:endParaRPr lang="zh-CN" sz="2000" kern="1200"/>
        </a:p>
      </dsp:txBody>
      <dsp:txXfrm>
        <a:off x="440301" y="1637052"/>
        <a:ext cx="5703078" cy="53275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B20776-2021-43CB-BC01-C5A3FECB8311}">
      <dsp:nvSpPr>
        <dsp:cNvPr id="0" name=""/>
        <dsp:cNvSpPr/>
      </dsp:nvSpPr>
      <dsp:spPr>
        <a:xfrm>
          <a:off x="0" y="23151"/>
          <a:ext cx="8229600" cy="10313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l" defTabSz="1822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b="1" kern="1200" smtClean="0"/>
            <a:t>Servlet</a:t>
          </a:r>
          <a:r>
            <a:rPr lang="zh-CN" sz="4100" b="1" kern="1200" smtClean="0"/>
            <a:t>读取表单数据</a:t>
          </a:r>
          <a:endParaRPr lang="zh-CN" sz="4100" kern="1200"/>
        </a:p>
      </dsp:txBody>
      <dsp:txXfrm>
        <a:off x="50347" y="73498"/>
        <a:ext cx="8128906" cy="930661"/>
      </dsp:txXfrm>
    </dsp:sp>
    <dsp:sp modelId="{1B6EE856-3878-4648-ABE5-33FD4023F652}">
      <dsp:nvSpPr>
        <dsp:cNvPr id="0" name=""/>
        <dsp:cNvSpPr/>
      </dsp:nvSpPr>
      <dsp:spPr>
        <a:xfrm>
          <a:off x="0" y="1172586"/>
          <a:ext cx="8229600" cy="10313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l" defTabSz="1822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b="1" kern="1200" smtClean="0"/>
            <a:t>Servlet</a:t>
          </a:r>
          <a:r>
            <a:rPr lang="zh-CN" sz="4100" b="1" kern="1200" smtClean="0"/>
            <a:t>实现页面转发</a:t>
          </a:r>
          <a:endParaRPr lang="zh-CN" sz="4100" kern="1200"/>
        </a:p>
      </dsp:txBody>
      <dsp:txXfrm>
        <a:off x="50347" y="1222933"/>
        <a:ext cx="8128906" cy="930661"/>
      </dsp:txXfrm>
    </dsp:sp>
    <dsp:sp modelId="{E9E7B40E-10CC-4A1A-8646-02A2A26BFDD4}">
      <dsp:nvSpPr>
        <dsp:cNvPr id="0" name=""/>
        <dsp:cNvSpPr/>
      </dsp:nvSpPr>
      <dsp:spPr>
        <a:xfrm>
          <a:off x="0" y="2322021"/>
          <a:ext cx="8229600" cy="10313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l" defTabSz="1822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b="1" kern="1200" smtClean="0"/>
            <a:t>Servlet</a:t>
          </a:r>
          <a:r>
            <a:rPr lang="zh-CN" sz="4100" b="1" kern="1200" smtClean="0"/>
            <a:t>读取当前页的绝对路径</a:t>
          </a:r>
          <a:endParaRPr lang="zh-CN" sz="4100" kern="1200"/>
        </a:p>
      </dsp:txBody>
      <dsp:txXfrm>
        <a:off x="50347" y="2372368"/>
        <a:ext cx="8128906" cy="930661"/>
      </dsp:txXfrm>
    </dsp:sp>
    <dsp:sp modelId="{477D96B6-B734-4509-9A14-7308717D1B97}">
      <dsp:nvSpPr>
        <dsp:cNvPr id="0" name=""/>
        <dsp:cNvSpPr/>
      </dsp:nvSpPr>
      <dsp:spPr>
        <a:xfrm>
          <a:off x="0" y="3471456"/>
          <a:ext cx="8229600" cy="10313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l" defTabSz="1822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b="1" kern="1200" smtClean="0"/>
            <a:t>Servlet</a:t>
          </a:r>
          <a:r>
            <a:rPr lang="zh-CN" sz="4100" b="1" kern="1200" smtClean="0"/>
            <a:t>操作</a:t>
          </a:r>
          <a:r>
            <a:rPr lang="en-US" sz="4100" b="1" kern="1200" smtClean="0"/>
            <a:t>Cookie</a:t>
          </a:r>
          <a:endParaRPr lang="zh-CN" sz="4100" kern="1200"/>
        </a:p>
      </dsp:txBody>
      <dsp:txXfrm>
        <a:off x="50347" y="3521803"/>
        <a:ext cx="8128906" cy="93066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6571A4-9467-4799-A68B-5C9F42C286A8}">
      <dsp:nvSpPr>
        <dsp:cNvPr id="0" name=""/>
        <dsp:cNvSpPr/>
      </dsp:nvSpPr>
      <dsp:spPr>
        <a:xfrm>
          <a:off x="0" y="2209"/>
          <a:ext cx="8229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E269F3-BFB1-4D42-9C8C-0E2246753A80}">
      <dsp:nvSpPr>
        <dsp:cNvPr id="0" name=""/>
        <dsp:cNvSpPr/>
      </dsp:nvSpPr>
      <dsp:spPr>
        <a:xfrm>
          <a:off x="0" y="2209"/>
          <a:ext cx="1645920" cy="15071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300" b="1" i="0" kern="1200" baseline="0" smtClean="0"/>
            <a:t>获取请求参数</a:t>
          </a:r>
          <a:endParaRPr lang="zh-CN" sz="2300" kern="1200"/>
        </a:p>
      </dsp:txBody>
      <dsp:txXfrm>
        <a:off x="0" y="2209"/>
        <a:ext cx="1645920" cy="1507181"/>
      </dsp:txXfrm>
    </dsp:sp>
    <dsp:sp modelId="{551B11E4-2597-4280-95B2-EF812F055831}">
      <dsp:nvSpPr>
        <dsp:cNvPr id="0" name=""/>
        <dsp:cNvSpPr/>
      </dsp:nvSpPr>
      <dsp:spPr>
        <a:xfrm>
          <a:off x="1769363" y="19927"/>
          <a:ext cx="3168396" cy="3543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lvl="0" algn="l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i="0" kern="1200" baseline="0" smtClean="0"/>
            <a:t>String getParameter(String name)</a:t>
          </a:r>
          <a:r>
            <a:rPr lang="zh-CN" sz="900" b="1" i="0" kern="1200" baseline="0" smtClean="0"/>
            <a:t>返回第一个出现的参数</a:t>
          </a:r>
          <a:endParaRPr lang="zh-CN" sz="900" kern="1200"/>
        </a:p>
      </dsp:txBody>
      <dsp:txXfrm>
        <a:off x="1769363" y="19927"/>
        <a:ext cx="3168396" cy="354349"/>
      </dsp:txXfrm>
    </dsp:sp>
    <dsp:sp modelId="{46E5FC66-5661-4BA4-8578-819FC63DED9D}">
      <dsp:nvSpPr>
        <dsp:cNvPr id="0" name=""/>
        <dsp:cNvSpPr/>
      </dsp:nvSpPr>
      <dsp:spPr>
        <a:xfrm>
          <a:off x="1645919" y="374276"/>
          <a:ext cx="65836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E6C068-D7F3-4D8D-AA4B-B691DF102514}">
      <dsp:nvSpPr>
        <dsp:cNvPr id="0" name=""/>
        <dsp:cNvSpPr/>
      </dsp:nvSpPr>
      <dsp:spPr>
        <a:xfrm>
          <a:off x="1769363" y="391994"/>
          <a:ext cx="3168396" cy="3543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lvl="0" algn="l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i="0" kern="1200" baseline="0" smtClean="0"/>
            <a:t>String[] getParameterValues(String name)</a:t>
          </a:r>
          <a:r>
            <a:rPr lang="zh-CN" sz="900" b="1" i="0" kern="1200" baseline="0" smtClean="0"/>
            <a:t>返回一个数组</a:t>
          </a:r>
          <a:endParaRPr lang="zh-CN" sz="900" kern="1200"/>
        </a:p>
      </dsp:txBody>
      <dsp:txXfrm>
        <a:off x="1769363" y="391994"/>
        <a:ext cx="3168396" cy="354349"/>
      </dsp:txXfrm>
    </dsp:sp>
    <dsp:sp modelId="{6941DD8F-F949-473C-BA3D-0B2867C0CC05}">
      <dsp:nvSpPr>
        <dsp:cNvPr id="0" name=""/>
        <dsp:cNvSpPr/>
      </dsp:nvSpPr>
      <dsp:spPr>
        <a:xfrm>
          <a:off x="1645919" y="746343"/>
          <a:ext cx="65836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AEC9D6-5A85-4384-9E21-8386130A4716}">
      <dsp:nvSpPr>
        <dsp:cNvPr id="0" name=""/>
        <dsp:cNvSpPr/>
      </dsp:nvSpPr>
      <dsp:spPr>
        <a:xfrm>
          <a:off x="1769363" y="764061"/>
          <a:ext cx="3168396" cy="3543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lvl="0" algn="l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i="0" kern="1200" baseline="0" smtClean="0"/>
            <a:t>Enumeration getParameterNames()</a:t>
          </a:r>
          <a:r>
            <a:rPr lang="zh-CN" sz="900" b="1" i="0" kern="1200" baseline="0" smtClean="0"/>
            <a:t>返回包含所有参数名的一个枚举</a:t>
          </a:r>
          <a:endParaRPr lang="zh-CN" sz="900" kern="1200"/>
        </a:p>
      </dsp:txBody>
      <dsp:txXfrm>
        <a:off x="1769363" y="764061"/>
        <a:ext cx="3168396" cy="354349"/>
      </dsp:txXfrm>
    </dsp:sp>
    <dsp:sp modelId="{8F94C2BB-DBAE-40B9-A6E6-D9561FA53C33}">
      <dsp:nvSpPr>
        <dsp:cNvPr id="0" name=""/>
        <dsp:cNvSpPr/>
      </dsp:nvSpPr>
      <dsp:spPr>
        <a:xfrm>
          <a:off x="1645919" y="1118410"/>
          <a:ext cx="65836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936745-DF4F-4D27-BBE4-02666959EBA6}">
      <dsp:nvSpPr>
        <dsp:cNvPr id="0" name=""/>
        <dsp:cNvSpPr/>
      </dsp:nvSpPr>
      <dsp:spPr>
        <a:xfrm>
          <a:off x="1769363" y="1136128"/>
          <a:ext cx="3168396" cy="3543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lvl="0" algn="l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i="0" kern="1200" baseline="0" smtClean="0"/>
            <a:t>Map getParameterMap()</a:t>
          </a:r>
          <a:r>
            <a:rPr lang="zh-CN" sz="900" b="1" i="0" kern="1200" baseline="0" smtClean="0"/>
            <a:t>返回包含所有参数名和值的一个</a:t>
          </a:r>
          <a:r>
            <a:rPr lang="en-US" sz="900" b="1" i="0" kern="1200" baseline="0" smtClean="0"/>
            <a:t>Map[</a:t>
          </a:r>
          <a:r>
            <a:rPr lang="zh-CN" sz="900" b="1" i="0" kern="1200" baseline="0" smtClean="0"/>
            <a:t>键值对集合</a:t>
          </a:r>
          <a:r>
            <a:rPr lang="en-US" sz="900" b="1" i="0" kern="1200" baseline="0" smtClean="0"/>
            <a:t>]</a:t>
          </a:r>
          <a:endParaRPr lang="zh-CN" sz="900" kern="1200"/>
        </a:p>
      </dsp:txBody>
      <dsp:txXfrm>
        <a:off x="1769363" y="1136128"/>
        <a:ext cx="3168396" cy="354349"/>
      </dsp:txXfrm>
    </dsp:sp>
    <dsp:sp modelId="{3DCAE912-C11E-415C-9BC2-2B6EC09230BA}">
      <dsp:nvSpPr>
        <dsp:cNvPr id="0" name=""/>
        <dsp:cNvSpPr/>
      </dsp:nvSpPr>
      <dsp:spPr>
        <a:xfrm>
          <a:off x="1645919" y="1490477"/>
          <a:ext cx="65836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24517D-0E2B-4876-9DF7-CF17429337EF}">
      <dsp:nvSpPr>
        <dsp:cNvPr id="0" name=""/>
        <dsp:cNvSpPr/>
      </dsp:nvSpPr>
      <dsp:spPr>
        <a:xfrm>
          <a:off x="0" y="1509390"/>
          <a:ext cx="8229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EA9387-5B60-4014-85BB-0BBD7756E96C}">
      <dsp:nvSpPr>
        <dsp:cNvPr id="0" name=""/>
        <dsp:cNvSpPr/>
      </dsp:nvSpPr>
      <dsp:spPr>
        <a:xfrm>
          <a:off x="0" y="1509390"/>
          <a:ext cx="1645920" cy="15071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300" b="1" i="0" kern="1200" baseline="0" smtClean="0"/>
            <a:t>通过</a:t>
          </a:r>
          <a:r>
            <a:rPr lang="en-US" sz="2300" b="1" i="0" kern="1200" baseline="0" smtClean="0"/>
            <a:t>Request</a:t>
          </a:r>
          <a:r>
            <a:rPr lang="zh-CN" sz="2300" b="1" i="0" kern="1200" baseline="0" smtClean="0"/>
            <a:t>对象传递数据</a:t>
          </a:r>
          <a:endParaRPr lang="zh-CN" sz="2300" kern="1200"/>
        </a:p>
      </dsp:txBody>
      <dsp:txXfrm>
        <a:off x="0" y="1509390"/>
        <a:ext cx="1645920" cy="1507181"/>
      </dsp:txXfrm>
    </dsp:sp>
    <dsp:sp modelId="{8BCE314E-962C-4D0E-9BF6-FB0B8ADC6D89}">
      <dsp:nvSpPr>
        <dsp:cNvPr id="0" name=""/>
        <dsp:cNvSpPr/>
      </dsp:nvSpPr>
      <dsp:spPr>
        <a:xfrm>
          <a:off x="1769363" y="1527108"/>
          <a:ext cx="3168396" cy="3543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lvl="0" algn="l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i="0" kern="1200" baseline="0" smtClean="0"/>
            <a:t>setAttribute()</a:t>
          </a:r>
          <a:endParaRPr lang="zh-CN" sz="900" kern="1200"/>
        </a:p>
      </dsp:txBody>
      <dsp:txXfrm>
        <a:off x="1769363" y="1527108"/>
        <a:ext cx="3168396" cy="354349"/>
      </dsp:txXfrm>
    </dsp:sp>
    <dsp:sp modelId="{92A6F3D1-CFBC-4B3E-8EEA-9AC70DB7BFA2}">
      <dsp:nvSpPr>
        <dsp:cNvPr id="0" name=""/>
        <dsp:cNvSpPr/>
      </dsp:nvSpPr>
      <dsp:spPr>
        <a:xfrm>
          <a:off x="1645919" y="1881457"/>
          <a:ext cx="65836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6619D9-7F8A-4BF7-961D-1CAE953EC6E0}">
      <dsp:nvSpPr>
        <dsp:cNvPr id="0" name=""/>
        <dsp:cNvSpPr/>
      </dsp:nvSpPr>
      <dsp:spPr>
        <a:xfrm>
          <a:off x="1769363" y="1899175"/>
          <a:ext cx="3168396" cy="3543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lvl="0" algn="l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i="0" kern="1200" baseline="0" smtClean="0"/>
            <a:t>getAttribute()</a:t>
          </a:r>
          <a:endParaRPr lang="zh-CN" sz="900" kern="1200"/>
        </a:p>
      </dsp:txBody>
      <dsp:txXfrm>
        <a:off x="1769363" y="1899175"/>
        <a:ext cx="3168396" cy="354349"/>
      </dsp:txXfrm>
    </dsp:sp>
    <dsp:sp modelId="{8D98BF45-CE1D-41A0-843E-9F609C4B12DF}">
      <dsp:nvSpPr>
        <dsp:cNvPr id="0" name=""/>
        <dsp:cNvSpPr/>
      </dsp:nvSpPr>
      <dsp:spPr>
        <a:xfrm>
          <a:off x="1645919" y="2253524"/>
          <a:ext cx="65836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E0287C-6949-44E0-B0B7-0AB4734FB371}">
      <dsp:nvSpPr>
        <dsp:cNvPr id="0" name=""/>
        <dsp:cNvSpPr/>
      </dsp:nvSpPr>
      <dsp:spPr>
        <a:xfrm>
          <a:off x="1769363" y="2271242"/>
          <a:ext cx="3168396" cy="3543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lvl="0" algn="l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i="0" kern="1200" baseline="0" smtClean="0"/>
            <a:t>removeAttribute()</a:t>
          </a:r>
          <a:endParaRPr lang="zh-CN" sz="900" kern="1200"/>
        </a:p>
      </dsp:txBody>
      <dsp:txXfrm>
        <a:off x="1769363" y="2271242"/>
        <a:ext cx="3168396" cy="354349"/>
      </dsp:txXfrm>
    </dsp:sp>
    <dsp:sp modelId="{D3541D94-5255-4771-91F7-F3BE1453A138}">
      <dsp:nvSpPr>
        <dsp:cNvPr id="0" name=""/>
        <dsp:cNvSpPr/>
      </dsp:nvSpPr>
      <dsp:spPr>
        <a:xfrm>
          <a:off x="1645919" y="2625591"/>
          <a:ext cx="65836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EE70E0-2726-438B-A900-AA29924BA9FD}">
      <dsp:nvSpPr>
        <dsp:cNvPr id="0" name=""/>
        <dsp:cNvSpPr/>
      </dsp:nvSpPr>
      <dsp:spPr>
        <a:xfrm>
          <a:off x="1769363" y="2643309"/>
          <a:ext cx="3168396" cy="3543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lvl="0" algn="l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i="0" kern="1200" baseline="0" smtClean="0"/>
            <a:t>getAttributeNames()</a:t>
          </a:r>
          <a:endParaRPr lang="zh-CN" sz="900" kern="1200"/>
        </a:p>
      </dsp:txBody>
      <dsp:txXfrm>
        <a:off x="1769363" y="2643309"/>
        <a:ext cx="3168396" cy="354349"/>
      </dsp:txXfrm>
    </dsp:sp>
    <dsp:sp modelId="{2E5DD746-DE60-48C5-81C4-6E2F870DCE8D}">
      <dsp:nvSpPr>
        <dsp:cNvPr id="0" name=""/>
        <dsp:cNvSpPr/>
      </dsp:nvSpPr>
      <dsp:spPr>
        <a:xfrm>
          <a:off x="1645919" y="2997658"/>
          <a:ext cx="65836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487FE4-56F5-438E-9FE6-38BED837F230}">
      <dsp:nvSpPr>
        <dsp:cNvPr id="0" name=""/>
        <dsp:cNvSpPr/>
      </dsp:nvSpPr>
      <dsp:spPr>
        <a:xfrm>
          <a:off x="0" y="3016572"/>
          <a:ext cx="8229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173FA4-B4F3-475E-A212-493A1A8BEFF4}">
      <dsp:nvSpPr>
        <dsp:cNvPr id="0" name=""/>
        <dsp:cNvSpPr/>
      </dsp:nvSpPr>
      <dsp:spPr>
        <a:xfrm>
          <a:off x="0" y="3016572"/>
          <a:ext cx="1645920" cy="15071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300" b="1" i="0" kern="1200" baseline="0" smtClean="0"/>
            <a:t>可解决请求参数中文乱码问题</a:t>
          </a:r>
          <a:endParaRPr lang="zh-CN" sz="2300" kern="1200"/>
        </a:p>
      </dsp:txBody>
      <dsp:txXfrm>
        <a:off x="0" y="3016572"/>
        <a:ext cx="1645920" cy="1507181"/>
      </dsp:txXfrm>
    </dsp:sp>
    <dsp:sp modelId="{C87A3B69-ECBF-496C-A4F3-B79C4051650D}">
      <dsp:nvSpPr>
        <dsp:cNvPr id="0" name=""/>
        <dsp:cNvSpPr/>
      </dsp:nvSpPr>
      <dsp:spPr>
        <a:xfrm>
          <a:off x="1769363" y="3051602"/>
          <a:ext cx="3168396" cy="7006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lvl="0" algn="l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900" b="1" i="0" kern="1200" baseline="0" smtClean="0"/>
            <a:t>对于</a:t>
          </a:r>
          <a:r>
            <a:rPr lang="en-US" sz="900" b="1" i="0" kern="1200" baseline="0" smtClean="0"/>
            <a:t>post</a:t>
          </a:r>
          <a:r>
            <a:rPr lang="zh-CN" sz="900" b="1" i="0" kern="1200" baseline="0" smtClean="0"/>
            <a:t>方式</a:t>
          </a:r>
          <a:endParaRPr lang="zh-CN" sz="900" kern="1200"/>
        </a:p>
      </dsp:txBody>
      <dsp:txXfrm>
        <a:off x="1769363" y="3051602"/>
        <a:ext cx="3168396" cy="700603"/>
      </dsp:txXfrm>
    </dsp:sp>
    <dsp:sp modelId="{49737DEE-5262-448B-9FB6-192E8BFDFC92}">
      <dsp:nvSpPr>
        <dsp:cNvPr id="0" name=""/>
        <dsp:cNvSpPr/>
      </dsp:nvSpPr>
      <dsp:spPr>
        <a:xfrm>
          <a:off x="5061204" y="3051602"/>
          <a:ext cx="3168396" cy="2333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lvl="0" algn="l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000" b="1" i="0" kern="1200" baseline="0" smtClean="0"/>
            <a:t>主动设置</a:t>
          </a:r>
          <a:r>
            <a:rPr lang="en-US" sz="1000" b="1" i="0" kern="1200" baseline="0" smtClean="0"/>
            <a:t>request</a:t>
          </a:r>
          <a:r>
            <a:rPr lang="zh-CN" sz="1000" b="1" i="0" kern="1200" baseline="0" smtClean="0"/>
            <a:t>对象的解码编码类型</a:t>
          </a:r>
          <a:endParaRPr lang="zh-CN" sz="1000" kern="1200"/>
        </a:p>
      </dsp:txBody>
      <dsp:txXfrm>
        <a:off x="5061204" y="3051602"/>
        <a:ext cx="3168396" cy="233306"/>
      </dsp:txXfrm>
    </dsp:sp>
    <dsp:sp modelId="{56928CCA-274B-44F9-818A-C98EC4EA13DB}">
      <dsp:nvSpPr>
        <dsp:cNvPr id="0" name=""/>
        <dsp:cNvSpPr/>
      </dsp:nvSpPr>
      <dsp:spPr>
        <a:xfrm>
          <a:off x="4937760" y="3284908"/>
          <a:ext cx="316839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971541-391D-45EC-9904-2064424E537E}">
      <dsp:nvSpPr>
        <dsp:cNvPr id="0" name=""/>
        <dsp:cNvSpPr/>
      </dsp:nvSpPr>
      <dsp:spPr>
        <a:xfrm>
          <a:off x="5061204" y="3284908"/>
          <a:ext cx="3168396" cy="2333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lvl="0" algn="l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000" b="1" i="0" kern="1200" baseline="0" smtClean="0"/>
            <a:t>用</a:t>
          </a:r>
          <a:r>
            <a:rPr lang="en-US" sz="1000" b="1" i="0" kern="1200" baseline="0" smtClean="0"/>
            <a:t>utf-8</a:t>
          </a:r>
          <a:r>
            <a:rPr lang="zh-CN" sz="1000" b="1" i="0" kern="1200" baseline="0" smtClean="0"/>
            <a:t>编码</a:t>
          </a:r>
          <a:endParaRPr lang="zh-CN" sz="1000" kern="1200"/>
        </a:p>
      </dsp:txBody>
      <dsp:txXfrm>
        <a:off x="5061204" y="3284908"/>
        <a:ext cx="3168396" cy="233306"/>
      </dsp:txXfrm>
    </dsp:sp>
    <dsp:sp modelId="{2B37F4AB-2A15-4F82-8994-AE327246FFC7}">
      <dsp:nvSpPr>
        <dsp:cNvPr id="0" name=""/>
        <dsp:cNvSpPr/>
      </dsp:nvSpPr>
      <dsp:spPr>
        <a:xfrm>
          <a:off x="4937760" y="3518215"/>
          <a:ext cx="316839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F37BBB-3C42-4B18-9229-48423BFF9200}">
      <dsp:nvSpPr>
        <dsp:cNvPr id="0" name=""/>
        <dsp:cNvSpPr/>
      </dsp:nvSpPr>
      <dsp:spPr>
        <a:xfrm>
          <a:off x="5061204" y="3518215"/>
          <a:ext cx="3168396" cy="2333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lvl="0" algn="l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i="0" kern="1200" baseline="0" smtClean="0"/>
            <a:t>request.setCharacterEncoding(“utf-8”);</a:t>
          </a:r>
          <a:endParaRPr lang="zh-CN" sz="1000" kern="1200"/>
        </a:p>
      </dsp:txBody>
      <dsp:txXfrm>
        <a:off x="5061204" y="3518215"/>
        <a:ext cx="3168396" cy="233306"/>
      </dsp:txXfrm>
    </dsp:sp>
    <dsp:sp modelId="{5B126940-41D3-4A77-8FF5-3F6E04E3B28B}">
      <dsp:nvSpPr>
        <dsp:cNvPr id="0" name=""/>
        <dsp:cNvSpPr/>
      </dsp:nvSpPr>
      <dsp:spPr>
        <a:xfrm>
          <a:off x="1645919" y="3752205"/>
          <a:ext cx="65836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9FE9C2-8BDB-4492-AA55-2D8263E880EE}">
      <dsp:nvSpPr>
        <dsp:cNvPr id="0" name=""/>
        <dsp:cNvSpPr/>
      </dsp:nvSpPr>
      <dsp:spPr>
        <a:xfrm>
          <a:off x="1769363" y="3787236"/>
          <a:ext cx="3168396" cy="7006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lvl="0" algn="l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900" b="1" i="0" kern="1200" baseline="0" smtClean="0"/>
            <a:t>对于</a:t>
          </a:r>
          <a:r>
            <a:rPr lang="en-US" sz="900" b="1" i="0" kern="1200" baseline="0" smtClean="0"/>
            <a:t>get</a:t>
          </a:r>
          <a:r>
            <a:rPr lang="zh-CN" sz="900" b="1" i="0" kern="1200" baseline="0" smtClean="0"/>
            <a:t>方式</a:t>
          </a:r>
          <a:endParaRPr lang="zh-CN" sz="900" kern="1200"/>
        </a:p>
      </dsp:txBody>
      <dsp:txXfrm>
        <a:off x="1769363" y="3787236"/>
        <a:ext cx="3168396" cy="700603"/>
      </dsp:txXfrm>
    </dsp:sp>
    <dsp:sp modelId="{8152A644-2AAA-4012-9935-3A359F5739B4}">
      <dsp:nvSpPr>
        <dsp:cNvPr id="0" name=""/>
        <dsp:cNvSpPr/>
      </dsp:nvSpPr>
      <dsp:spPr>
        <a:xfrm>
          <a:off x="5061204" y="3787236"/>
          <a:ext cx="3168396" cy="2333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lvl="0" algn="l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000" b="1" i="0" kern="1200" baseline="0" smtClean="0"/>
            <a:t>重新解码</a:t>
          </a:r>
          <a:endParaRPr lang="zh-CN" sz="1000" kern="1200"/>
        </a:p>
      </dsp:txBody>
      <dsp:txXfrm>
        <a:off x="5061204" y="3787236"/>
        <a:ext cx="3168396" cy="233306"/>
      </dsp:txXfrm>
    </dsp:sp>
    <dsp:sp modelId="{912B8243-5672-4F2A-8636-4791924ABE11}">
      <dsp:nvSpPr>
        <dsp:cNvPr id="0" name=""/>
        <dsp:cNvSpPr/>
      </dsp:nvSpPr>
      <dsp:spPr>
        <a:xfrm>
          <a:off x="4937760" y="4020542"/>
          <a:ext cx="316839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355298-650B-4DD4-984D-C3DA1B75F52B}">
      <dsp:nvSpPr>
        <dsp:cNvPr id="0" name=""/>
        <dsp:cNvSpPr/>
      </dsp:nvSpPr>
      <dsp:spPr>
        <a:xfrm>
          <a:off x="5061204" y="4020542"/>
          <a:ext cx="3168396" cy="2333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lvl="0" algn="l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000" b="1" i="0" kern="1200" baseline="0" smtClean="0"/>
            <a:t>如</a:t>
          </a:r>
          <a:r>
            <a:rPr lang="en-US" sz="1000" b="1" i="0" kern="1200" baseline="0" smtClean="0"/>
            <a:t>name=new String(name.getBytes(“iso88591”),”utf-8”);</a:t>
          </a:r>
          <a:endParaRPr lang="zh-CN" sz="1000" kern="1200"/>
        </a:p>
      </dsp:txBody>
      <dsp:txXfrm>
        <a:off x="5061204" y="4020542"/>
        <a:ext cx="3168396" cy="233306"/>
      </dsp:txXfrm>
    </dsp:sp>
    <dsp:sp modelId="{3062FC44-3D27-4786-A6C6-07D8B0C601D1}">
      <dsp:nvSpPr>
        <dsp:cNvPr id="0" name=""/>
        <dsp:cNvSpPr/>
      </dsp:nvSpPr>
      <dsp:spPr>
        <a:xfrm>
          <a:off x="4937760" y="4253849"/>
          <a:ext cx="316839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714808-45D9-4A15-B381-4835022776AA}">
      <dsp:nvSpPr>
        <dsp:cNvPr id="0" name=""/>
        <dsp:cNvSpPr/>
      </dsp:nvSpPr>
      <dsp:spPr>
        <a:xfrm>
          <a:off x="5061204" y="4253849"/>
          <a:ext cx="3168396" cy="2333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lvl="0" algn="l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000" b="1" kern="1200" smtClean="0"/>
            <a:t>从中文乱码现象看出：</a:t>
          </a:r>
          <a:r>
            <a:rPr lang="zh-CN" sz="1000" b="1" i="0" kern="1200" baseline="0" smtClean="0"/>
            <a:t>任重道远！！！</a:t>
          </a:r>
          <a:endParaRPr lang="zh-CN" sz="1000" kern="1200"/>
        </a:p>
      </dsp:txBody>
      <dsp:txXfrm>
        <a:off x="5061204" y="4253849"/>
        <a:ext cx="3168396" cy="233306"/>
      </dsp:txXfrm>
    </dsp:sp>
    <dsp:sp modelId="{3A1F1E1C-422A-4614-9358-F6F0C75BA41F}">
      <dsp:nvSpPr>
        <dsp:cNvPr id="0" name=""/>
        <dsp:cNvSpPr/>
      </dsp:nvSpPr>
      <dsp:spPr>
        <a:xfrm>
          <a:off x="1645919" y="4487839"/>
          <a:ext cx="65836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EE8ECD-0BF3-403E-91B7-77DD7A9C81F5}">
      <dsp:nvSpPr>
        <dsp:cNvPr id="0" name=""/>
        <dsp:cNvSpPr/>
      </dsp:nvSpPr>
      <dsp:spPr>
        <a:xfrm>
          <a:off x="0" y="3406931"/>
          <a:ext cx="8229600" cy="11182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000" b="1" i="0" kern="1200" baseline="0" smtClean="0"/>
            <a:t>接口方法</a:t>
          </a:r>
          <a:endParaRPr lang="zh-CN" sz="2000" kern="1200"/>
        </a:p>
      </dsp:txBody>
      <dsp:txXfrm>
        <a:off x="0" y="3406931"/>
        <a:ext cx="8229600" cy="603844"/>
      </dsp:txXfrm>
    </dsp:sp>
    <dsp:sp modelId="{8597D57E-D689-448B-A52E-D5135714242E}">
      <dsp:nvSpPr>
        <dsp:cNvPr id="0" name=""/>
        <dsp:cNvSpPr/>
      </dsp:nvSpPr>
      <dsp:spPr>
        <a:xfrm>
          <a:off x="0" y="3988412"/>
          <a:ext cx="4114799" cy="51438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i="0" kern="1200" baseline="0" smtClean="0"/>
            <a:t>forward(req,resp)</a:t>
          </a:r>
          <a:r>
            <a:rPr lang="zh-CN" sz="1300" b="1" i="0" kern="1200" baseline="0" smtClean="0"/>
            <a:t>传递，即请求转发</a:t>
          </a:r>
          <a:endParaRPr lang="zh-CN" sz="1300" kern="1200"/>
        </a:p>
      </dsp:txBody>
      <dsp:txXfrm>
        <a:off x="0" y="3988412"/>
        <a:ext cx="4114799" cy="514386"/>
      </dsp:txXfrm>
    </dsp:sp>
    <dsp:sp modelId="{A5B34CB6-972D-46AB-8AA1-9A1A5E60E9C3}">
      <dsp:nvSpPr>
        <dsp:cNvPr id="0" name=""/>
        <dsp:cNvSpPr/>
      </dsp:nvSpPr>
      <dsp:spPr>
        <a:xfrm>
          <a:off x="4114800" y="3988412"/>
          <a:ext cx="4114799" cy="51438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i="0" kern="1200" baseline="0" smtClean="0"/>
            <a:t>include(req,resp)</a:t>
          </a:r>
          <a:r>
            <a:rPr lang="zh-CN" sz="1300" b="1" i="0" kern="1200" baseline="0" smtClean="0"/>
            <a:t>包含</a:t>
          </a:r>
          <a:endParaRPr lang="zh-CN" sz="1300" kern="1200"/>
        </a:p>
      </dsp:txBody>
      <dsp:txXfrm>
        <a:off x="4114800" y="3988412"/>
        <a:ext cx="4114799" cy="514386"/>
      </dsp:txXfrm>
    </dsp:sp>
    <dsp:sp modelId="{1C32AF88-6163-42F0-9282-DD5F8D89BEC1}">
      <dsp:nvSpPr>
        <dsp:cNvPr id="0" name=""/>
        <dsp:cNvSpPr/>
      </dsp:nvSpPr>
      <dsp:spPr>
        <a:xfrm rot="10800000">
          <a:off x="0" y="1703865"/>
          <a:ext cx="8229600" cy="1719839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000" b="1" i="0" kern="1200" baseline="0" smtClean="0"/>
            <a:t>对象方法</a:t>
          </a:r>
          <a:endParaRPr lang="zh-CN" sz="2000" kern="1200"/>
        </a:p>
      </dsp:txBody>
      <dsp:txXfrm rot="-10800000">
        <a:off x="0" y="1703865"/>
        <a:ext cx="8229600" cy="603663"/>
      </dsp:txXfrm>
    </dsp:sp>
    <dsp:sp modelId="{01D5E6CC-1B33-4792-A6FE-A65581E29DCF}">
      <dsp:nvSpPr>
        <dsp:cNvPr id="0" name=""/>
        <dsp:cNvSpPr/>
      </dsp:nvSpPr>
      <dsp:spPr>
        <a:xfrm>
          <a:off x="4018" y="2307529"/>
          <a:ext cx="2740521" cy="51423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i="0" kern="1200" baseline="0" smtClean="0"/>
            <a:t>RequestDispatcher getRequestDispatcher(String path)</a:t>
          </a:r>
          <a:endParaRPr lang="zh-CN" sz="1300" kern="1200"/>
        </a:p>
      </dsp:txBody>
      <dsp:txXfrm>
        <a:off x="4018" y="2307529"/>
        <a:ext cx="2740521" cy="514231"/>
      </dsp:txXfrm>
    </dsp:sp>
    <dsp:sp modelId="{CEFB0B7E-9314-4EF9-9B6B-A2B5B51E7415}">
      <dsp:nvSpPr>
        <dsp:cNvPr id="0" name=""/>
        <dsp:cNvSpPr/>
      </dsp:nvSpPr>
      <dsp:spPr>
        <a:xfrm>
          <a:off x="2744539" y="2307529"/>
          <a:ext cx="2740521" cy="51423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i="0" kern="1200" baseline="0" smtClean="0"/>
            <a:t>path</a:t>
          </a:r>
          <a:r>
            <a:rPr lang="zh-CN" sz="1300" b="1" i="0" kern="1200" baseline="0" smtClean="0"/>
            <a:t>必须以</a:t>
          </a:r>
          <a:r>
            <a:rPr lang="en-US" sz="1300" b="1" i="0" kern="1200" baseline="0" smtClean="0"/>
            <a:t>/</a:t>
          </a:r>
          <a:r>
            <a:rPr lang="zh-CN" sz="1300" b="1" i="0" kern="1200" baseline="0" smtClean="0"/>
            <a:t>开头</a:t>
          </a:r>
          <a:endParaRPr lang="zh-CN" sz="1300" kern="1200"/>
        </a:p>
      </dsp:txBody>
      <dsp:txXfrm>
        <a:off x="2744539" y="2307529"/>
        <a:ext cx="2740521" cy="514231"/>
      </dsp:txXfrm>
    </dsp:sp>
    <dsp:sp modelId="{C4CA0863-3747-4DF9-93BD-9F5D23E214B8}">
      <dsp:nvSpPr>
        <dsp:cNvPr id="0" name=""/>
        <dsp:cNvSpPr/>
      </dsp:nvSpPr>
      <dsp:spPr>
        <a:xfrm>
          <a:off x="5485060" y="2307529"/>
          <a:ext cx="2740521" cy="51423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300" b="1" i="0" kern="1200" baseline="0" smtClean="0"/>
            <a:t>路径指向别的资源，可能是</a:t>
          </a:r>
          <a:r>
            <a:rPr lang="en-US" sz="1300" b="1" i="0" kern="1200" baseline="0" smtClean="0"/>
            <a:t>Servlet</a:t>
          </a:r>
          <a:r>
            <a:rPr lang="zh-CN" sz="1300" b="1" i="0" kern="1200" baseline="0" smtClean="0"/>
            <a:t>，也可能是其它，如</a:t>
          </a:r>
          <a:r>
            <a:rPr lang="en-US" sz="1300" b="1" i="0" kern="1200" baseline="0" smtClean="0"/>
            <a:t>jsp</a:t>
          </a:r>
          <a:r>
            <a:rPr lang="zh-CN" sz="1300" b="1" i="0" kern="1200" baseline="0" smtClean="0"/>
            <a:t>文件</a:t>
          </a:r>
          <a:endParaRPr lang="zh-CN" sz="1300" kern="1200"/>
        </a:p>
      </dsp:txBody>
      <dsp:txXfrm>
        <a:off x="5485060" y="2307529"/>
        <a:ext cx="2740521" cy="514231"/>
      </dsp:txXfrm>
    </dsp:sp>
    <dsp:sp modelId="{09E0672E-0C00-4805-8119-124E90EE1E69}">
      <dsp:nvSpPr>
        <dsp:cNvPr id="0" name=""/>
        <dsp:cNvSpPr/>
      </dsp:nvSpPr>
      <dsp:spPr>
        <a:xfrm rot="10800000">
          <a:off x="0" y="799"/>
          <a:ext cx="8229600" cy="1719839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000" b="1" i="0" kern="1200" baseline="0" smtClean="0"/>
            <a:t>当一个</a:t>
          </a:r>
          <a:r>
            <a:rPr lang="en-US" sz="2000" b="1" i="0" kern="1200" baseline="0" smtClean="0"/>
            <a:t>Web</a:t>
          </a:r>
          <a:r>
            <a:rPr lang="zh-CN" sz="2000" b="1" i="0" kern="1200" baseline="0" smtClean="0"/>
            <a:t>资源收到客户端的请求后，自己不处理，转交</a:t>
          </a:r>
          <a:r>
            <a:rPr lang="en-US" sz="2000" b="1" i="0" kern="1200" baseline="0" smtClean="0"/>
            <a:t>【</a:t>
          </a:r>
          <a:r>
            <a:rPr lang="zh-CN" sz="2000" b="1" i="0" kern="1200" baseline="0" smtClean="0"/>
            <a:t>通知</a:t>
          </a:r>
          <a:r>
            <a:rPr lang="en-US" sz="2000" b="1" i="0" kern="1200" baseline="0" smtClean="0"/>
            <a:t>】</a:t>
          </a:r>
          <a:r>
            <a:rPr lang="zh-CN" sz="2000" b="1" i="0" kern="1200" baseline="0" smtClean="0"/>
            <a:t>另外一个资源来处理该请求，则通过该对象的方法来实现</a:t>
          </a:r>
          <a:endParaRPr lang="zh-CN" sz="2000" kern="1200"/>
        </a:p>
      </dsp:txBody>
      <dsp:txXfrm rot="10800000">
        <a:off x="0" y="799"/>
        <a:ext cx="8229600" cy="11175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059E45-6409-4D97-A505-D344EF3BB67A}">
      <dsp:nvSpPr>
        <dsp:cNvPr id="0" name=""/>
        <dsp:cNvSpPr/>
      </dsp:nvSpPr>
      <dsp:spPr>
        <a:xfrm>
          <a:off x="0" y="775281"/>
          <a:ext cx="8229600" cy="945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708" tIns="249936" rIns="638708" bIns="85344" numCol="1" spcCol="1270" anchor="t" anchorCtr="0">
          <a:noAutofit/>
        </a:bodyPr>
        <a:lstStyle/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1200" b="1" i="0" kern="1200" baseline="0" smtClean="0"/>
            <a:t>状态行</a:t>
          </a:r>
          <a:endParaRPr lang="zh-CN" sz="1200" kern="120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1200" b="1" i="0" kern="1200" baseline="0" smtClean="0"/>
            <a:t>响应消息头</a:t>
          </a:r>
          <a:endParaRPr lang="zh-CN" sz="1200" kern="120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1200" b="1" i="0" kern="1200" baseline="0" smtClean="0"/>
            <a:t>消息体</a:t>
          </a:r>
          <a:r>
            <a:rPr lang="en-US" sz="1200" b="1" i="0" kern="1200" baseline="0" smtClean="0"/>
            <a:t>【</a:t>
          </a:r>
          <a:r>
            <a:rPr lang="zh-CN" sz="1200" b="1" i="0" kern="1200" baseline="0" smtClean="0"/>
            <a:t>数据</a:t>
          </a:r>
          <a:r>
            <a:rPr lang="en-US" sz="1200" b="1" i="0" kern="1200" baseline="0" smtClean="0"/>
            <a:t>】</a:t>
          </a:r>
          <a:endParaRPr lang="zh-CN" sz="1200" kern="1200"/>
        </a:p>
      </dsp:txBody>
      <dsp:txXfrm>
        <a:off x="0" y="775281"/>
        <a:ext cx="8229600" cy="945000"/>
      </dsp:txXfrm>
    </dsp:sp>
    <dsp:sp modelId="{0C8056E0-C324-4C43-9A48-3781355C2207}">
      <dsp:nvSpPr>
        <dsp:cNvPr id="0" name=""/>
        <dsp:cNvSpPr/>
      </dsp:nvSpPr>
      <dsp:spPr>
        <a:xfrm>
          <a:off x="411480" y="598161"/>
          <a:ext cx="5760720" cy="354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200" b="1" i="0" kern="1200" baseline="0" smtClean="0"/>
            <a:t>主要用于封装</a:t>
          </a:r>
          <a:r>
            <a:rPr lang="en-US" sz="1200" b="1" i="0" kern="1200" baseline="0" smtClean="0"/>
            <a:t>HTTP</a:t>
          </a:r>
          <a:r>
            <a:rPr lang="zh-CN" sz="1200" b="1" i="0" kern="1200" baseline="0" smtClean="0"/>
            <a:t>响应消息</a:t>
          </a:r>
          <a:endParaRPr lang="zh-CN" sz="1200" kern="1200"/>
        </a:p>
      </dsp:txBody>
      <dsp:txXfrm>
        <a:off x="428773" y="615454"/>
        <a:ext cx="5726134" cy="319654"/>
      </dsp:txXfrm>
    </dsp:sp>
    <dsp:sp modelId="{364CAB27-E47C-42DF-AD42-C421564C17E4}">
      <dsp:nvSpPr>
        <dsp:cNvPr id="0" name=""/>
        <dsp:cNvSpPr/>
      </dsp:nvSpPr>
      <dsp:spPr>
        <a:xfrm>
          <a:off x="0" y="1962201"/>
          <a:ext cx="8229600" cy="196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708" tIns="249936" rIns="638708" bIns="85344" numCol="1" spcCol="1270" anchor="t" anchorCtr="0">
          <a:noAutofit/>
        </a:bodyPr>
        <a:lstStyle/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1200" b="1" i="0" kern="1200" baseline="0" smtClean="0"/>
            <a:t>状态</a:t>
          </a:r>
          <a:endParaRPr lang="zh-CN" sz="1200" kern="1200"/>
        </a:p>
        <a:p>
          <a:pPr marL="228600" lvl="2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b="1" i="0" kern="1200" baseline="0" smtClean="0"/>
            <a:t>setStatus(int status)</a:t>
          </a:r>
          <a:endParaRPr lang="zh-CN" sz="1200" kern="1200"/>
        </a:p>
        <a:p>
          <a:pPr marL="228600" lvl="2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b="1" i="0" kern="1200" baseline="0" smtClean="0"/>
            <a:t>sendError(int sc)</a:t>
          </a:r>
          <a:endParaRPr lang="zh-CN" sz="1200" kern="120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1200" b="1" i="0" kern="1200" baseline="0" smtClean="0"/>
            <a:t>响应消息头</a:t>
          </a:r>
          <a:endParaRPr lang="zh-CN" sz="1200" kern="1200"/>
        </a:p>
        <a:p>
          <a:pPr marL="228600" lvl="2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b="1" i="0" kern="1200" baseline="0" smtClean="0"/>
            <a:t>addHeader/setHeader/addIntHeader/setIntHeader/setContentType/setLocale/setCharacterEncoding\</a:t>
          </a:r>
          <a:endParaRPr lang="zh-CN" sz="1200" kern="120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1200" b="1" i="0" kern="1200" baseline="0" smtClean="0"/>
            <a:t>消息体</a:t>
          </a:r>
          <a:endParaRPr lang="zh-CN" sz="1200" kern="1200"/>
        </a:p>
        <a:p>
          <a:pPr marL="228600" lvl="2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b="1" i="0" kern="1200" baseline="0" smtClean="0"/>
            <a:t>getOutputStream()</a:t>
          </a:r>
          <a:r>
            <a:rPr lang="zh-CN" sz="1200" b="1" i="0" kern="1200" baseline="0" smtClean="0"/>
            <a:t>二进制流</a:t>
          </a:r>
          <a:endParaRPr lang="zh-CN" sz="1200" kern="1200"/>
        </a:p>
        <a:p>
          <a:pPr marL="228600" lvl="2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b="1" i="0" kern="1200" baseline="0" smtClean="0"/>
            <a:t>getWriter()</a:t>
          </a:r>
          <a:r>
            <a:rPr lang="zh-CN" sz="1200" b="1" i="0" kern="1200" baseline="0" smtClean="0"/>
            <a:t>字符流，如</a:t>
          </a:r>
          <a:r>
            <a:rPr lang="en-US" sz="1200" b="1" i="0" kern="1200" baseline="0" smtClean="0"/>
            <a:t>html</a:t>
          </a:r>
          <a:r>
            <a:rPr lang="zh-CN" sz="1200" b="1" i="0" kern="1200" baseline="0" smtClean="0"/>
            <a:t>文件</a:t>
          </a:r>
          <a:endParaRPr lang="zh-CN" sz="1200" kern="1200"/>
        </a:p>
      </dsp:txBody>
      <dsp:txXfrm>
        <a:off x="0" y="1962201"/>
        <a:ext cx="8229600" cy="1965600"/>
      </dsp:txXfrm>
    </dsp:sp>
    <dsp:sp modelId="{F608BCDD-2B27-4B41-B171-8FE4EFFFF39C}">
      <dsp:nvSpPr>
        <dsp:cNvPr id="0" name=""/>
        <dsp:cNvSpPr/>
      </dsp:nvSpPr>
      <dsp:spPr>
        <a:xfrm>
          <a:off x="411480" y="1785081"/>
          <a:ext cx="5760720" cy="354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200" b="1" i="0" kern="1200" baseline="0" smtClean="0"/>
            <a:t>对应的方法</a:t>
          </a:r>
          <a:endParaRPr lang="zh-CN" sz="1200" kern="1200"/>
        </a:p>
      </dsp:txBody>
      <dsp:txXfrm>
        <a:off x="428773" y="1802374"/>
        <a:ext cx="5726134" cy="31965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7F79B1-8238-4888-AF01-9742C7883F90}">
      <dsp:nvSpPr>
        <dsp:cNvPr id="0" name=""/>
        <dsp:cNvSpPr/>
      </dsp:nvSpPr>
      <dsp:spPr>
        <a:xfrm>
          <a:off x="0" y="446106"/>
          <a:ext cx="8229600" cy="2094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708" tIns="395732" rIns="638708" bIns="135128" numCol="1" spcCol="1270" anchor="t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1900" b="1" i="0" kern="1200" baseline="0" smtClean="0"/>
            <a:t>方法一</a:t>
          </a:r>
          <a:endParaRPr lang="zh-CN" sz="1900" kern="1200"/>
        </a:p>
        <a:p>
          <a:pPr marL="342900" lvl="2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b="1" i="0" kern="1200" baseline="0" smtClean="0"/>
            <a:t>response.setCharacterEncoding(“utf-8”);</a:t>
          </a:r>
          <a:endParaRPr lang="zh-CN" sz="1900" kern="1200"/>
        </a:p>
        <a:p>
          <a:pPr marL="342900" lvl="2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b="1" i="0" kern="1200" baseline="0" smtClean="0"/>
            <a:t>response.setHeader(“Context-Type”,”text/html;charset=utf-8”);</a:t>
          </a:r>
          <a:endParaRPr lang="zh-CN" sz="1900" kern="1200"/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1900" b="1" i="0" kern="1200" baseline="0" smtClean="0"/>
            <a:t>方法二</a:t>
          </a:r>
          <a:endParaRPr lang="zh-CN" sz="1900" kern="1200"/>
        </a:p>
        <a:p>
          <a:pPr marL="342900" lvl="2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b="1" i="0" kern="1200" baseline="0" smtClean="0"/>
            <a:t>response.setContentType(“test/html;charset=utf-8”);</a:t>
          </a:r>
          <a:endParaRPr lang="zh-CN" sz="1900" kern="1200"/>
        </a:p>
      </dsp:txBody>
      <dsp:txXfrm>
        <a:off x="0" y="446106"/>
        <a:ext cx="8229600" cy="2094750"/>
      </dsp:txXfrm>
    </dsp:sp>
    <dsp:sp modelId="{E31B12FF-1278-418F-BE54-BA2B97AEF7E7}">
      <dsp:nvSpPr>
        <dsp:cNvPr id="0" name=""/>
        <dsp:cNvSpPr/>
      </dsp:nvSpPr>
      <dsp:spPr>
        <a:xfrm>
          <a:off x="411480" y="165666"/>
          <a:ext cx="5760720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900" b="1" i="0" kern="1200" baseline="0" smtClean="0"/>
            <a:t>决解中文输出乱码问题</a:t>
          </a:r>
          <a:endParaRPr lang="zh-CN" sz="1900" kern="1200"/>
        </a:p>
      </dsp:txBody>
      <dsp:txXfrm>
        <a:off x="438860" y="193046"/>
        <a:ext cx="5705960" cy="506120"/>
      </dsp:txXfrm>
    </dsp:sp>
    <dsp:sp modelId="{3C71304F-5459-4036-9933-F6EF857DD5B9}">
      <dsp:nvSpPr>
        <dsp:cNvPr id="0" name=""/>
        <dsp:cNvSpPr/>
      </dsp:nvSpPr>
      <dsp:spPr>
        <a:xfrm>
          <a:off x="0" y="2923896"/>
          <a:ext cx="8229600" cy="1436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708" tIns="395732" rIns="638708" bIns="135128" numCol="1" spcCol="1270" anchor="t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1900" b="1" i="0" kern="1200" baseline="0" smtClean="0"/>
            <a:t>从软件工程角度看，一个</a:t>
          </a:r>
          <a:r>
            <a:rPr lang="en-US" sz="1900" b="1" i="0" kern="1200" baseline="0" smtClean="0"/>
            <a:t>Servlet</a:t>
          </a:r>
          <a:r>
            <a:rPr lang="zh-CN" sz="1900" b="1" i="0" kern="1200" baseline="0" smtClean="0"/>
            <a:t>类可能无法完成全部工作，这时，可以使用请求重定向把别的工作交给其它资源来完成。</a:t>
          </a:r>
          <a:endParaRPr lang="zh-CN" sz="1900" kern="1200"/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1900" b="1" i="0" kern="1200" baseline="0" smtClean="0"/>
            <a:t>方法：</a:t>
          </a:r>
          <a:r>
            <a:rPr lang="en-US" sz="1900" b="1" i="0" kern="1200" baseline="0" smtClean="0"/>
            <a:t>sendRedirect()</a:t>
          </a:r>
          <a:endParaRPr lang="zh-CN" sz="1900" kern="1200"/>
        </a:p>
      </dsp:txBody>
      <dsp:txXfrm>
        <a:off x="0" y="2923896"/>
        <a:ext cx="8229600" cy="1436400"/>
      </dsp:txXfrm>
    </dsp:sp>
    <dsp:sp modelId="{813088B7-D41D-4A5A-BC84-0C5C2565CD7C}">
      <dsp:nvSpPr>
        <dsp:cNvPr id="0" name=""/>
        <dsp:cNvSpPr/>
      </dsp:nvSpPr>
      <dsp:spPr>
        <a:xfrm>
          <a:off x="411480" y="2643456"/>
          <a:ext cx="5760720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900" b="1" i="0" kern="1200" baseline="0" smtClean="0"/>
            <a:t>实现请求重定向</a:t>
          </a:r>
          <a:endParaRPr lang="zh-CN" sz="1900" kern="1200"/>
        </a:p>
      </dsp:txBody>
      <dsp:txXfrm>
        <a:off x="438860" y="2670836"/>
        <a:ext cx="5705960" cy="50612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EDC784-8409-4724-BDD9-B6DBC9FD9847}">
      <dsp:nvSpPr>
        <dsp:cNvPr id="0" name=""/>
        <dsp:cNvSpPr/>
      </dsp:nvSpPr>
      <dsp:spPr>
        <a:xfrm>
          <a:off x="0" y="121881"/>
          <a:ext cx="8229600" cy="7546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3000" b="1" i="0" kern="1200" baseline="0" smtClean="0"/>
            <a:t>转发工作原理</a:t>
          </a:r>
          <a:endParaRPr lang="zh-CN" sz="3000" kern="1200"/>
        </a:p>
      </dsp:txBody>
      <dsp:txXfrm>
        <a:off x="36839" y="158720"/>
        <a:ext cx="8155922" cy="680971"/>
      </dsp:txXfrm>
    </dsp:sp>
    <dsp:sp modelId="{A08B5144-DBC4-40E5-8548-8FEB0286A3E8}">
      <dsp:nvSpPr>
        <dsp:cNvPr id="0" name=""/>
        <dsp:cNvSpPr/>
      </dsp:nvSpPr>
      <dsp:spPr>
        <a:xfrm>
          <a:off x="0" y="876531"/>
          <a:ext cx="8229600" cy="838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38100" rIns="213360" bIns="38100" numCol="1" spcCol="1270" anchor="t" anchorCtr="0">
          <a:noAutofit/>
        </a:bodyPr>
        <a:lstStyle/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sz="2300" b="1" i="0" kern="1200" baseline="0" smtClean="0"/>
            <a:t>转发是在请求时</a:t>
          </a:r>
          <a:endParaRPr lang="zh-CN" sz="2300" kern="1200"/>
        </a:p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sz="2300" b="1" i="0" kern="1200" baseline="0" smtClean="0"/>
            <a:t>转发是在容器</a:t>
          </a:r>
          <a:r>
            <a:rPr lang="en-US" sz="2300" b="1" i="0" kern="1200" baseline="0" smtClean="0"/>
            <a:t>【</a:t>
          </a:r>
          <a:r>
            <a:rPr lang="zh-CN" sz="2300" b="1" i="0" kern="1200" baseline="0" smtClean="0"/>
            <a:t>即服务器上</a:t>
          </a:r>
          <a:r>
            <a:rPr lang="en-US" sz="2300" b="1" i="0" kern="1200" baseline="0" smtClean="0"/>
            <a:t>】</a:t>
          </a:r>
          <a:r>
            <a:rPr lang="zh-CN" sz="2300" b="1" i="0" kern="1200" baseline="0" smtClean="0"/>
            <a:t>中完成的，客户端感知不到</a:t>
          </a:r>
          <a:endParaRPr lang="zh-CN" sz="2300" kern="1200"/>
        </a:p>
      </dsp:txBody>
      <dsp:txXfrm>
        <a:off x="0" y="876531"/>
        <a:ext cx="8229600" cy="838350"/>
      </dsp:txXfrm>
    </dsp:sp>
    <dsp:sp modelId="{07424793-4F34-4127-A096-282AFF136F61}">
      <dsp:nvSpPr>
        <dsp:cNvPr id="0" name=""/>
        <dsp:cNvSpPr/>
      </dsp:nvSpPr>
      <dsp:spPr>
        <a:xfrm>
          <a:off x="0" y="1714881"/>
          <a:ext cx="8229600" cy="7546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3000" b="1" i="0" kern="1200" baseline="0" smtClean="0"/>
            <a:t>重定向工作原理</a:t>
          </a:r>
          <a:endParaRPr lang="zh-CN" sz="3000" kern="1200"/>
        </a:p>
      </dsp:txBody>
      <dsp:txXfrm>
        <a:off x="36839" y="1751720"/>
        <a:ext cx="8155922" cy="680971"/>
      </dsp:txXfrm>
    </dsp:sp>
    <dsp:sp modelId="{9AEF5B6B-DEE2-46BF-935E-196DA125D670}">
      <dsp:nvSpPr>
        <dsp:cNvPr id="0" name=""/>
        <dsp:cNvSpPr/>
      </dsp:nvSpPr>
      <dsp:spPr>
        <a:xfrm>
          <a:off x="0" y="2469531"/>
          <a:ext cx="8229600" cy="11799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38100" rIns="213360" bIns="38100" numCol="1" spcCol="1270" anchor="t" anchorCtr="0">
          <a:noAutofit/>
        </a:bodyPr>
        <a:lstStyle/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sz="2300" b="1" i="0" kern="1200" baseline="0" smtClean="0"/>
            <a:t>重定向是在响应时</a:t>
          </a:r>
          <a:endParaRPr lang="zh-CN" sz="2300" kern="1200"/>
        </a:p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sz="2300" b="1" i="0" kern="1200" baseline="0" smtClean="0"/>
            <a:t>是完全的跳转，客户端会重新请求，并有再次完整的请求过程，浏览器地址栏可见相应的信息变化</a:t>
          </a:r>
          <a:endParaRPr lang="zh-CN" sz="2300" kern="1200"/>
        </a:p>
      </dsp:txBody>
      <dsp:txXfrm>
        <a:off x="0" y="2469531"/>
        <a:ext cx="8229600" cy="1179900"/>
      </dsp:txXfrm>
    </dsp:sp>
    <dsp:sp modelId="{76AE95FC-B641-4948-AE11-EEABDC5B117D}">
      <dsp:nvSpPr>
        <dsp:cNvPr id="0" name=""/>
        <dsp:cNvSpPr/>
      </dsp:nvSpPr>
      <dsp:spPr>
        <a:xfrm>
          <a:off x="0" y="3649431"/>
          <a:ext cx="8229600" cy="7546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3000" b="1" i="0" kern="1200" baseline="0" smtClean="0"/>
            <a:t>相比较，转发更高效</a:t>
          </a:r>
          <a:endParaRPr lang="zh-CN" sz="3000" kern="1200"/>
        </a:p>
      </dsp:txBody>
      <dsp:txXfrm>
        <a:off x="36839" y="3686270"/>
        <a:ext cx="8155922" cy="68097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73818A-00BF-40C8-8DEF-EB24F8348792}">
      <dsp:nvSpPr>
        <dsp:cNvPr id="0" name=""/>
        <dsp:cNvSpPr/>
      </dsp:nvSpPr>
      <dsp:spPr>
        <a:xfrm rot="16200000">
          <a:off x="-1614769" y="1618034"/>
          <a:ext cx="4525963" cy="1289893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0" rIns="114300" bIns="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800" b="1" i="0" kern="1200" baseline="0" smtClean="0"/>
            <a:t>请求中参数的乱码问题</a:t>
          </a:r>
          <a:r>
            <a:rPr lang="en-US" sz="1800" b="1" i="0" kern="1200" baseline="0" smtClean="0"/>
            <a:t>【Servlet</a:t>
          </a:r>
          <a:r>
            <a:rPr lang="zh-CN" sz="1800" b="1" i="0" kern="1200" baseline="0" smtClean="0"/>
            <a:t>容器解析</a:t>
          </a:r>
          <a:r>
            <a:rPr lang="en-US" sz="1800" b="1" i="0" kern="1200" baseline="0" smtClean="0"/>
            <a:t>】</a:t>
          </a:r>
          <a:endParaRPr lang="zh-CN" sz="1800" kern="1200"/>
        </a:p>
      </dsp:txBody>
      <dsp:txXfrm rot="5400000">
        <a:off x="3266" y="905192"/>
        <a:ext cx="1289893" cy="2715577"/>
      </dsp:txXfrm>
    </dsp:sp>
    <dsp:sp modelId="{BD1237E5-FFF9-4A92-B38D-EB6B6F499F62}">
      <dsp:nvSpPr>
        <dsp:cNvPr id="0" name=""/>
        <dsp:cNvSpPr/>
      </dsp:nvSpPr>
      <dsp:spPr>
        <a:xfrm rot="16200000">
          <a:off x="-228134" y="1618034"/>
          <a:ext cx="4525963" cy="1289893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0" rIns="114300" bIns="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800" b="1" i="0" kern="1200" baseline="0" smtClean="0"/>
            <a:t>响应中参数的乱码问题</a:t>
          </a:r>
          <a:r>
            <a:rPr lang="en-US" sz="1800" b="1" i="0" kern="1200" baseline="0" smtClean="0"/>
            <a:t>【Servlet</a:t>
          </a:r>
          <a:r>
            <a:rPr lang="zh-CN" sz="1800" b="1" i="0" kern="1200" baseline="0" smtClean="0"/>
            <a:t>容器解析</a:t>
          </a:r>
          <a:r>
            <a:rPr lang="en-US" sz="1800" b="1" i="0" kern="1200" baseline="0" smtClean="0"/>
            <a:t>】</a:t>
          </a:r>
          <a:endParaRPr lang="zh-CN" sz="1800" kern="1200"/>
        </a:p>
      </dsp:txBody>
      <dsp:txXfrm rot="5400000">
        <a:off x="1389901" y="905192"/>
        <a:ext cx="1289893" cy="2715577"/>
      </dsp:txXfrm>
    </dsp:sp>
    <dsp:sp modelId="{CA2FEDBE-7F7A-45F6-93FD-5AB303D24D24}">
      <dsp:nvSpPr>
        <dsp:cNvPr id="0" name=""/>
        <dsp:cNvSpPr/>
      </dsp:nvSpPr>
      <dsp:spPr>
        <a:xfrm rot="16200000">
          <a:off x="1158500" y="1618034"/>
          <a:ext cx="4525963" cy="1289893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0" rIns="114300" bIns="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800" b="1" i="0" kern="1200" baseline="0" smtClean="0"/>
            <a:t>浏览器端</a:t>
          </a:r>
          <a:r>
            <a:rPr lang="en-US" sz="1800" b="1" i="0" kern="1200" baseline="0" smtClean="0"/>
            <a:t>【</a:t>
          </a:r>
          <a:r>
            <a:rPr lang="zh-CN" sz="1800" b="1" i="0" kern="1200" baseline="0" smtClean="0"/>
            <a:t>浏览器默认编码</a:t>
          </a:r>
          <a:r>
            <a:rPr lang="en-US" sz="1800" b="1" i="0" kern="1200" baseline="0" smtClean="0"/>
            <a:t>】</a:t>
          </a:r>
          <a:endParaRPr lang="zh-CN" sz="1800" kern="1200"/>
        </a:p>
      </dsp:txBody>
      <dsp:txXfrm rot="5400000">
        <a:off x="2776535" y="905192"/>
        <a:ext cx="1289893" cy="2715577"/>
      </dsp:txXfrm>
    </dsp:sp>
    <dsp:sp modelId="{AFD8E8E0-9406-473C-A2A6-8CF8374C9FB8}">
      <dsp:nvSpPr>
        <dsp:cNvPr id="0" name=""/>
        <dsp:cNvSpPr/>
      </dsp:nvSpPr>
      <dsp:spPr>
        <a:xfrm rot="16200000">
          <a:off x="2545136" y="1618034"/>
          <a:ext cx="4525963" cy="1289893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0" rIns="114300" bIns="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800" b="1" i="0" kern="1200" baseline="0" smtClean="0"/>
            <a:t>服务器端</a:t>
          </a:r>
          <a:r>
            <a:rPr lang="en-US" sz="1800" b="1" i="0" kern="1200" baseline="0" smtClean="0"/>
            <a:t>【Servlet/JSP</a:t>
          </a:r>
          <a:r>
            <a:rPr lang="zh-CN" sz="1800" b="1" i="0" kern="1200" baseline="0" smtClean="0"/>
            <a:t>容器解析</a:t>
          </a:r>
          <a:r>
            <a:rPr lang="en-US" sz="1800" b="1" i="0" kern="1200" baseline="0" smtClean="0"/>
            <a:t>】</a:t>
          </a:r>
          <a:endParaRPr lang="zh-CN" sz="1800" kern="1200"/>
        </a:p>
      </dsp:txBody>
      <dsp:txXfrm rot="5400000">
        <a:off x="4163171" y="905192"/>
        <a:ext cx="1289893" cy="2715577"/>
      </dsp:txXfrm>
    </dsp:sp>
    <dsp:sp modelId="{EEB42178-AA1D-40A3-AB61-2DC65EA495FF}">
      <dsp:nvSpPr>
        <dsp:cNvPr id="0" name=""/>
        <dsp:cNvSpPr/>
      </dsp:nvSpPr>
      <dsp:spPr>
        <a:xfrm rot="16200000">
          <a:off x="3931771" y="1618034"/>
          <a:ext cx="4525963" cy="1289893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0" rIns="114300" bIns="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800" b="1" i="0" kern="1200" baseline="0" smtClean="0"/>
            <a:t>数据库端</a:t>
          </a:r>
          <a:r>
            <a:rPr lang="en-US" sz="1800" b="1" i="0" kern="1200" baseline="0" smtClean="0"/>
            <a:t>【MySQL</a:t>
          </a:r>
          <a:r>
            <a:rPr lang="zh-CN" sz="1800" b="1" i="0" kern="1200" baseline="0" smtClean="0"/>
            <a:t>默认编码</a:t>
          </a:r>
          <a:r>
            <a:rPr lang="en-US" sz="1800" b="1" i="0" kern="1200" baseline="0" smtClean="0"/>
            <a:t>/</a:t>
          </a:r>
          <a:r>
            <a:rPr lang="zh-CN" sz="1800" b="1" i="0" kern="1200" baseline="0" smtClean="0"/>
            <a:t>字符集</a:t>
          </a:r>
          <a:r>
            <a:rPr lang="en-US" sz="1800" b="1" i="0" kern="1200" baseline="0" smtClean="0"/>
            <a:t>】</a:t>
          </a:r>
          <a:endParaRPr lang="zh-CN" sz="1800" kern="1200"/>
        </a:p>
      </dsp:txBody>
      <dsp:txXfrm rot="5400000">
        <a:off x="5549806" y="905192"/>
        <a:ext cx="1289893" cy="2715577"/>
      </dsp:txXfrm>
    </dsp:sp>
    <dsp:sp modelId="{EEBAE39A-7902-4DD1-8432-6DA05C21209F}">
      <dsp:nvSpPr>
        <dsp:cNvPr id="0" name=""/>
        <dsp:cNvSpPr/>
      </dsp:nvSpPr>
      <dsp:spPr>
        <a:xfrm rot="16200000">
          <a:off x="5318406" y="1618034"/>
          <a:ext cx="4525963" cy="1289893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0" rIns="76200" bIns="0" numCol="1" spcCol="1270" anchor="t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b="1" i="0" kern="1200" baseline="0" smtClean="0"/>
            <a:t>本质：人机对中文编码的识别问题</a:t>
          </a:r>
          <a:endParaRPr lang="zh-CN" altLang="en-US" sz="1200" kern="120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b="1" i="0" kern="1200" baseline="0" dirty="0" smtClean="0"/>
            <a:t>计算机中都是以二进制形式存储的</a:t>
          </a:r>
          <a:endParaRPr lang="zh-CN" altLang="en-US" sz="1200" kern="1200" dirty="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b="1" i="0" kern="1200" baseline="0" smtClean="0"/>
            <a:t>网络涉及到数据传输，文本在传输时，字符和字节之间发生了转换</a:t>
          </a:r>
          <a:endParaRPr lang="zh-CN" altLang="en-US" sz="1200" kern="120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b="1" i="0" kern="1200" baseline="0" smtClean="0"/>
            <a:t>编码和解码的码表不一致，就会导致“乱码”</a:t>
          </a:r>
          <a:endParaRPr lang="zh-CN" altLang="en-US" sz="1200" kern="1200"/>
        </a:p>
      </dsp:txBody>
      <dsp:txXfrm rot="5400000">
        <a:off x="6936441" y="905192"/>
        <a:ext cx="1289893" cy="2715577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3BBABF-5825-4D00-BB04-6E71339B7F7B}">
      <dsp:nvSpPr>
        <dsp:cNvPr id="0" name=""/>
        <dsp:cNvSpPr/>
      </dsp:nvSpPr>
      <dsp:spPr>
        <a:xfrm>
          <a:off x="0" y="313581"/>
          <a:ext cx="8229600" cy="12074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lvl="0" algn="l" defTabSz="2133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4800" b="1" i="0" kern="1200" baseline="0" smtClean="0"/>
            <a:t>把辅助信息设置在</a:t>
          </a:r>
          <a:r>
            <a:rPr lang="en-US" sz="4800" b="1" i="0" kern="1200" baseline="0" smtClean="0"/>
            <a:t>web.xml</a:t>
          </a:r>
          <a:r>
            <a:rPr lang="zh-CN" sz="4800" b="1" i="0" kern="1200" baseline="0" smtClean="0"/>
            <a:t>中</a:t>
          </a:r>
          <a:endParaRPr lang="zh-CN" sz="4800" kern="1200"/>
        </a:p>
      </dsp:txBody>
      <dsp:txXfrm>
        <a:off x="58942" y="372523"/>
        <a:ext cx="8111716" cy="1089555"/>
      </dsp:txXfrm>
    </dsp:sp>
    <dsp:sp modelId="{86542B28-4D0F-440A-92F7-98FA949A8AEC}">
      <dsp:nvSpPr>
        <dsp:cNvPr id="0" name=""/>
        <dsp:cNvSpPr/>
      </dsp:nvSpPr>
      <dsp:spPr>
        <a:xfrm>
          <a:off x="0" y="1659261"/>
          <a:ext cx="8229600" cy="12074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lvl="0" algn="l" defTabSz="2133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4800" b="1" i="0" kern="1200" baseline="0" smtClean="0"/>
            <a:t>文件使用的编码</a:t>
          </a:r>
          <a:endParaRPr lang="zh-CN" sz="4800" kern="1200"/>
        </a:p>
      </dsp:txBody>
      <dsp:txXfrm>
        <a:off x="58942" y="1718203"/>
        <a:ext cx="8111716" cy="1089555"/>
      </dsp:txXfrm>
    </dsp:sp>
    <dsp:sp modelId="{3818EF8E-BAE8-4932-B75F-D71F2F64DAA8}">
      <dsp:nvSpPr>
        <dsp:cNvPr id="0" name=""/>
        <dsp:cNvSpPr/>
      </dsp:nvSpPr>
      <dsp:spPr>
        <a:xfrm>
          <a:off x="0" y="3004941"/>
          <a:ext cx="8229600" cy="12074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lvl="0" algn="l" defTabSz="2133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b="1" i="0" kern="1200" baseline="0" smtClean="0"/>
            <a:t>Servlet</a:t>
          </a:r>
          <a:r>
            <a:rPr lang="zh-CN" sz="4800" b="1" i="0" kern="1200" baseline="0" smtClean="0"/>
            <a:t>程序的共享信息</a:t>
          </a:r>
          <a:endParaRPr lang="zh-CN" sz="4800" kern="1200"/>
        </a:p>
      </dsp:txBody>
      <dsp:txXfrm>
        <a:off x="58942" y="3063883"/>
        <a:ext cx="8111716" cy="10895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03A2B-6204-406C-9991-9DD8F55A5AA5}" type="datetimeFigureOut">
              <a:rPr lang="zh-CN" altLang="en-US" smtClean="0"/>
              <a:t>2018/10/29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0E08D-07F5-4EC3-9B52-633DA73D3B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9394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03A2B-6204-406C-9991-9DD8F55A5AA5}" type="datetimeFigureOut">
              <a:rPr lang="zh-CN" altLang="en-US" smtClean="0"/>
              <a:t>2018/10/29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0E08D-07F5-4EC3-9B52-633DA73D3B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4514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03A2B-6204-406C-9991-9DD8F55A5AA5}" type="datetimeFigureOut">
              <a:rPr lang="zh-CN" altLang="en-US" smtClean="0"/>
              <a:t>2018/10/29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0E08D-07F5-4EC3-9B52-633DA73D3B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45295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03A2B-6204-406C-9991-9DD8F55A5AA5}" type="datetimeFigureOut">
              <a:rPr lang="zh-CN" altLang="en-US" smtClean="0"/>
              <a:t>2018/10/29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0E08D-07F5-4EC3-9B52-633DA73D3B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6443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03A2B-6204-406C-9991-9DD8F55A5AA5}" type="datetimeFigureOut">
              <a:rPr lang="zh-CN" altLang="en-US" smtClean="0"/>
              <a:t>2018/10/29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0E08D-07F5-4EC3-9B52-633DA73D3B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3214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03A2B-6204-406C-9991-9DD8F55A5AA5}" type="datetimeFigureOut">
              <a:rPr lang="zh-CN" altLang="en-US" smtClean="0"/>
              <a:t>2018/10/29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0E08D-07F5-4EC3-9B52-633DA73D3B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6853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03A2B-6204-406C-9991-9DD8F55A5AA5}" type="datetimeFigureOut">
              <a:rPr lang="zh-CN" altLang="en-US" smtClean="0"/>
              <a:t>2018/10/29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0E08D-07F5-4EC3-9B52-633DA73D3B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8500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03A2B-6204-406C-9991-9DD8F55A5AA5}" type="datetimeFigureOut">
              <a:rPr lang="zh-CN" altLang="en-US" smtClean="0"/>
              <a:t>2018/10/29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0E08D-07F5-4EC3-9B52-633DA73D3B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375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03A2B-6204-406C-9991-9DD8F55A5AA5}" type="datetimeFigureOut">
              <a:rPr lang="zh-CN" altLang="en-US" smtClean="0"/>
              <a:t>2018/10/29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0E08D-07F5-4EC3-9B52-633DA73D3B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9765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03A2B-6204-406C-9991-9DD8F55A5AA5}" type="datetimeFigureOut">
              <a:rPr lang="zh-CN" altLang="en-US" smtClean="0"/>
              <a:t>2018/10/29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0E08D-07F5-4EC3-9B52-633DA73D3B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2447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03A2B-6204-406C-9991-9DD8F55A5AA5}" type="datetimeFigureOut">
              <a:rPr lang="zh-CN" altLang="en-US" smtClean="0"/>
              <a:t>2018/10/29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0E08D-07F5-4EC3-9B52-633DA73D3B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2819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03A2B-6204-406C-9991-9DD8F55A5AA5}" type="datetimeFigureOut">
              <a:rPr lang="zh-CN" altLang="en-US" smtClean="0"/>
              <a:t>2018/10/29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0E08D-07F5-4EC3-9B52-633DA73D3B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3910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03A2B-6204-406C-9991-9DD8F55A5AA5}" type="datetimeFigureOut">
              <a:rPr lang="zh-CN" altLang="en-US" smtClean="0"/>
              <a:t>2018/10/29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10E08D-07F5-4EC3-9B52-633DA73D3B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5441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tx1"/>
          </a:solidFill>
          <a:latin typeface="华文新魏" panose="02010800040101010101" pitchFamily="2" charset="-122"/>
          <a:ea typeface="华文新魏" panose="02010800040101010101" pitchFamily="2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b="1" kern="1200">
          <a:solidFill>
            <a:schemeClr val="tx1"/>
          </a:solidFill>
          <a:latin typeface="华文新魏" panose="02010800040101010101" pitchFamily="2" charset="-122"/>
          <a:ea typeface="华文新魏" panose="02010800040101010101" pitchFamily="2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b="1" kern="1200">
          <a:solidFill>
            <a:schemeClr val="tx1"/>
          </a:solidFill>
          <a:latin typeface="华文新魏" panose="02010800040101010101" pitchFamily="2" charset="-122"/>
          <a:ea typeface="华文新魏" panose="02010800040101010101" pitchFamily="2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b="1" kern="1200">
          <a:solidFill>
            <a:schemeClr val="tx1"/>
          </a:solidFill>
          <a:latin typeface="华文新魏" panose="02010800040101010101" pitchFamily="2" charset="-122"/>
          <a:ea typeface="华文新魏" panose="02010800040101010101" pitchFamily="2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b="1" kern="1200">
          <a:solidFill>
            <a:schemeClr val="tx1"/>
          </a:solidFill>
          <a:latin typeface="华文新魏" panose="02010800040101010101" pitchFamily="2" charset="-122"/>
          <a:ea typeface="华文新魏" panose="02010800040101010101" pitchFamily="2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b="1" kern="1200">
          <a:solidFill>
            <a:schemeClr val="tx1"/>
          </a:solidFill>
          <a:latin typeface="华文新魏" panose="02010800040101010101" pitchFamily="2" charset="-122"/>
          <a:ea typeface="华文新魏" panose="02010800040101010101" pitchFamily="2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JAVAEE02</a:t>
            </a:r>
            <a:r>
              <a:rPr lang="en-US" altLang="zh-CN" dirty="0" smtClean="0"/>
              <a:t>-Servlet-03</a:t>
            </a:r>
            <a:br>
              <a:rPr lang="en-US" altLang="zh-CN" dirty="0" smtClean="0"/>
            </a:br>
            <a:r>
              <a:rPr lang="zh-CN" altLang="en-US" dirty="0" smtClean="0"/>
              <a:t>常用的对象介绍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 smtClean="0"/>
              <a:t>fhzheng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7319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39552" y="2636912"/>
            <a:ext cx="1296144" cy="27363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浏览器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788024" y="692696"/>
            <a:ext cx="4104456" cy="5472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服务器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076056" y="1257798"/>
            <a:ext cx="3528392" cy="476349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Servlet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容器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5526106" y="1916832"/>
            <a:ext cx="2736304" cy="15066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err="1" smtClean="0"/>
              <a:t>Servlet1</a:t>
            </a:r>
            <a:endParaRPr lang="en-US" altLang="zh-CN" sz="2400" dirty="0" smtClean="0"/>
          </a:p>
        </p:txBody>
      </p:sp>
      <p:sp>
        <p:nvSpPr>
          <p:cNvPr id="8" name="椭圆 7"/>
          <p:cNvSpPr/>
          <p:nvPr/>
        </p:nvSpPr>
        <p:spPr>
          <a:xfrm>
            <a:off x="5526106" y="4226569"/>
            <a:ext cx="2736304" cy="15066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/>
              <a:t>其它资源，比如</a:t>
            </a:r>
            <a:r>
              <a:rPr lang="en-US" altLang="zh-CN" sz="2400" dirty="0" smtClean="0"/>
              <a:t>Servlet/</a:t>
            </a:r>
            <a:r>
              <a:rPr lang="en-US" altLang="zh-CN" sz="2400" dirty="0" err="1" smtClean="0"/>
              <a:t>JSP</a:t>
            </a:r>
            <a:endParaRPr lang="zh-CN" altLang="en-US" sz="2400" dirty="0"/>
          </a:p>
        </p:txBody>
      </p:sp>
      <p:cxnSp>
        <p:nvCxnSpPr>
          <p:cNvPr id="10" name="直接箭头连接符 9"/>
          <p:cNvCxnSpPr/>
          <p:nvPr/>
        </p:nvCxnSpPr>
        <p:spPr>
          <a:xfrm rot="20855637">
            <a:off x="1873373" y="3311564"/>
            <a:ext cx="3677424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 rot="20855637">
            <a:off x="2525743" y="3117990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请求</a:t>
            </a:r>
            <a:endParaRPr lang="zh-CN" altLang="en-US" dirty="0"/>
          </a:p>
        </p:txBody>
      </p:sp>
      <p:cxnSp>
        <p:nvCxnSpPr>
          <p:cNvPr id="12" name="直接箭头连接符 11"/>
          <p:cNvCxnSpPr/>
          <p:nvPr/>
        </p:nvCxnSpPr>
        <p:spPr>
          <a:xfrm flipH="1" flipV="1">
            <a:off x="1883742" y="4405744"/>
            <a:ext cx="2184202" cy="1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517026" y="4006671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3.</a:t>
            </a:r>
            <a:r>
              <a:rPr lang="zh-CN" altLang="en-US" dirty="0" smtClean="0"/>
              <a:t>响应</a:t>
            </a:r>
            <a:endParaRPr lang="zh-CN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187624" y="980728"/>
            <a:ext cx="253483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include()</a:t>
            </a:r>
            <a:r>
              <a:rPr lang="zh-CN" altLang="en-US" sz="2800" b="1" dirty="0" smtClean="0"/>
              <a:t>方法的工作原理</a:t>
            </a:r>
            <a:endParaRPr lang="zh-CN" altLang="en-US" sz="2800" b="1" dirty="0"/>
          </a:p>
        </p:txBody>
      </p:sp>
      <p:cxnSp>
        <p:nvCxnSpPr>
          <p:cNvPr id="25" name="直接箭头连接符 24"/>
          <p:cNvCxnSpPr>
            <a:endCxn id="8" idx="0"/>
          </p:cNvCxnSpPr>
          <p:nvPr/>
        </p:nvCxnSpPr>
        <p:spPr>
          <a:xfrm>
            <a:off x="6894258" y="3429000"/>
            <a:ext cx="0" cy="79756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876256" y="3501008"/>
            <a:ext cx="1224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2. include()</a:t>
            </a:r>
            <a:r>
              <a:rPr lang="zh-CN" altLang="en-US" dirty="0"/>
              <a:t>包含</a:t>
            </a:r>
          </a:p>
        </p:txBody>
      </p:sp>
      <p:cxnSp>
        <p:nvCxnSpPr>
          <p:cNvPr id="11" name="直接连接符 10"/>
          <p:cNvCxnSpPr/>
          <p:nvPr/>
        </p:nvCxnSpPr>
        <p:spPr>
          <a:xfrm flipH="1">
            <a:off x="4067944" y="3140968"/>
            <a:ext cx="1656184" cy="126477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endCxn id="8" idx="2"/>
          </p:cNvCxnSpPr>
          <p:nvPr/>
        </p:nvCxnSpPr>
        <p:spPr>
          <a:xfrm>
            <a:off x="4067944" y="4405745"/>
            <a:ext cx="1458162" cy="57416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563888" y="3715102"/>
            <a:ext cx="7493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生成结果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59" y="9687"/>
            <a:ext cx="68407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ResquestDispatcher</a:t>
            </a:r>
            <a:r>
              <a:rPr lang="zh-CN" altLang="en-US" sz="4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endParaRPr lang="zh-CN" altLang="en-US" sz="4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75966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39552" y="2636912"/>
            <a:ext cx="1296144" cy="27363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浏览器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788024" y="692696"/>
            <a:ext cx="4104456" cy="5472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服务器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076056" y="1257798"/>
            <a:ext cx="3528392" cy="476349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Servlet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容器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5526106" y="2132856"/>
            <a:ext cx="2736304" cy="15066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err="1" smtClean="0"/>
              <a:t>Servlet1</a:t>
            </a:r>
            <a:endParaRPr lang="en-US" altLang="zh-CN" sz="2400" dirty="0" smtClean="0"/>
          </a:p>
          <a:p>
            <a:pPr algn="ctr"/>
            <a:r>
              <a:rPr lang="en-US" altLang="zh-CN" sz="2400" dirty="0" err="1" smtClean="0"/>
              <a:t>sendRedirect</a:t>
            </a:r>
            <a:r>
              <a:rPr lang="en-US" altLang="zh-CN" sz="2400" dirty="0" smtClean="0"/>
              <a:t>()</a:t>
            </a:r>
            <a:endParaRPr lang="zh-CN" altLang="en-US" sz="2400" dirty="0"/>
          </a:p>
        </p:txBody>
      </p:sp>
      <p:sp>
        <p:nvSpPr>
          <p:cNvPr id="8" name="椭圆 7"/>
          <p:cNvSpPr/>
          <p:nvPr/>
        </p:nvSpPr>
        <p:spPr>
          <a:xfrm>
            <a:off x="5526106" y="4005064"/>
            <a:ext cx="2736304" cy="15066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err="1" smtClean="0"/>
              <a:t>Servlet2</a:t>
            </a:r>
            <a:endParaRPr lang="zh-CN" altLang="en-US" sz="2400" dirty="0"/>
          </a:p>
        </p:txBody>
      </p:sp>
      <p:grpSp>
        <p:nvGrpSpPr>
          <p:cNvPr id="19" name="组合 18"/>
          <p:cNvGrpSpPr/>
          <p:nvPr/>
        </p:nvGrpSpPr>
        <p:grpSpPr>
          <a:xfrm>
            <a:off x="1835696" y="2780928"/>
            <a:ext cx="3725470" cy="2376264"/>
            <a:chOff x="2842612" y="2780928"/>
            <a:chExt cx="2718554" cy="2376264"/>
          </a:xfrm>
        </p:grpSpPr>
        <p:cxnSp>
          <p:nvCxnSpPr>
            <p:cNvPr id="10" name="直接箭头连接符 9"/>
            <p:cNvCxnSpPr/>
            <p:nvPr/>
          </p:nvCxnSpPr>
          <p:spPr>
            <a:xfrm>
              <a:off x="2842612" y="2780928"/>
              <a:ext cx="268349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/>
            <p:nvPr/>
          </p:nvCxnSpPr>
          <p:spPr>
            <a:xfrm>
              <a:off x="2842612" y="4653136"/>
              <a:ext cx="268349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/>
            <p:nvPr/>
          </p:nvCxnSpPr>
          <p:spPr>
            <a:xfrm rot="10800000">
              <a:off x="2877672" y="5157192"/>
              <a:ext cx="268349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/>
            <p:nvPr/>
          </p:nvCxnSpPr>
          <p:spPr>
            <a:xfrm rot="10800000">
              <a:off x="2877672" y="3284984"/>
              <a:ext cx="268349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2123728" y="2420888"/>
            <a:ext cx="1589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请求</a:t>
            </a:r>
            <a:r>
              <a:rPr lang="en-US" altLang="zh-CN" dirty="0" err="1" smtClean="0"/>
              <a:t>Servlet1</a:t>
            </a:r>
            <a:endParaRPr lang="zh-CN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132660" y="4258054"/>
            <a:ext cx="1589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3.</a:t>
            </a:r>
            <a:r>
              <a:rPr lang="zh-CN" altLang="en-US" dirty="0" smtClean="0"/>
              <a:t>请求</a:t>
            </a:r>
            <a:r>
              <a:rPr lang="en-US" altLang="zh-CN" dirty="0" err="1" smtClean="0"/>
              <a:t>Servlet2</a:t>
            </a:r>
            <a:endParaRPr lang="zh-CN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123728" y="2940366"/>
            <a:ext cx="2592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2.Servlet1</a:t>
            </a:r>
            <a:r>
              <a:rPr lang="zh-CN" altLang="en-US" dirty="0" smtClean="0"/>
              <a:t>响应通知浏览器重定向到</a:t>
            </a:r>
            <a:r>
              <a:rPr lang="en-US" altLang="zh-CN" dirty="0" err="1" smtClean="0"/>
              <a:t>Servlet2</a:t>
            </a:r>
            <a:endParaRPr lang="zh-CN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132660" y="4758119"/>
            <a:ext cx="1589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4.Servlet2</a:t>
            </a:r>
            <a:r>
              <a:rPr lang="zh-CN" altLang="en-US" dirty="0" smtClean="0"/>
              <a:t>响应</a:t>
            </a:r>
            <a:endParaRPr lang="zh-CN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187624" y="980728"/>
            <a:ext cx="30963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err="1" smtClean="0"/>
              <a:t>sendRedirect</a:t>
            </a:r>
            <a:r>
              <a:rPr lang="en-US" altLang="zh-CN" sz="2800" b="1" dirty="0" smtClean="0"/>
              <a:t>()</a:t>
            </a:r>
            <a:r>
              <a:rPr lang="zh-CN" altLang="en-US" sz="2800" b="1" dirty="0" smtClean="0"/>
              <a:t>方法的工作原理</a:t>
            </a:r>
            <a:endParaRPr lang="zh-CN" altLang="en-US" sz="28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559" y="9687"/>
            <a:ext cx="68407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HttpServletResponse</a:t>
            </a:r>
            <a:r>
              <a:rPr lang="zh-CN" altLang="en-US" sz="4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endParaRPr lang="zh-CN" altLang="en-US" sz="4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70140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R="0" rtl="0"/>
            <a:r>
              <a:rPr lang="zh-CN" altLang="en-US" b="1" i="0" u="none" strike="noStrike" kern="2200" baseline="0" smtClean="0">
                <a:latin typeface="Calibri"/>
                <a:ea typeface="微软雅黑"/>
              </a:rPr>
              <a:t>转发和重定向工作原理对比和理解</a:t>
            </a:r>
            <a:endParaRPr lang="zh-CN" altLang="en-US" b="1" i="0" u="none" strike="noStrike" kern="2200" baseline="0" smtClean="0">
              <a:latin typeface="Times New Roman"/>
              <a:ea typeface="微软雅黑"/>
            </a:endParaRPr>
          </a:p>
        </p:txBody>
      </p:sp>
      <p:graphicFrame>
        <p:nvGraphicFramePr>
          <p:cNvPr id="4" name="图示 3"/>
          <p:cNvGraphicFramePr/>
          <p:nvPr/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53457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zh-CN" altLang="en-US" b="1" i="0" u="none" strike="noStrike" kern="2200" baseline="0" smtClean="0">
                <a:latin typeface="Calibri"/>
                <a:ea typeface="微软雅黑"/>
              </a:rPr>
              <a:t>中文乱码问题可能出现在哪里</a:t>
            </a:r>
            <a:endParaRPr lang="zh-CN" altLang="en-US" b="1" i="0" u="none" strike="noStrike" kern="2200" baseline="0" smtClean="0">
              <a:latin typeface="Times New Roman"/>
              <a:ea typeface="微软雅黑"/>
            </a:endParaRPr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2939160007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81204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1" i="0" u="none" strike="noStrike" kern="2200" baseline="0" smtClean="0">
                <a:latin typeface="Calibri"/>
                <a:ea typeface="微软雅黑"/>
              </a:rPr>
              <a:t>ServletConfig</a:t>
            </a:r>
            <a:r>
              <a:rPr lang="zh-CN" altLang="en-US" b="1" i="0" u="none" strike="noStrike" kern="2200" baseline="0" smtClean="0">
                <a:latin typeface="Calibri"/>
                <a:ea typeface="微软雅黑"/>
              </a:rPr>
              <a:t>接口</a:t>
            </a:r>
            <a:endParaRPr lang="zh-CN" altLang="en-US" b="1" i="0" u="none" strike="noStrike" kern="2200" baseline="0" smtClean="0">
              <a:latin typeface="Times New Roman"/>
              <a:ea typeface="微软雅黑"/>
            </a:endParaRPr>
          </a:p>
        </p:txBody>
      </p:sp>
      <p:graphicFrame>
        <p:nvGraphicFramePr>
          <p:cNvPr id="4" name="图示 3"/>
          <p:cNvGraphicFramePr/>
          <p:nvPr/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99789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1" i="0" u="none" strike="noStrike" kern="2200" baseline="0" smtClean="0">
                <a:latin typeface="Calibri"/>
                <a:ea typeface="微软雅黑"/>
              </a:rPr>
              <a:t>ServletContext</a:t>
            </a:r>
            <a:r>
              <a:rPr lang="zh-CN" altLang="en-US" b="1" i="0" u="none" strike="noStrike" kern="2200" baseline="0" smtClean="0">
                <a:latin typeface="Calibri"/>
                <a:ea typeface="微软雅黑"/>
              </a:rPr>
              <a:t>接口</a:t>
            </a:r>
            <a:endParaRPr lang="zh-CN" altLang="en-US" b="1" i="0" u="none" strike="noStrike" kern="2200" baseline="0" smtClean="0">
              <a:latin typeface="Times New Roman"/>
              <a:ea typeface="微软雅黑"/>
            </a:endParaRPr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3891653965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09798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zh-CN" altLang="en-US" b="1" i="0" u="none" strike="noStrike" kern="2200" baseline="0" smtClean="0">
                <a:latin typeface="Calibri"/>
                <a:ea typeface="微软雅黑"/>
              </a:rPr>
              <a:t>会话管理</a:t>
            </a:r>
            <a:endParaRPr lang="zh-CN" altLang="en-US" b="1" i="0" u="none" strike="noStrike" kern="2200" baseline="0" smtClean="0">
              <a:latin typeface="Times New Roman"/>
              <a:ea typeface="微软雅黑"/>
            </a:endParaRPr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769842615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28495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zh-CN" altLang="en-US" b="1" i="0" u="none" strike="noStrike" kern="2200" baseline="0" smtClean="0">
                <a:latin typeface="Calibri"/>
                <a:ea typeface="微软雅黑"/>
              </a:rPr>
              <a:t>主要内容</a:t>
            </a:r>
            <a:endParaRPr lang="zh-CN" altLang="en-US" b="1" i="0" u="none" strike="noStrike" kern="2200" baseline="0" smtClean="0">
              <a:latin typeface="Times New Roman"/>
              <a:ea typeface="微软雅黑"/>
            </a:endParaRPr>
          </a:p>
        </p:txBody>
      </p:sp>
      <p:graphicFrame>
        <p:nvGraphicFramePr>
          <p:cNvPr id="4" name="图示 3"/>
          <p:cNvGraphicFramePr/>
          <p:nvPr/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87673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Servlet</a:t>
            </a:r>
            <a:r>
              <a:rPr lang="zh-CN" altLang="en-US" dirty="0" smtClean="0"/>
              <a:t>典型应用</a:t>
            </a:r>
            <a:endParaRPr lang="zh-CN" altLang="en-US" dirty="0"/>
          </a:p>
        </p:txBody>
      </p:sp>
      <p:graphicFrame>
        <p:nvGraphicFramePr>
          <p:cNvPr id="4" name="图示 3"/>
          <p:cNvGraphicFramePr/>
          <p:nvPr/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2516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1" i="0" u="none" strike="noStrike" kern="2200" baseline="0" smtClean="0">
                <a:latin typeface="Calibri"/>
                <a:ea typeface="微软雅黑"/>
              </a:rPr>
              <a:t>HttpServletRequest</a:t>
            </a:r>
            <a:r>
              <a:rPr lang="zh-CN" altLang="en-US" b="1" i="0" u="none" strike="noStrike" kern="2200" baseline="0" smtClean="0">
                <a:latin typeface="Calibri"/>
                <a:ea typeface="微软雅黑"/>
              </a:rPr>
              <a:t>对象应用</a:t>
            </a:r>
            <a:endParaRPr lang="zh-CN" altLang="en-US" b="1" i="0" u="none" strike="noStrike" kern="2200" baseline="0" smtClean="0">
              <a:latin typeface="Times New Roman"/>
              <a:ea typeface="微软雅黑"/>
            </a:endParaRPr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2422697816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734219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1" i="0" u="none" strike="noStrike" kern="2200" baseline="0" smtClean="0">
                <a:latin typeface="Calibri"/>
                <a:ea typeface="微软雅黑"/>
              </a:rPr>
              <a:t>RequestDispatcher</a:t>
            </a:r>
            <a:r>
              <a:rPr lang="zh-CN" altLang="en-US" b="1" i="0" u="none" strike="noStrike" kern="2200" baseline="0" smtClean="0">
                <a:latin typeface="Calibri"/>
                <a:ea typeface="微软雅黑"/>
              </a:rPr>
              <a:t>对象</a:t>
            </a:r>
            <a:endParaRPr lang="zh-CN" altLang="en-US" b="1" i="0" u="none" strike="noStrike" kern="2200" baseline="0" smtClean="0">
              <a:latin typeface="Times New Roman"/>
              <a:ea typeface="微软雅黑"/>
            </a:endParaRPr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1643310530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59628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请求与响应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628800"/>
            <a:ext cx="7227887" cy="407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830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1" i="0" u="none" strike="noStrike" kern="2200" baseline="0" smtClean="0">
                <a:latin typeface="Calibri"/>
                <a:ea typeface="微软雅黑"/>
              </a:rPr>
              <a:t>HttpServletResponse</a:t>
            </a:r>
            <a:r>
              <a:rPr lang="zh-CN" altLang="en-US" b="1" i="0" u="none" strike="noStrike" kern="2200" baseline="0" smtClean="0">
                <a:latin typeface="Calibri"/>
                <a:ea typeface="微软雅黑"/>
              </a:rPr>
              <a:t>对象</a:t>
            </a:r>
            <a:endParaRPr lang="zh-CN" altLang="en-US" b="1" i="0" u="none" strike="noStrike" kern="2200" baseline="0" smtClean="0">
              <a:latin typeface="Times New Roman"/>
              <a:ea typeface="微软雅黑"/>
            </a:endParaRPr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2019436723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71806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1" i="0" u="none" strike="noStrike" kern="2200" baseline="0" smtClean="0">
                <a:latin typeface="Calibri"/>
                <a:ea typeface="微软雅黑"/>
              </a:rPr>
              <a:t>HttpServletResponse</a:t>
            </a:r>
            <a:r>
              <a:rPr lang="zh-CN" altLang="en-US" b="1" i="0" u="none" strike="noStrike" kern="2200" baseline="0" smtClean="0">
                <a:latin typeface="Calibri"/>
                <a:ea typeface="微软雅黑"/>
              </a:rPr>
              <a:t>对象应用</a:t>
            </a:r>
            <a:endParaRPr lang="zh-CN" altLang="en-US" b="1" i="0" u="none" strike="noStrike" kern="2200" baseline="0" smtClean="0">
              <a:latin typeface="Times New Roman"/>
              <a:ea typeface="微软雅黑"/>
            </a:endParaRPr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2206324960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35693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39552" y="2636912"/>
            <a:ext cx="1296144" cy="27363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浏览器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788024" y="692696"/>
            <a:ext cx="4104456" cy="5472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服务器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076056" y="1257798"/>
            <a:ext cx="3528392" cy="476349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Servlet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容器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5526106" y="1916832"/>
            <a:ext cx="2736304" cy="15066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err="1" smtClean="0"/>
              <a:t>Servlet1</a:t>
            </a:r>
            <a:endParaRPr lang="en-US" altLang="zh-CN" sz="2400" dirty="0" smtClean="0"/>
          </a:p>
        </p:txBody>
      </p:sp>
      <p:sp>
        <p:nvSpPr>
          <p:cNvPr id="8" name="椭圆 7"/>
          <p:cNvSpPr/>
          <p:nvPr/>
        </p:nvSpPr>
        <p:spPr>
          <a:xfrm>
            <a:off x="5526106" y="4226569"/>
            <a:ext cx="2736304" cy="15066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/>
              <a:t>其它资源，比如</a:t>
            </a:r>
            <a:r>
              <a:rPr lang="en-US" altLang="zh-CN" sz="2400" dirty="0" smtClean="0"/>
              <a:t>Servlet/</a:t>
            </a:r>
            <a:r>
              <a:rPr lang="en-US" altLang="zh-CN" sz="2400" dirty="0" err="1" smtClean="0"/>
              <a:t>JSP</a:t>
            </a:r>
            <a:endParaRPr lang="zh-CN" altLang="en-US" sz="2400" dirty="0"/>
          </a:p>
        </p:txBody>
      </p:sp>
      <p:cxnSp>
        <p:nvCxnSpPr>
          <p:cNvPr id="10" name="直接箭头连接符 9"/>
          <p:cNvCxnSpPr/>
          <p:nvPr/>
        </p:nvCxnSpPr>
        <p:spPr>
          <a:xfrm rot="20855637">
            <a:off x="1873373" y="3311564"/>
            <a:ext cx="3677424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 rot="20855637">
            <a:off x="2525743" y="3117990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请求</a:t>
            </a:r>
            <a:endParaRPr lang="zh-CN" altLang="en-US" dirty="0"/>
          </a:p>
        </p:txBody>
      </p:sp>
      <p:grpSp>
        <p:nvGrpSpPr>
          <p:cNvPr id="3" name="组合 2"/>
          <p:cNvGrpSpPr/>
          <p:nvPr/>
        </p:nvGrpSpPr>
        <p:grpSpPr>
          <a:xfrm rot="829622">
            <a:off x="1883742" y="4006671"/>
            <a:ext cx="3677424" cy="399073"/>
            <a:chOff x="1883742" y="4758119"/>
            <a:chExt cx="3677424" cy="399073"/>
          </a:xfrm>
        </p:grpSpPr>
        <p:cxnSp>
          <p:nvCxnSpPr>
            <p:cNvPr id="12" name="直接箭头连接符 11"/>
            <p:cNvCxnSpPr/>
            <p:nvPr/>
          </p:nvCxnSpPr>
          <p:spPr>
            <a:xfrm rot="10800000">
              <a:off x="1883742" y="5157192"/>
              <a:ext cx="367742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2517026" y="4758119"/>
              <a:ext cx="8210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3.</a:t>
              </a:r>
              <a:r>
                <a:rPr lang="zh-CN" altLang="en-US" dirty="0" smtClean="0"/>
                <a:t>响应</a:t>
              </a:r>
              <a:endParaRPr lang="zh-CN" altLang="en-US" dirty="0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1187624" y="980728"/>
            <a:ext cx="253483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forward()</a:t>
            </a:r>
            <a:r>
              <a:rPr lang="zh-CN" altLang="en-US" sz="2800" b="1" dirty="0" smtClean="0"/>
              <a:t>方法的工作原理</a:t>
            </a:r>
            <a:endParaRPr lang="zh-CN" altLang="en-US" sz="2800" b="1" dirty="0"/>
          </a:p>
        </p:txBody>
      </p:sp>
      <p:cxnSp>
        <p:nvCxnSpPr>
          <p:cNvPr id="25" name="直接箭头连接符 24"/>
          <p:cNvCxnSpPr>
            <a:endCxn id="8" idx="0"/>
          </p:cNvCxnSpPr>
          <p:nvPr/>
        </p:nvCxnSpPr>
        <p:spPr>
          <a:xfrm>
            <a:off x="6894258" y="3429000"/>
            <a:ext cx="0" cy="79756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876256" y="3501008"/>
            <a:ext cx="1224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2. forward()</a:t>
            </a:r>
            <a:r>
              <a:rPr lang="zh-CN" altLang="en-US" dirty="0" smtClean="0"/>
              <a:t>转发</a:t>
            </a:r>
            <a:endParaRPr lang="zh-CN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59" y="9687"/>
            <a:ext cx="68407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ResquestDispatcher</a:t>
            </a:r>
            <a:r>
              <a:rPr lang="zh-CN" altLang="en-US" sz="4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endParaRPr lang="zh-CN" altLang="en-US" sz="4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29176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</TotalTime>
  <Words>734</Words>
  <Application>Microsoft Office PowerPoint</Application>
  <PresentationFormat>全屏显示(4:3)</PresentationFormat>
  <Paragraphs>139</Paragraphs>
  <Slides>16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Office 主题​​</vt:lpstr>
      <vt:lpstr>JAVAEE02-Servlet-03 常用的对象介绍</vt:lpstr>
      <vt:lpstr>主要内容</vt:lpstr>
      <vt:lpstr>Servlet典型应用</vt:lpstr>
      <vt:lpstr>HttpServletRequest对象应用</vt:lpstr>
      <vt:lpstr>RequestDispatcher对象</vt:lpstr>
      <vt:lpstr>请求与响应</vt:lpstr>
      <vt:lpstr>HttpServletResponse对象</vt:lpstr>
      <vt:lpstr>HttpServletResponse对象应用</vt:lpstr>
      <vt:lpstr>PowerPoint 演示文稿</vt:lpstr>
      <vt:lpstr>PowerPoint 演示文稿</vt:lpstr>
      <vt:lpstr>PowerPoint 演示文稿</vt:lpstr>
      <vt:lpstr>转发和重定向工作原理对比和理解</vt:lpstr>
      <vt:lpstr>中文乱码问题可能出现在哪里</vt:lpstr>
      <vt:lpstr>ServletConfig接口</vt:lpstr>
      <vt:lpstr>ServletContext接口</vt:lpstr>
      <vt:lpstr>会话管理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主要内容</dc:title>
  <dc:creator>fhzheng</dc:creator>
  <cp:lastModifiedBy>fhzheng</cp:lastModifiedBy>
  <cp:revision>42</cp:revision>
  <dcterms:created xsi:type="dcterms:W3CDTF">2018-10-12T07:11:13Z</dcterms:created>
  <dcterms:modified xsi:type="dcterms:W3CDTF">2018-10-29T03:33:54Z</dcterms:modified>
</cp:coreProperties>
</file>