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223B7-588F-4A68-841A-E37D45AB2DDD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F5D1C-3D5B-4570-99D2-0432742726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03974-A961-4F4C-9A58-07EAC41ECF6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编译指定包的类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汤 蓉</a:t>
            </a:r>
            <a:endParaRPr lang="en-US" altLang="zh-CN" dirty="0" smtClean="0"/>
          </a:p>
          <a:p>
            <a:r>
              <a:rPr lang="en-US" altLang="zh-CN" dirty="0" smtClean="0"/>
              <a:t>Fall, 2017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成都信息工程大学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编译指定了包的类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javac</a:t>
            </a:r>
            <a:r>
              <a:rPr lang="zh-CN" altLang="en-US" dirty="0" smtClean="0"/>
              <a:t>编译含</a:t>
            </a:r>
            <a:r>
              <a:rPr lang="en-US" altLang="zh-CN" b="1" dirty="0" smtClean="0"/>
              <a:t>package</a:t>
            </a:r>
            <a:r>
              <a:rPr lang="zh-CN" altLang="en-US" b="1" dirty="0" smtClean="0"/>
              <a:t>语句的类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待编译的类的源程序中使用了</a:t>
            </a:r>
            <a:r>
              <a:rPr lang="en-US" altLang="zh-CN" b="1" dirty="0" smtClean="0"/>
              <a:t>package</a:t>
            </a:r>
            <a:r>
              <a:rPr lang="zh-CN" altLang="en-US" b="1" dirty="0" smtClean="0"/>
              <a:t>语句</a:t>
            </a:r>
            <a:r>
              <a:rPr lang="zh-CN" altLang="en-US" dirty="0" smtClean="0"/>
              <a:t>指定</a:t>
            </a:r>
            <a:r>
              <a:rPr lang="zh-CN" altLang="en-US" dirty="0"/>
              <a:t>了类所属的包，则必须使用</a:t>
            </a:r>
            <a:r>
              <a:rPr lang="en-US" altLang="zh-CN" b="1" dirty="0" err="1"/>
              <a:t>javac</a:t>
            </a:r>
            <a:r>
              <a:rPr lang="zh-CN" altLang="en-US" dirty="0"/>
              <a:t>命令的</a:t>
            </a:r>
            <a:r>
              <a:rPr lang="en-US" altLang="zh-CN" b="1" dirty="0"/>
              <a:t>-d</a:t>
            </a:r>
            <a:r>
              <a:rPr lang="zh-CN" altLang="en-US" dirty="0"/>
              <a:t>选项来进行编译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</a:t>
            </a:r>
            <a:r>
              <a:rPr lang="en-US" altLang="zh-CN" b="1" dirty="0" err="1"/>
              <a:t>javac</a:t>
            </a:r>
            <a:r>
              <a:rPr lang="en-US" altLang="zh-CN" b="1" dirty="0"/>
              <a:t> –d &lt;</a:t>
            </a:r>
            <a:r>
              <a:rPr lang="zh-CN" altLang="en-US" b="1" dirty="0">
                <a:solidFill>
                  <a:srgbClr val="C00000"/>
                </a:solidFill>
              </a:rPr>
              <a:t>指定路径</a:t>
            </a:r>
            <a:r>
              <a:rPr lang="en-US" altLang="zh-CN" b="1" dirty="0"/>
              <a:t>&gt; &lt;</a:t>
            </a:r>
            <a:r>
              <a:rPr lang="zh-CN" altLang="en-US" b="1" dirty="0"/>
              <a:t>类文件名列表</a:t>
            </a:r>
            <a:r>
              <a:rPr lang="en-US" altLang="zh-CN" b="1" dirty="0" smtClean="0"/>
              <a:t>&gt;</a:t>
            </a:r>
          </a:p>
          <a:p>
            <a:pPr>
              <a:buFont typeface="Wingdings" pitchFamily="2" charset="2"/>
              <a:buNone/>
            </a:pPr>
            <a:endParaRPr lang="en-US" altLang="zh-CN" b="1" dirty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指定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“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时</a:t>
            </a:r>
            <a:r>
              <a:rPr lang="zh-CN" altLang="en-US" dirty="0" smtClean="0"/>
              <a:t>表示执行</a:t>
            </a:r>
            <a:r>
              <a:rPr lang="en-US" altLang="zh-CN" dirty="0" err="1" smtClean="0"/>
              <a:t>javac</a:t>
            </a:r>
            <a:r>
              <a:rPr lang="zh-CN" altLang="en-US" dirty="0" smtClean="0"/>
              <a:t>命令所在的当前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包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个类：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Student.java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StudentComparision.java</a:t>
            </a:r>
            <a:endParaRPr lang="zh-CN" alt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500990" cy="489364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package test;</a:t>
            </a:r>
          </a:p>
          <a:p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public class Student {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stuNo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String name;</a:t>
            </a:r>
          </a:p>
          <a:p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public Student(){ }</a:t>
            </a:r>
          </a:p>
          <a:p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public Student(String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stuNo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String name) {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this.stuNo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stuNo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	this.name = name;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7224" y="285728"/>
            <a:ext cx="7429552" cy="371477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package test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class 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StudentComparision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public static void main(String[]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Student stu1=new Student(“1001”, “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Zhangsan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”);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Student stu2=new Student(“1001”, “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Zhangsan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”);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(stu1==stu2);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(stu1.equals(stu2));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550" y="4365625"/>
            <a:ext cx="7200900" cy="71913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javac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–d .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3300"/>
                </a:solidFill>
                <a:latin typeface="Times New Roman" pitchFamily="18" charset="0"/>
              </a:rPr>
              <a:t>StudentComparision.java Student.java </a:t>
            </a:r>
            <a:endParaRPr lang="en-US" altLang="zh-CN" sz="2400" b="1" dirty="0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550" y="5229225"/>
            <a:ext cx="7200900" cy="64928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java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 test/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itchFamily="18" charset="0"/>
              </a:rPr>
              <a:t>SudentComparision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endParaRPr lang="en-US" altLang="zh-CN" sz="24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1571604" y="6215082"/>
            <a:ext cx="4786346" cy="428628"/>
          </a:xfrm>
          <a:prstGeom prst="borderCallout1">
            <a:avLst>
              <a:gd name="adj1" fmla="val -4476"/>
              <a:gd name="adj2" fmla="val 51725"/>
              <a:gd name="adj3" fmla="val -120036"/>
              <a:gd name="adj4" fmla="val 319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用</a:t>
            </a:r>
            <a:r>
              <a:rPr lang="en-US" altLang="zh-CN" sz="2000" dirty="0" smtClean="0">
                <a:solidFill>
                  <a:schemeClr val="tx1"/>
                </a:solidFill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</a:rPr>
              <a:t>命令运行程序时需要包含包的路径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252538"/>
            <a:ext cx="73056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</TotalTime>
  <Words>163</Words>
  <PresentationFormat>全屏显示(4:3)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主题1</vt:lpstr>
      <vt:lpstr>编译指定包的类</vt:lpstr>
      <vt:lpstr>编译指定了包的类</vt:lpstr>
      <vt:lpstr>Example:  包test中有2个类：Student.java和StudentComparision.java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编译指定包的类</dc:title>
  <dc:creator>leno</dc:creator>
  <cp:lastModifiedBy>User</cp:lastModifiedBy>
  <cp:revision>3</cp:revision>
  <dcterms:created xsi:type="dcterms:W3CDTF">2017-09-19T08:31:01Z</dcterms:created>
  <dcterms:modified xsi:type="dcterms:W3CDTF">2017-09-19T08:36:33Z</dcterms:modified>
</cp:coreProperties>
</file>