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handoutMasterIdLst>
    <p:handoutMasterId r:id="rId71"/>
  </p:handoutMasterIdLst>
  <p:sldIdLst>
    <p:sldId id="258" r:id="rId5"/>
    <p:sldId id="329" r:id="rId7"/>
    <p:sldId id="368" r:id="rId8"/>
    <p:sldId id="333" r:id="rId9"/>
    <p:sldId id="369" r:id="rId10"/>
    <p:sldId id="348" r:id="rId11"/>
    <p:sldId id="361" r:id="rId12"/>
    <p:sldId id="316" r:id="rId13"/>
    <p:sldId id="301" r:id="rId14"/>
    <p:sldId id="370" r:id="rId15"/>
    <p:sldId id="261" r:id="rId16"/>
    <p:sldId id="338" r:id="rId17"/>
    <p:sldId id="262" r:id="rId18"/>
    <p:sldId id="371" r:id="rId19"/>
    <p:sldId id="302" r:id="rId20"/>
    <p:sldId id="264" r:id="rId21"/>
    <p:sldId id="462" r:id="rId22"/>
    <p:sldId id="318" r:id="rId23"/>
    <p:sldId id="265" r:id="rId24"/>
    <p:sldId id="372" r:id="rId25"/>
    <p:sldId id="267" r:id="rId26"/>
    <p:sldId id="307" r:id="rId27"/>
    <p:sldId id="309" r:id="rId28"/>
    <p:sldId id="308" r:id="rId29"/>
    <p:sldId id="310" r:id="rId30"/>
    <p:sldId id="268" r:id="rId31"/>
    <p:sldId id="269" r:id="rId32"/>
    <p:sldId id="270" r:id="rId33"/>
    <p:sldId id="272" r:id="rId34"/>
    <p:sldId id="273" r:id="rId35"/>
    <p:sldId id="274" r:id="rId36"/>
    <p:sldId id="275" r:id="rId37"/>
    <p:sldId id="276" r:id="rId38"/>
    <p:sldId id="295" r:id="rId39"/>
    <p:sldId id="296" r:id="rId40"/>
    <p:sldId id="297" r:id="rId41"/>
    <p:sldId id="277" r:id="rId42"/>
    <p:sldId id="319" r:id="rId43"/>
    <p:sldId id="320" r:id="rId44"/>
    <p:sldId id="321" r:id="rId45"/>
    <p:sldId id="279" r:id="rId46"/>
    <p:sldId id="280" r:id="rId47"/>
    <p:sldId id="324" r:id="rId48"/>
    <p:sldId id="322" r:id="rId49"/>
    <p:sldId id="303" r:id="rId50"/>
    <p:sldId id="282" r:id="rId51"/>
    <p:sldId id="283" r:id="rId52"/>
    <p:sldId id="304" r:id="rId53"/>
    <p:sldId id="285" r:id="rId54"/>
    <p:sldId id="286" r:id="rId55"/>
    <p:sldId id="305" r:id="rId56"/>
    <p:sldId id="289" r:id="rId57"/>
    <p:sldId id="293" r:id="rId58"/>
    <p:sldId id="373" r:id="rId59"/>
    <p:sldId id="312" r:id="rId60"/>
    <p:sldId id="311" r:id="rId61"/>
    <p:sldId id="374" r:id="rId62"/>
    <p:sldId id="326" r:id="rId63"/>
    <p:sldId id="375" r:id="rId64"/>
    <p:sldId id="328" r:id="rId65"/>
    <p:sldId id="376" r:id="rId66"/>
    <p:sldId id="377" r:id="rId67"/>
    <p:sldId id="460" r:id="rId68"/>
    <p:sldId id="337" r:id="rId69"/>
    <p:sldId id="461" r:id="rId70"/>
  </p:sldIdLst>
  <p:sldSz cx="9144000" cy="6858000" type="screen4x3"/>
  <p:notesSz cx="9144000" cy="6858000"/>
  <p:defaultTex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90BB"/>
    <a:srgbClr val="15A0C4"/>
    <a:srgbClr val="15597E"/>
    <a:srgbClr val="007FFF"/>
    <a:srgbClr val="E7F3F4"/>
    <a:srgbClr val="BBE0E3"/>
    <a:srgbClr val="47B3D0"/>
    <a:srgbClr val="F3F9FA"/>
    <a:srgbClr val="002A7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02" autoAdjust="0"/>
    <p:restoredTop sz="94343" autoAdjust="0"/>
  </p:normalViewPr>
  <p:slideViewPr>
    <p:cSldViewPr snapToGrid="0">
      <p:cViewPr varScale="1">
        <p:scale>
          <a:sx n="63" d="100"/>
          <a:sy n="63" d="100"/>
        </p:scale>
        <p:origin x="1244" y="32"/>
      </p:cViewPr>
      <p:guideLst>
        <p:guide orient="horz" pos="2142"/>
        <p:guide pos="2880"/>
      </p:guideLst>
    </p:cSldViewPr>
  </p:slideViewPr>
  <p:notesTextViewPr>
    <p:cViewPr>
      <p:scale>
        <a:sx n="100" d="100"/>
        <a:sy n="100" d="100"/>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handoutMaster" Target="handoutMasters/handoutMaster1.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1666" name="Rectangle 2"/>
          <p:cNvSpPr>
            <a:spLocks noGrp="1" noChangeArrowheads="1"/>
          </p:cNvSpPr>
          <p:nvPr>
            <p:ph type="hdr" sz="quarter"/>
          </p:nvPr>
        </p:nvSpPr>
        <p:spPr bwMode="auto">
          <a:xfrm>
            <a:off x="0" y="0"/>
            <a:ext cx="3962400" cy="342900"/>
          </a:xfrm>
          <a:prstGeom prst="rect">
            <a:avLst/>
          </a:prstGeom>
          <a:noFill/>
          <a:ln>
            <a:noFill/>
          </a:ln>
          <a:effectLst/>
        </p:spPr>
        <p:txBody>
          <a:bodyPr vert="horz" wrap="square" lIns="91440" tIns="45720" rIns="91440" bIns="45720" numCol="1" anchor="t" anchorCtr="0" compatLnSpc="1"/>
          <a:lstStyle>
            <a:lvl1pPr algn="l" eaLnBrk="1" latinLnBrk="1" hangingPunct="1">
              <a:defRPr sz="1200"/>
            </a:lvl1pPr>
          </a:lstStyle>
          <a:p>
            <a:pPr>
              <a:defRPr/>
            </a:pPr>
            <a:endParaRPr lang="en-US" altLang="ko-KR"/>
          </a:p>
        </p:txBody>
      </p:sp>
      <p:sp>
        <p:nvSpPr>
          <p:cNvPr id="241667" name="Rectangle 3"/>
          <p:cNvSpPr>
            <a:spLocks noGrp="1" noChangeArrowheads="1"/>
          </p:cNvSpPr>
          <p:nvPr>
            <p:ph type="dt" sz="quarter" idx="1"/>
          </p:nvPr>
        </p:nvSpPr>
        <p:spPr bwMode="auto">
          <a:xfrm>
            <a:off x="5180013" y="0"/>
            <a:ext cx="3962400" cy="342900"/>
          </a:xfrm>
          <a:prstGeom prst="rect">
            <a:avLst/>
          </a:prstGeom>
          <a:noFill/>
          <a:ln>
            <a:noFill/>
          </a:ln>
          <a:effectLst/>
        </p:spPr>
        <p:txBody>
          <a:bodyPr vert="horz" wrap="square" lIns="91440" tIns="45720" rIns="91440" bIns="45720" numCol="1" anchor="t" anchorCtr="0" compatLnSpc="1"/>
          <a:lstStyle>
            <a:lvl1pPr algn="r" eaLnBrk="1" latinLnBrk="1" hangingPunct="1">
              <a:defRPr sz="1200"/>
            </a:lvl1pPr>
          </a:lstStyle>
          <a:p>
            <a:pPr>
              <a:defRPr/>
            </a:pPr>
            <a:endParaRPr lang="en-US" altLang="ko-KR"/>
          </a:p>
        </p:txBody>
      </p:sp>
      <p:sp>
        <p:nvSpPr>
          <p:cNvPr id="241668" name="Rectangle 4"/>
          <p:cNvSpPr>
            <a:spLocks noGrp="1" noChangeArrowheads="1"/>
          </p:cNvSpPr>
          <p:nvPr>
            <p:ph type="ftr" sz="quarter" idx="2"/>
          </p:nvPr>
        </p:nvSpPr>
        <p:spPr bwMode="auto">
          <a:xfrm>
            <a:off x="0" y="6513513"/>
            <a:ext cx="3962400" cy="342900"/>
          </a:xfrm>
          <a:prstGeom prst="rect">
            <a:avLst/>
          </a:prstGeom>
          <a:noFill/>
          <a:ln>
            <a:noFill/>
          </a:ln>
          <a:effectLst/>
        </p:spPr>
        <p:txBody>
          <a:bodyPr vert="horz" wrap="square" lIns="91440" tIns="45720" rIns="91440" bIns="45720" numCol="1" anchor="b" anchorCtr="0" compatLnSpc="1"/>
          <a:lstStyle>
            <a:lvl1pPr algn="l" eaLnBrk="1" latinLnBrk="1" hangingPunct="1">
              <a:defRPr sz="1200"/>
            </a:lvl1pPr>
          </a:lstStyle>
          <a:p>
            <a:pPr>
              <a:defRPr/>
            </a:pPr>
            <a:endParaRPr lang="en-US" altLang="ko-KR"/>
          </a:p>
        </p:txBody>
      </p:sp>
      <p:sp>
        <p:nvSpPr>
          <p:cNvPr id="241669" name="Rectangle 5"/>
          <p:cNvSpPr>
            <a:spLocks noGrp="1" noChangeArrowheads="1"/>
          </p:cNvSpPr>
          <p:nvPr>
            <p:ph type="sldNum" sz="quarter" idx="3"/>
          </p:nvPr>
        </p:nvSpPr>
        <p:spPr bwMode="auto">
          <a:xfrm>
            <a:off x="5180013" y="6513513"/>
            <a:ext cx="3962400" cy="342900"/>
          </a:xfrm>
          <a:prstGeom prst="rect">
            <a:avLst/>
          </a:prstGeom>
          <a:noFill/>
          <a:ln>
            <a:noFill/>
          </a:ln>
          <a:effectLst/>
        </p:spPr>
        <p:txBody>
          <a:bodyPr vert="horz" wrap="square" lIns="91440" tIns="45720" rIns="91440" bIns="45720" numCol="1" anchor="b" anchorCtr="0" compatLnSpc="1"/>
          <a:lstStyle>
            <a:lvl1pPr algn="r" eaLnBrk="1" latinLnBrk="1" hangingPunct="1">
              <a:defRPr sz="1200"/>
            </a:lvl1pPr>
          </a:lstStyle>
          <a:p>
            <a:pPr>
              <a:defRPr/>
            </a:pPr>
            <a:fld id="{57180EC6-E5E5-49E1-A14C-A4C8786039C7}" type="slidenum">
              <a:rPr lang="en-US" altLang="ko-KR"/>
            </a:fld>
            <a:endParaRPr lang="en-US" altLang="ko-K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962400" cy="342900"/>
          </a:xfrm>
          <a:prstGeom prst="rect">
            <a:avLst/>
          </a:prstGeom>
          <a:noFill/>
          <a:ln>
            <a:noFill/>
          </a:ln>
          <a:effectLst/>
        </p:spPr>
        <p:txBody>
          <a:bodyPr vert="horz" wrap="square" lIns="91440" tIns="45720" rIns="91440" bIns="45720" numCol="1" anchor="t" anchorCtr="0" compatLnSpc="1"/>
          <a:lstStyle>
            <a:lvl1pPr algn="l" eaLnBrk="1" latinLnBrk="1" hangingPunct="1">
              <a:defRPr sz="1200">
                <a:latin typeface="宋体" panose="02010600030101010101" pitchFamily="2" charset="-122"/>
                <a:ea typeface="宋体" panose="02010600030101010101" pitchFamily="2" charset="-122"/>
              </a:defRPr>
            </a:lvl1pPr>
          </a:lstStyle>
          <a:p>
            <a:pPr>
              <a:defRPr/>
            </a:pPr>
            <a:endParaRPr lang="en-US" altLang="ko-KR"/>
          </a:p>
        </p:txBody>
      </p:sp>
      <p:sp>
        <p:nvSpPr>
          <p:cNvPr id="7171" name="Rectangle 3"/>
          <p:cNvSpPr>
            <a:spLocks noGrp="1" noChangeArrowheads="1"/>
          </p:cNvSpPr>
          <p:nvPr>
            <p:ph type="dt" idx="1"/>
          </p:nvPr>
        </p:nvSpPr>
        <p:spPr bwMode="auto">
          <a:xfrm>
            <a:off x="5180013" y="0"/>
            <a:ext cx="3962400" cy="342900"/>
          </a:xfrm>
          <a:prstGeom prst="rect">
            <a:avLst/>
          </a:prstGeom>
          <a:noFill/>
          <a:ln>
            <a:noFill/>
          </a:ln>
          <a:effectLst/>
        </p:spPr>
        <p:txBody>
          <a:bodyPr vert="horz" wrap="square" lIns="91440" tIns="45720" rIns="91440" bIns="45720" numCol="1" anchor="t" anchorCtr="0" compatLnSpc="1"/>
          <a:lstStyle>
            <a:lvl1pPr algn="r" eaLnBrk="1" latinLnBrk="1" hangingPunct="1">
              <a:defRPr sz="1200">
                <a:latin typeface="宋体" panose="02010600030101010101" pitchFamily="2" charset="-122"/>
                <a:ea typeface="宋体" panose="02010600030101010101" pitchFamily="2" charset="-122"/>
              </a:defRPr>
            </a:lvl1pPr>
          </a:lstStyle>
          <a:p>
            <a:pPr>
              <a:defRPr/>
            </a:pPr>
            <a:endParaRPr lang="en-US" altLang="ko-KR"/>
          </a:p>
        </p:txBody>
      </p:sp>
      <p:sp>
        <p:nvSpPr>
          <p:cNvPr id="4100"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14400" y="3257550"/>
            <a:ext cx="7315200" cy="3086100"/>
          </a:xfrm>
          <a:prstGeom prst="rect">
            <a:avLst/>
          </a:prstGeom>
          <a:noFill/>
          <a:ln>
            <a:noFill/>
          </a:ln>
          <a:effectLst/>
        </p:spPr>
        <p:txBody>
          <a:bodyPr vert="horz" wrap="square" lIns="91440" tIns="45720" rIns="91440" bIns="45720" numCol="1" anchor="t" anchorCtr="0" compatLnSpc="1"/>
          <a:lstStyle/>
          <a:p>
            <a:pPr lvl="0"/>
            <a:r>
              <a:rPr lang="ko-KR" altLang="en-US" noProof="0"/>
              <a:t>마스터 텍스트 스타일을 편집합니다</a:t>
            </a:r>
            <a:endParaRPr lang="ko-KR" altLang="en-US" noProof="0"/>
          </a:p>
          <a:p>
            <a:pPr lvl="1"/>
            <a:r>
              <a:rPr lang="ko-KR" altLang="en-US" noProof="0"/>
              <a:t>둘째 수준</a:t>
            </a:r>
            <a:endParaRPr lang="ko-KR" altLang="en-US" noProof="0"/>
          </a:p>
          <a:p>
            <a:pPr lvl="2"/>
            <a:r>
              <a:rPr lang="ko-KR" altLang="en-US" noProof="0"/>
              <a:t>셋째 수준</a:t>
            </a:r>
            <a:endParaRPr lang="ko-KR" altLang="en-US" noProof="0"/>
          </a:p>
          <a:p>
            <a:pPr lvl="3"/>
            <a:r>
              <a:rPr lang="ko-KR" altLang="en-US" noProof="0"/>
              <a:t>넷째 수준</a:t>
            </a:r>
            <a:endParaRPr lang="ko-KR" altLang="en-US" noProof="0"/>
          </a:p>
          <a:p>
            <a:pPr lvl="4"/>
            <a:r>
              <a:rPr lang="ko-KR" altLang="en-US" noProof="0"/>
              <a:t>다섯째 수준</a:t>
            </a:r>
            <a:endParaRPr lang="ko-KR" altLang="en-US" noProof="0"/>
          </a:p>
        </p:txBody>
      </p:sp>
      <p:sp>
        <p:nvSpPr>
          <p:cNvPr id="7174" name="Rectangle 6"/>
          <p:cNvSpPr>
            <a:spLocks noGrp="1" noChangeArrowheads="1"/>
          </p:cNvSpPr>
          <p:nvPr>
            <p:ph type="ftr" sz="quarter" idx="4"/>
          </p:nvPr>
        </p:nvSpPr>
        <p:spPr bwMode="auto">
          <a:xfrm>
            <a:off x="0" y="6513513"/>
            <a:ext cx="3962400" cy="342900"/>
          </a:xfrm>
          <a:prstGeom prst="rect">
            <a:avLst/>
          </a:prstGeom>
          <a:noFill/>
          <a:ln>
            <a:noFill/>
          </a:ln>
          <a:effectLst/>
        </p:spPr>
        <p:txBody>
          <a:bodyPr vert="horz" wrap="square" lIns="91440" tIns="45720" rIns="91440" bIns="45720" numCol="1" anchor="b" anchorCtr="0" compatLnSpc="1"/>
          <a:lstStyle>
            <a:lvl1pPr algn="l" eaLnBrk="1" latinLnBrk="1" hangingPunct="1">
              <a:defRPr sz="1200">
                <a:latin typeface="宋体" panose="02010600030101010101" pitchFamily="2" charset="-122"/>
                <a:ea typeface="宋体" panose="02010600030101010101" pitchFamily="2" charset="-122"/>
              </a:defRPr>
            </a:lvl1pPr>
          </a:lstStyle>
          <a:p>
            <a:pPr>
              <a:defRPr/>
            </a:pPr>
            <a:endParaRPr lang="en-US" altLang="ko-KR"/>
          </a:p>
        </p:txBody>
      </p:sp>
      <p:sp>
        <p:nvSpPr>
          <p:cNvPr id="7175" name="Rectangle 7"/>
          <p:cNvSpPr>
            <a:spLocks noGrp="1" noChangeArrowheads="1"/>
          </p:cNvSpPr>
          <p:nvPr>
            <p:ph type="sldNum" sz="quarter" idx="5"/>
          </p:nvPr>
        </p:nvSpPr>
        <p:spPr bwMode="auto">
          <a:xfrm>
            <a:off x="5180013" y="6513513"/>
            <a:ext cx="3962400" cy="342900"/>
          </a:xfrm>
          <a:prstGeom prst="rect">
            <a:avLst/>
          </a:prstGeom>
          <a:noFill/>
          <a:ln>
            <a:noFill/>
          </a:ln>
          <a:effectLst/>
        </p:spPr>
        <p:txBody>
          <a:bodyPr vert="horz" wrap="square" lIns="91440" tIns="45720" rIns="91440" bIns="45720" numCol="1" anchor="b" anchorCtr="0" compatLnSpc="1"/>
          <a:lstStyle>
            <a:lvl1pPr algn="r" eaLnBrk="1" latinLnBrk="1" hangingPunct="1">
              <a:defRPr sz="1200">
                <a:latin typeface="宋体" panose="02010600030101010101" pitchFamily="2" charset="-122"/>
                <a:ea typeface="宋体" panose="02010600030101010101" pitchFamily="2" charset="-122"/>
              </a:defRPr>
            </a:lvl1pPr>
          </a:lstStyle>
          <a:p>
            <a:pPr>
              <a:defRPr/>
            </a:pPr>
            <a:fld id="{4E514A6F-9BD4-4496-809A-72FB3C84B807}" type="slidenum">
              <a:rPr lang="en-US" altLang="ko-KR"/>
            </a:fld>
            <a:endParaRPr lang="en-US" altLang="ko-KR"/>
          </a:p>
        </p:txBody>
      </p:sp>
    </p:spTree>
  </p:cSld>
  <p:clrMap bg1="lt1" tx1="dk1" bg2="lt2" tx2="dk2" accent1="accent1" accent2="accent2" accent3="accent3" accent4="accent4" accent5="accent5" accent6="accent6" hlink="hlink" folHlink="folHlink"/>
  <p:hf hdr="0" ftr="0" dt="0"/>
  <p:notesStyle>
    <a:lvl1pPr algn="l" rtl="0" eaLnBrk="0" fontAlgn="base" latinLnBrk="1"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latinLnBrk="1"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latinLnBrk="1"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71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fld id="{D4F1EF03-2B7D-4272-837E-CF83230CEF52}" type="slidenum">
              <a:rPr lang="en-US" altLang="ko-KR" smtClean="0"/>
            </a:fld>
            <a:endParaRPr lang="en-US" altLang="ko-K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sz="1200">
                <a:solidFill>
                  <a:schemeClr val="tx1"/>
                </a:solidFill>
                <a:latin typeface="HY강B" pitchFamily="18" charset="-127"/>
                <a:ea typeface="宋体" panose="02010600030101010101" pitchFamily="2" charset="-122"/>
              </a:defRPr>
            </a:lvl1pPr>
            <a:lvl2pPr marL="742950" indent="-285750" latinLnBrk="1">
              <a:spcBef>
                <a:spcPct val="30000"/>
              </a:spcBef>
              <a:defRPr sz="1200">
                <a:solidFill>
                  <a:schemeClr val="tx1"/>
                </a:solidFill>
                <a:latin typeface="HY강B" pitchFamily="18" charset="-127"/>
                <a:ea typeface="宋体" panose="02010600030101010101" pitchFamily="2" charset="-122"/>
              </a:defRPr>
            </a:lvl2pPr>
            <a:lvl3pPr marL="1143000" indent="-228600" latinLnBrk="1">
              <a:spcBef>
                <a:spcPct val="30000"/>
              </a:spcBef>
              <a:defRPr sz="1200">
                <a:solidFill>
                  <a:schemeClr val="tx1"/>
                </a:solidFill>
                <a:latin typeface="HY강B" pitchFamily="18" charset="-127"/>
                <a:ea typeface="宋体" panose="02010600030101010101" pitchFamily="2" charset="-122"/>
              </a:defRPr>
            </a:lvl3pPr>
            <a:lvl4pPr marL="1600200" indent="-228600" latinLnBrk="1">
              <a:spcBef>
                <a:spcPct val="30000"/>
              </a:spcBef>
              <a:defRPr sz="1200">
                <a:solidFill>
                  <a:schemeClr val="tx1"/>
                </a:solidFill>
                <a:latin typeface="HY강B" pitchFamily="18" charset="-127"/>
                <a:ea typeface="宋体" panose="02010600030101010101" pitchFamily="2" charset="-122"/>
              </a:defRPr>
            </a:lvl4pPr>
            <a:lvl5pPr marL="2057400" indent="-228600" latinLnBrk="1">
              <a:spcBef>
                <a:spcPct val="30000"/>
              </a:spcBef>
              <a:defRPr sz="1200">
                <a:solidFill>
                  <a:schemeClr val="tx1"/>
                </a:solidFill>
                <a:latin typeface="HY강B" pitchFamily="18" charset="-127"/>
                <a:ea typeface="宋体" panose="02010600030101010101" pitchFamily="2" charset="-122"/>
              </a:defRPr>
            </a:lvl5pPr>
            <a:lvl6pPr marL="2514600" indent="-228600" eaLnBrk="0" fontAlgn="base" latinLnBrk="1" hangingPunct="0">
              <a:spcBef>
                <a:spcPct val="30000"/>
              </a:spcBef>
              <a:spcAft>
                <a:spcPct val="0"/>
              </a:spcAft>
              <a:defRPr sz="1200">
                <a:solidFill>
                  <a:schemeClr val="tx1"/>
                </a:solidFill>
                <a:latin typeface="HY강B" pitchFamily="18" charset="-127"/>
                <a:ea typeface="宋体" panose="02010600030101010101" pitchFamily="2" charset="-122"/>
              </a:defRPr>
            </a:lvl6pPr>
            <a:lvl7pPr marL="2971800" indent="-228600" eaLnBrk="0" fontAlgn="base" latinLnBrk="1" hangingPunct="0">
              <a:spcBef>
                <a:spcPct val="30000"/>
              </a:spcBef>
              <a:spcAft>
                <a:spcPct val="0"/>
              </a:spcAft>
              <a:defRPr sz="1200">
                <a:solidFill>
                  <a:schemeClr val="tx1"/>
                </a:solidFill>
                <a:latin typeface="HY강B" pitchFamily="18" charset="-127"/>
                <a:ea typeface="宋体" panose="02010600030101010101" pitchFamily="2" charset="-122"/>
              </a:defRPr>
            </a:lvl7pPr>
            <a:lvl8pPr marL="3429000" indent="-228600" eaLnBrk="0" fontAlgn="base" latinLnBrk="1" hangingPunct="0">
              <a:spcBef>
                <a:spcPct val="30000"/>
              </a:spcBef>
              <a:spcAft>
                <a:spcPct val="0"/>
              </a:spcAft>
              <a:defRPr sz="1200">
                <a:solidFill>
                  <a:schemeClr val="tx1"/>
                </a:solidFill>
                <a:latin typeface="HY강B" pitchFamily="18" charset="-127"/>
                <a:ea typeface="宋体" panose="02010600030101010101" pitchFamily="2" charset="-122"/>
              </a:defRPr>
            </a:lvl8pPr>
            <a:lvl9pPr marL="3886200" indent="-228600" eaLnBrk="0" fontAlgn="base" latinLnBrk="1" hangingPunct="0">
              <a:spcBef>
                <a:spcPct val="30000"/>
              </a:spcBef>
              <a:spcAft>
                <a:spcPct val="0"/>
              </a:spcAft>
              <a:defRPr sz="1200">
                <a:solidFill>
                  <a:schemeClr val="tx1"/>
                </a:solidFill>
                <a:latin typeface="HY강B" pitchFamily="18" charset="-127"/>
                <a:ea typeface="宋体" panose="02010600030101010101" pitchFamily="2" charset="-122"/>
              </a:defRPr>
            </a:lvl9pPr>
          </a:lstStyle>
          <a:p>
            <a:pPr>
              <a:spcBef>
                <a:spcPct val="0"/>
              </a:spcBef>
            </a:pPr>
            <a:fld id="{3EE5F143-402D-4FBF-B97F-7695F442F2D1}" type="slidenum">
              <a:rPr lang="en-US" altLang="ko-KR" smtClean="0"/>
            </a:fld>
            <a:endParaRPr lang="en-US" altLang="ko-KR"/>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13A6808-F015-4518-9EF9-324E6FD0631D}" type="slidenum">
              <a:rPr lang="en-US" altLang="zh-CN" smtClean="0"/>
            </a:fld>
            <a:endParaRPr lang="en-US" altLang="zh-CN"/>
          </a:p>
        </p:txBody>
      </p:sp>
      <p:sp>
        <p:nvSpPr>
          <p:cNvPr id="37891" name="Rectangle 2"/>
          <p:cNvSpPr>
            <a:spLocks noGrp="1" noChangeArrowheads="1"/>
          </p:cNvSpPr>
          <p:nvPr>
            <p:ph type="body" idx="1"/>
          </p:nvPr>
        </p:nvSpPr>
        <p:spPr>
          <a:xfrm>
            <a:off x="982663" y="4814888"/>
            <a:ext cx="5010150" cy="3860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662" tIns="47625" rIns="93662" bIns="47625"/>
          <a:lstStyle/>
          <a:p>
            <a:pPr eaLnBrk="1" hangingPunct="1"/>
            <a:endParaRPr lang="zh-CN" altLang="zh-CN"/>
          </a:p>
        </p:txBody>
      </p:sp>
      <p:sp>
        <p:nvSpPr>
          <p:cNvPr id="37892" name="Rectangle 3"/>
          <p:cNvSpPr>
            <a:spLocks noGrp="1" noRot="1" noChangeAspect="1" noChangeArrowheads="1" noTextEdit="1"/>
          </p:cNvSpPr>
          <p:nvPr>
            <p:ph type="sldImg"/>
          </p:nvPr>
        </p:nvSpPr>
        <p:spPr>
          <a:xfrm>
            <a:off x="1141413" y="687388"/>
            <a:ext cx="4572000" cy="3429000"/>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62BAD3F-7DF9-43ED-AF1E-7B852AA7B16D}" type="slidenum">
              <a:rPr lang="en-US" altLang="zh-CN" smtClean="0"/>
            </a:fld>
            <a:endParaRPr lang="en-US" altLang="zh-CN"/>
          </a:p>
        </p:txBody>
      </p:sp>
      <p:sp>
        <p:nvSpPr>
          <p:cNvPr id="39939" name="Rectangle 2"/>
          <p:cNvSpPr>
            <a:spLocks noGrp="1" noChangeArrowheads="1"/>
          </p:cNvSpPr>
          <p:nvPr>
            <p:ph type="body" idx="1"/>
          </p:nvPr>
        </p:nvSpPr>
        <p:spPr>
          <a:xfrm>
            <a:off x="982663" y="4814888"/>
            <a:ext cx="5010150" cy="3860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662" tIns="47625" rIns="93662" bIns="47625"/>
          <a:lstStyle/>
          <a:p>
            <a:pPr eaLnBrk="1" hangingPunct="1"/>
            <a:endParaRPr lang="zh-CN" altLang="zh-CN"/>
          </a:p>
        </p:txBody>
      </p:sp>
      <p:sp>
        <p:nvSpPr>
          <p:cNvPr id="39940" name="Rectangle 3"/>
          <p:cNvSpPr>
            <a:spLocks noGrp="1" noRot="1" noChangeAspect="1" noChangeArrowheads="1" noTextEdit="1"/>
          </p:cNvSpPr>
          <p:nvPr>
            <p:ph type="sldImg"/>
          </p:nvPr>
        </p:nvSpPr>
        <p:spPr>
          <a:xfrm>
            <a:off x="1141413" y="687388"/>
            <a:ext cx="4572000" cy="3429000"/>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1B9DC71-2D71-48C7-B507-8B328BA7F36C}" type="slidenum">
              <a:rPr lang="en-US" altLang="zh-CN" smtClean="0"/>
            </a:fld>
            <a:endParaRPr lang="en-US" altLang="zh-CN"/>
          </a:p>
        </p:txBody>
      </p:sp>
      <p:sp>
        <p:nvSpPr>
          <p:cNvPr id="41987" name="Rectangle 2"/>
          <p:cNvSpPr>
            <a:spLocks noGrp="1" noChangeArrowheads="1"/>
          </p:cNvSpPr>
          <p:nvPr>
            <p:ph type="body" idx="1"/>
          </p:nvPr>
        </p:nvSpPr>
        <p:spPr>
          <a:xfrm>
            <a:off x="982663" y="4814888"/>
            <a:ext cx="5010150" cy="3860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662" tIns="47625" rIns="93662" bIns="47625"/>
          <a:lstStyle/>
          <a:p>
            <a:pPr eaLnBrk="1" hangingPunct="1"/>
            <a:endParaRPr lang="zh-CN" altLang="zh-CN"/>
          </a:p>
        </p:txBody>
      </p:sp>
      <p:sp>
        <p:nvSpPr>
          <p:cNvPr id="41988" name="Rectangle 3"/>
          <p:cNvSpPr>
            <a:spLocks noGrp="1" noRot="1" noChangeAspect="1" noChangeArrowheads="1" noTextEdit="1"/>
          </p:cNvSpPr>
          <p:nvPr>
            <p:ph type="sldImg"/>
          </p:nvPr>
        </p:nvSpPr>
        <p:spPr>
          <a:xfrm>
            <a:off x="1141413" y="687388"/>
            <a:ext cx="4572000" cy="3429000"/>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ChangeArrowheads="1" noTextEdit="1"/>
          </p:cNvSpPr>
          <p:nvPr>
            <p:ph type="sldImg"/>
          </p:nvPr>
        </p:nvSpPr>
        <p:spPr>
          <a:xfrm>
            <a:off x="992188" y="768350"/>
            <a:ext cx="5114925" cy="3836988"/>
          </a:xfrm>
        </p:spPr>
      </p:sp>
      <p:sp>
        <p:nvSpPr>
          <p:cNvPr id="7065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zh-CN"/>
          </a:p>
        </p:txBody>
      </p:sp>
      <p:sp>
        <p:nvSpPr>
          <p:cNvPr id="7066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652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652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652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652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0" hangingPunct="0">
              <a:spcBef>
                <a:spcPct val="0"/>
              </a:spcBef>
            </a:pPr>
            <a:fld id="{7D40C72D-7F95-4493-B0EA-15C0B20E50A9}" type="slidenum">
              <a:rPr lang="he-IL" altLang="zh-CN" sz="1300" smtClean="0"/>
            </a:fld>
            <a:endParaRPr lang="en-US" altLang="zh-CN"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页脚占位符 4"/>
          <p:cNvSpPr>
            <a:spLocks noGrp="1"/>
          </p:cNvSpPr>
          <p:nvPr userDrawn="1"/>
        </p:nvSpPr>
        <p:spPr>
          <a:xfrm>
            <a:off x="0" y="6489569"/>
            <a:ext cx="9144000" cy="368431"/>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spcBef>
                <a:spcPct val="0"/>
              </a:spcBef>
              <a:buClrTx/>
              <a:buFont typeface="Wingdings" panose="05000000000000000000" pitchFamily="2" charset="2"/>
              <a:buNone/>
            </a:pPr>
            <a:r>
              <a:rPr kumimoji="0" lang="zh-CN" altLang="en-US" sz="2000" b="0" dirty="0">
                <a:solidFill>
                  <a:srgbClr val="9900CC"/>
                </a:solidFill>
                <a:latin typeface="隶书" panose="02010509060101010101" pitchFamily="49" charset="-122"/>
                <a:ea typeface="隶书" panose="02010509060101010101" pitchFamily="49" charset="-122"/>
              </a:rPr>
              <a:t>操作系统原理</a:t>
            </a:r>
            <a:r>
              <a:rPr kumimoji="0" lang="en-US" altLang="zh-CN" sz="2000" b="0" dirty="0">
                <a:solidFill>
                  <a:srgbClr val="9900CC"/>
                </a:solidFill>
                <a:latin typeface="隶书" panose="02010509060101010101" pitchFamily="49" charset="-122"/>
                <a:ea typeface="隶书" panose="02010509060101010101" pitchFamily="49" charset="-122"/>
              </a:rPr>
              <a:t> - </a:t>
            </a:r>
            <a:r>
              <a:rPr kumimoji="0" lang="zh-CN" altLang="en-US" sz="2000" b="0" dirty="0">
                <a:solidFill>
                  <a:srgbClr val="9900CC"/>
                </a:solidFill>
                <a:latin typeface="隶书" panose="02010509060101010101" pitchFamily="49" charset="-122"/>
                <a:ea typeface="隶书" panose="02010509060101010101" pitchFamily="49" charset="-122"/>
              </a:rPr>
              <a:t>操作系统引论         </a:t>
            </a:r>
            <a:fld id="{78D37F47-31A8-4E3C-83A6-00AAE2F8D19C}" type="slidenum">
              <a:rPr kumimoji="0" lang="en-US" altLang="zh-CN" sz="2000" b="0" dirty="0" smtClean="0">
                <a:solidFill>
                  <a:srgbClr val="9900CC"/>
                </a:solidFill>
                <a:latin typeface="隶书" panose="02010509060101010101" pitchFamily="49" charset="-122"/>
                <a:ea typeface="隶书" panose="02010509060101010101" pitchFamily="49" charset="-122"/>
              </a:rPr>
            </a:fld>
            <a:r>
              <a:rPr kumimoji="0" lang="zh-CN" altLang="en-US" sz="2000" b="0" dirty="0">
                <a:solidFill>
                  <a:srgbClr val="9900CC"/>
                </a:solidFill>
                <a:latin typeface="隶书" panose="02010509060101010101" pitchFamily="49" charset="-122"/>
                <a:ea typeface="隶书" panose="02010509060101010101" pitchFamily="49" charset="-122"/>
              </a:rPr>
              <a:t>                     </a:t>
            </a:r>
            <a:r>
              <a:rPr kumimoji="0" lang="en-US" altLang="zh-CN" sz="2000" b="0" dirty="0">
                <a:solidFill>
                  <a:srgbClr val="9900CC"/>
                </a:solidFill>
                <a:latin typeface="隶书" panose="02010509060101010101" pitchFamily="49" charset="-122"/>
                <a:ea typeface="隶书" panose="02010509060101010101" pitchFamily="49" charset="-122"/>
              </a:rPr>
              <a:t>CUIT  </a:t>
            </a:r>
            <a:r>
              <a:rPr kumimoji="0" lang="zh-CN" altLang="en-US" sz="2000" b="0" dirty="0">
                <a:solidFill>
                  <a:srgbClr val="9900CC"/>
                </a:solidFill>
                <a:latin typeface="隶书" panose="02010509060101010101" pitchFamily="49" charset="-122"/>
                <a:ea typeface="隶书" panose="02010509060101010101" pitchFamily="49" charset="-122"/>
              </a:rPr>
              <a:t>张欢</a:t>
            </a:r>
            <a:endParaRPr kumimoji="0" lang="zh-CN" altLang="en-US" sz="2000" b="0" dirty="0">
              <a:solidFill>
                <a:srgbClr val="9900CC"/>
              </a:solidFill>
              <a:latin typeface="隶书" panose="02010509060101010101" pitchFamily="49" charset="-122"/>
              <a:ea typeface="隶书" panose="02010509060101010101" pitchFamily="49"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6" name="矩形: 圆角 5"/>
          <p:cNvSpPr/>
          <p:nvPr userDrawn="1"/>
        </p:nvSpPr>
        <p:spPr bwMode="auto">
          <a:xfrm>
            <a:off x="254524" y="1287388"/>
            <a:ext cx="8634952" cy="4838775"/>
          </a:xfrm>
          <a:prstGeom prst="roundRect">
            <a:avLst/>
          </a:prstGeom>
          <a:solidFill>
            <a:schemeClr val="bg1"/>
          </a:solidFill>
          <a:ln w="9525">
            <a:solidFill>
              <a:srgbClr val="1790BB"/>
            </a:solidFill>
            <a:miter lim="800000"/>
          </a:ln>
          <a:effectLst>
            <a:outerShdw dist="20000" dir="5400000" algn="ctr" rotWithShape="0">
              <a:srgbClr val="000000">
                <a:alpha val="37000"/>
              </a:srgbClr>
            </a:outerShdw>
          </a:effectLst>
        </p:spPr>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445416" y="176286"/>
            <a:ext cx="7228003" cy="1111102"/>
          </a:xfrm>
          <a:prstGeom prst="rect">
            <a:avLst/>
          </a:prstGeom>
        </p:spPr>
        <p:txBody>
          <a:bodyPr/>
          <a:lstStyle>
            <a:lvl1pPr>
              <a:defRPr sz="3200">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199" y="1357460"/>
            <a:ext cx="8241383" cy="4768703"/>
          </a:xfrm>
          <a:prstGeom prst="rect">
            <a:avLst/>
          </a:prstGeom>
        </p:spPr>
        <p:txBody>
          <a:bodyPr/>
          <a:lstStyle>
            <a:lvl1pPr marL="342900" indent="-342900">
              <a:buFont typeface="Wingdings" panose="05000000000000000000" pitchFamily="2" charset="2"/>
              <a:buChar char="Ø"/>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页脚占位符 4"/>
          <p:cNvSpPr>
            <a:spLocks noGrp="1"/>
          </p:cNvSpPr>
          <p:nvPr userDrawn="1"/>
        </p:nvSpPr>
        <p:spPr>
          <a:xfrm>
            <a:off x="36513" y="6489569"/>
            <a:ext cx="9144000" cy="368431"/>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spcBef>
                <a:spcPct val="0"/>
              </a:spcBef>
              <a:buClrTx/>
              <a:buFont typeface="Wingdings" panose="05000000000000000000" pitchFamily="2" charset="2"/>
              <a:buNone/>
            </a:pPr>
            <a:r>
              <a:rPr kumimoji="0" lang="zh-CN" altLang="en-US" sz="2000" b="0" dirty="0">
                <a:solidFill>
                  <a:srgbClr val="9900CC"/>
                </a:solidFill>
                <a:latin typeface="隶书" panose="02010509060101010101" pitchFamily="49" charset="-122"/>
                <a:ea typeface="隶书" panose="02010509060101010101" pitchFamily="49" charset="-122"/>
              </a:rPr>
              <a:t>操作系统原理</a:t>
            </a:r>
            <a:r>
              <a:rPr kumimoji="0" lang="en-US" altLang="zh-CN" sz="2000" b="0" dirty="0">
                <a:solidFill>
                  <a:srgbClr val="9900CC"/>
                </a:solidFill>
                <a:latin typeface="隶书" panose="02010509060101010101" pitchFamily="49" charset="-122"/>
                <a:ea typeface="隶书" panose="02010509060101010101" pitchFamily="49" charset="-122"/>
              </a:rPr>
              <a:t> - </a:t>
            </a:r>
            <a:r>
              <a:rPr kumimoji="0" lang="zh-CN" altLang="en-US" sz="2000" b="0" dirty="0">
                <a:solidFill>
                  <a:srgbClr val="9900CC"/>
                </a:solidFill>
                <a:latin typeface="隶书" panose="02010509060101010101" pitchFamily="49" charset="-122"/>
                <a:ea typeface="隶书" panose="02010509060101010101" pitchFamily="49" charset="-122"/>
              </a:rPr>
              <a:t>操作系统引论         </a:t>
            </a:r>
            <a:fld id="{78D37F47-31A8-4E3C-83A6-00AAE2F8D19C}" type="slidenum">
              <a:rPr kumimoji="0" lang="en-US" altLang="zh-CN" sz="2000" b="0" dirty="0" smtClean="0">
                <a:solidFill>
                  <a:srgbClr val="9900CC"/>
                </a:solidFill>
                <a:latin typeface="隶书" panose="02010509060101010101" pitchFamily="49" charset="-122"/>
                <a:ea typeface="隶书" panose="02010509060101010101" pitchFamily="49" charset="-122"/>
              </a:rPr>
            </a:fld>
            <a:r>
              <a:rPr kumimoji="0" lang="zh-CN" altLang="en-US" sz="2000" b="0" dirty="0">
                <a:solidFill>
                  <a:srgbClr val="9900CC"/>
                </a:solidFill>
                <a:latin typeface="隶书" panose="02010509060101010101" pitchFamily="49" charset="-122"/>
                <a:ea typeface="隶书" panose="02010509060101010101" pitchFamily="49" charset="-122"/>
              </a:rPr>
              <a:t>                     </a:t>
            </a:r>
            <a:r>
              <a:rPr kumimoji="0" lang="en-US" altLang="zh-CN" sz="2000" b="0" dirty="0">
                <a:solidFill>
                  <a:srgbClr val="9900CC"/>
                </a:solidFill>
                <a:latin typeface="隶书" panose="02010509060101010101" pitchFamily="49" charset="-122"/>
                <a:ea typeface="隶书" panose="02010509060101010101" pitchFamily="49" charset="-122"/>
              </a:rPr>
              <a:t>CUIT  </a:t>
            </a:r>
            <a:r>
              <a:rPr kumimoji="0" lang="zh-CN" altLang="en-US" sz="2000" b="0" dirty="0">
                <a:solidFill>
                  <a:srgbClr val="9900CC"/>
                </a:solidFill>
                <a:latin typeface="隶书" panose="02010509060101010101" pitchFamily="49" charset="-122"/>
                <a:ea typeface="隶书" panose="02010509060101010101" pitchFamily="49" charset="-122"/>
              </a:rPr>
              <a:t>张欢</a:t>
            </a:r>
            <a:endParaRPr kumimoji="0" lang="zh-CN" altLang="en-US" sz="2000" b="0" dirty="0">
              <a:solidFill>
                <a:srgbClr val="9900CC"/>
              </a:solidFill>
              <a:latin typeface="隶书" panose="02010509060101010101" pitchFamily="49" charset="-122"/>
              <a:ea typeface="隶书" panose="02010509060101010101" pitchFamily="49"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userDrawn="1"/>
        </p:nvSpPr>
        <p:spPr>
          <a:xfrm>
            <a:off x="36513" y="6489569"/>
            <a:ext cx="9144000" cy="368431"/>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spcBef>
                <a:spcPct val="0"/>
              </a:spcBef>
              <a:buClrTx/>
              <a:buFont typeface="Wingdings" panose="05000000000000000000" pitchFamily="2" charset="2"/>
              <a:buNone/>
            </a:pPr>
            <a:r>
              <a:rPr kumimoji="0" lang="zh-CN" altLang="en-US" sz="2000" b="0" dirty="0">
                <a:solidFill>
                  <a:srgbClr val="9900CC"/>
                </a:solidFill>
                <a:latin typeface="隶书" panose="02010509060101010101" pitchFamily="49" charset="-122"/>
                <a:ea typeface="隶书" panose="02010509060101010101" pitchFamily="49" charset="-122"/>
              </a:rPr>
              <a:t>操作系统原理</a:t>
            </a:r>
            <a:r>
              <a:rPr kumimoji="0" lang="en-US" altLang="zh-CN" sz="2000" b="0" dirty="0">
                <a:solidFill>
                  <a:srgbClr val="9900CC"/>
                </a:solidFill>
                <a:latin typeface="隶书" panose="02010509060101010101" pitchFamily="49" charset="-122"/>
                <a:ea typeface="隶书" panose="02010509060101010101" pitchFamily="49" charset="-122"/>
              </a:rPr>
              <a:t> - </a:t>
            </a:r>
            <a:r>
              <a:rPr kumimoji="0" lang="zh-CN" altLang="en-US" sz="2000" b="0" dirty="0">
                <a:solidFill>
                  <a:srgbClr val="9900CC"/>
                </a:solidFill>
                <a:latin typeface="隶书" panose="02010509060101010101" pitchFamily="49" charset="-122"/>
                <a:ea typeface="隶书" panose="02010509060101010101" pitchFamily="49" charset="-122"/>
              </a:rPr>
              <a:t>操作系统引论         </a:t>
            </a:r>
            <a:fld id="{78D37F47-31A8-4E3C-83A6-00AAE2F8D19C}" type="slidenum">
              <a:rPr kumimoji="0" lang="en-US" altLang="zh-CN" sz="2000" b="0" dirty="0" smtClean="0">
                <a:solidFill>
                  <a:srgbClr val="9900CC"/>
                </a:solidFill>
                <a:latin typeface="隶书" panose="02010509060101010101" pitchFamily="49" charset="-122"/>
                <a:ea typeface="隶书" panose="02010509060101010101" pitchFamily="49" charset="-122"/>
              </a:rPr>
            </a:fld>
            <a:r>
              <a:rPr kumimoji="0" lang="zh-CN" altLang="en-US" sz="2000" b="0" dirty="0">
                <a:solidFill>
                  <a:srgbClr val="9900CC"/>
                </a:solidFill>
                <a:latin typeface="隶书" panose="02010509060101010101" pitchFamily="49" charset="-122"/>
                <a:ea typeface="隶书" panose="02010509060101010101" pitchFamily="49" charset="-122"/>
              </a:rPr>
              <a:t>                     </a:t>
            </a:r>
            <a:r>
              <a:rPr kumimoji="0" lang="en-US" altLang="zh-CN" sz="2000" b="0" dirty="0">
                <a:solidFill>
                  <a:srgbClr val="9900CC"/>
                </a:solidFill>
                <a:latin typeface="隶书" panose="02010509060101010101" pitchFamily="49" charset="-122"/>
                <a:ea typeface="隶书" panose="02010509060101010101" pitchFamily="49" charset="-122"/>
              </a:rPr>
              <a:t>CUIT  </a:t>
            </a:r>
            <a:r>
              <a:rPr kumimoji="0" lang="zh-CN" altLang="en-US" sz="2000" b="0" dirty="0">
                <a:solidFill>
                  <a:srgbClr val="9900CC"/>
                </a:solidFill>
                <a:latin typeface="隶书" panose="02010509060101010101" pitchFamily="49" charset="-122"/>
                <a:ea typeface="隶书" panose="02010509060101010101" pitchFamily="49" charset="-122"/>
              </a:rPr>
              <a:t>张欢</a:t>
            </a:r>
            <a:endParaRPr kumimoji="0" lang="zh-CN" altLang="en-US" sz="2000" b="0" dirty="0">
              <a:solidFill>
                <a:srgbClr val="9900CC"/>
              </a:solidFill>
              <a:latin typeface="隶书" panose="02010509060101010101" pitchFamily="49" charset="-122"/>
              <a:ea typeface="隶书" panose="02010509060101010101" pitchFamily="49"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页脚占位符 4"/>
          <p:cNvSpPr>
            <a:spLocks noGrp="1"/>
          </p:cNvSpPr>
          <p:nvPr userDrawn="1"/>
        </p:nvSpPr>
        <p:spPr>
          <a:xfrm>
            <a:off x="36513" y="6489569"/>
            <a:ext cx="9144000" cy="368431"/>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spcBef>
                <a:spcPct val="0"/>
              </a:spcBef>
              <a:buClrTx/>
              <a:buFont typeface="Wingdings" panose="05000000000000000000" pitchFamily="2" charset="2"/>
              <a:buNone/>
            </a:pPr>
            <a:r>
              <a:rPr kumimoji="0" lang="zh-CN" altLang="en-US" sz="2000" b="0" dirty="0">
                <a:solidFill>
                  <a:srgbClr val="9900CC"/>
                </a:solidFill>
                <a:latin typeface="隶书" panose="02010509060101010101" pitchFamily="49" charset="-122"/>
                <a:ea typeface="隶书" panose="02010509060101010101" pitchFamily="49" charset="-122"/>
              </a:rPr>
              <a:t>操作系统原理</a:t>
            </a:r>
            <a:r>
              <a:rPr kumimoji="0" lang="en-US" altLang="zh-CN" sz="2000" b="0" dirty="0">
                <a:solidFill>
                  <a:srgbClr val="9900CC"/>
                </a:solidFill>
                <a:latin typeface="隶书" panose="02010509060101010101" pitchFamily="49" charset="-122"/>
                <a:ea typeface="隶书" panose="02010509060101010101" pitchFamily="49" charset="-122"/>
              </a:rPr>
              <a:t> - </a:t>
            </a:r>
            <a:r>
              <a:rPr kumimoji="0" lang="zh-CN" altLang="en-US" sz="2000" b="0" dirty="0">
                <a:solidFill>
                  <a:srgbClr val="9900CC"/>
                </a:solidFill>
                <a:latin typeface="隶书" panose="02010509060101010101" pitchFamily="49" charset="-122"/>
                <a:ea typeface="隶书" panose="02010509060101010101" pitchFamily="49" charset="-122"/>
              </a:rPr>
              <a:t>操作系统引论         </a:t>
            </a:r>
            <a:fld id="{78D37F47-31A8-4E3C-83A6-00AAE2F8D19C}" type="slidenum">
              <a:rPr kumimoji="0" lang="en-US" altLang="zh-CN" sz="2000" b="0" dirty="0" smtClean="0">
                <a:solidFill>
                  <a:srgbClr val="9900CC"/>
                </a:solidFill>
                <a:latin typeface="隶书" panose="02010509060101010101" pitchFamily="49" charset="-122"/>
                <a:ea typeface="隶书" panose="02010509060101010101" pitchFamily="49" charset="-122"/>
              </a:rPr>
            </a:fld>
            <a:r>
              <a:rPr kumimoji="0" lang="zh-CN" altLang="en-US" sz="2000" b="0" dirty="0">
                <a:solidFill>
                  <a:srgbClr val="9900CC"/>
                </a:solidFill>
                <a:latin typeface="隶书" panose="02010509060101010101" pitchFamily="49" charset="-122"/>
                <a:ea typeface="隶书" panose="02010509060101010101" pitchFamily="49" charset="-122"/>
              </a:rPr>
              <a:t>                     </a:t>
            </a:r>
            <a:r>
              <a:rPr kumimoji="0" lang="en-US" altLang="zh-CN" sz="2000" b="0" dirty="0">
                <a:solidFill>
                  <a:srgbClr val="9900CC"/>
                </a:solidFill>
                <a:latin typeface="隶书" panose="02010509060101010101" pitchFamily="49" charset="-122"/>
                <a:ea typeface="隶书" panose="02010509060101010101" pitchFamily="49" charset="-122"/>
              </a:rPr>
              <a:t>CUIT  </a:t>
            </a:r>
            <a:r>
              <a:rPr kumimoji="0" lang="zh-CN" altLang="en-US" sz="2000" b="0" dirty="0">
                <a:solidFill>
                  <a:srgbClr val="9900CC"/>
                </a:solidFill>
                <a:latin typeface="隶书" panose="02010509060101010101" pitchFamily="49" charset="-122"/>
                <a:ea typeface="隶书" panose="02010509060101010101" pitchFamily="49" charset="-122"/>
              </a:rPr>
              <a:t>张欢</a:t>
            </a:r>
            <a:endParaRPr kumimoji="0" lang="zh-CN" altLang="en-US" sz="2000" b="0" dirty="0">
              <a:solidFill>
                <a:srgbClr val="9900CC"/>
              </a:solidFill>
              <a:latin typeface="隶书" panose="02010509060101010101" pitchFamily="49" charset="-122"/>
              <a:ea typeface="隶书" panose="02010509060101010101" pitchFamily="49"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页脚占位符 4"/>
          <p:cNvSpPr>
            <a:spLocks noGrp="1"/>
          </p:cNvSpPr>
          <p:nvPr userDrawn="1"/>
        </p:nvSpPr>
        <p:spPr>
          <a:xfrm>
            <a:off x="36513" y="6489569"/>
            <a:ext cx="9144000" cy="368431"/>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spcBef>
                <a:spcPct val="0"/>
              </a:spcBef>
              <a:buClrTx/>
              <a:buFont typeface="Wingdings" panose="05000000000000000000" pitchFamily="2" charset="2"/>
              <a:buNone/>
            </a:pPr>
            <a:r>
              <a:rPr kumimoji="0" lang="zh-CN" altLang="en-US" sz="2000" b="0" dirty="0">
                <a:solidFill>
                  <a:srgbClr val="9900CC"/>
                </a:solidFill>
                <a:latin typeface="隶书" panose="02010509060101010101" pitchFamily="49" charset="-122"/>
                <a:ea typeface="隶书" panose="02010509060101010101" pitchFamily="49" charset="-122"/>
              </a:rPr>
              <a:t>操作系统原理</a:t>
            </a:r>
            <a:r>
              <a:rPr kumimoji="0" lang="en-US" altLang="zh-CN" sz="2000" b="0" dirty="0">
                <a:solidFill>
                  <a:srgbClr val="9900CC"/>
                </a:solidFill>
                <a:latin typeface="隶书" panose="02010509060101010101" pitchFamily="49" charset="-122"/>
                <a:ea typeface="隶书" panose="02010509060101010101" pitchFamily="49" charset="-122"/>
              </a:rPr>
              <a:t> - </a:t>
            </a:r>
            <a:r>
              <a:rPr kumimoji="0" lang="zh-CN" altLang="en-US" sz="2000" b="0" dirty="0">
                <a:solidFill>
                  <a:srgbClr val="9900CC"/>
                </a:solidFill>
                <a:latin typeface="隶书" panose="02010509060101010101" pitchFamily="49" charset="-122"/>
                <a:ea typeface="隶书" panose="02010509060101010101" pitchFamily="49" charset="-122"/>
              </a:rPr>
              <a:t>操作系统引论         </a:t>
            </a:r>
            <a:fld id="{78D37F47-31A8-4E3C-83A6-00AAE2F8D19C}" type="slidenum">
              <a:rPr kumimoji="0" lang="en-US" altLang="zh-CN" sz="2000" b="0" dirty="0" smtClean="0">
                <a:solidFill>
                  <a:srgbClr val="9900CC"/>
                </a:solidFill>
                <a:latin typeface="隶书" panose="02010509060101010101" pitchFamily="49" charset="-122"/>
                <a:ea typeface="隶书" panose="02010509060101010101" pitchFamily="49" charset="-122"/>
              </a:rPr>
            </a:fld>
            <a:r>
              <a:rPr kumimoji="0" lang="zh-CN" altLang="en-US" sz="2000" b="0" dirty="0">
                <a:solidFill>
                  <a:srgbClr val="9900CC"/>
                </a:solidFill>
                <a:latin typeface="隶书" panose="02010509060101010101" pitchFamily="49" charset="-122"/>
                <a:ea typeface="隶书" panose="02010509060101010101" pitchFamily="49" charset="-122"/>
              </a:rPr>
              <a:t>                     </a:t>
            </a:r>
            <a:r>
              <a:rPr kumimoji="0" lang="en-US" altLang="zh-CN" sz="2000" b="0" dirty="0">
                <a:solidFill>
                  <a:srgbClr val="9900CC"/>
                </a:solidFill>
                <a:latin typeface="隶书" panose="02010509060101010101" pitchFamily="49" charset="-122"/>
                <a:ea typeface="隶书" panose="02010509060101010101" pitchFamily="49" charset="-122"/>
              </a:rPr>
              <a:t>CUIT  </a:t>
            </a:r>
            <a:r>
              <a:rPr kumimoji="0" lang="zh-CN" altLang="en-US" sz="2000" b="0" dirty="0">
                <a:solidFill>
                  <a:srgbClr val="9900CC"/>
                </a:solidFill>
                <a:latin typeface="隶书" panose="02010509060101010101" pitchFamily="49" charset="-122"/>
                <a:ea typeface="隶书" panose="02010509060101010101" pitchFamily="49" charset="-122"/>
              </a:rPr>
              <a:t>张欢</a:t>
            </a:r>
            <a:endParaRPr kumimoji="0" lang="zh-CN" altLang="en-US" sz="2000" b="0" dirty="0">
              <a:solidFill>
                <a:srgbClr val="9900CC"/>
              </a:solidFill>
              <a:latin typeface="隶书" panose="02010509060101010101" pitchFamily="49" charset="-122"/>
              <a:ea typeface="隶书" panose="02010509060101010101" pitchFamily="49"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
        <p:nvSpPr>
          <p:cNvPr id="3" name="页脚占位符 4"/>
          <p:cNvSpPr>
            <a:spLocks noGrp="1"/>
          </p:cNvSpPr>
          <p:nvPr userDrawn="1"/>
        </p:nvSpPr>
        <p:spPr>
          <a:xfrm>
            <a:off x="36513" y="6489569"/>
            <a:ext cx="9144000" cy="368431"/>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spcBef>
                <a:spcPct val="0"/>
              </a:spcBef>
              <a:buClrTx/>
              <a:buFont typeface="Wingdings" panose="05000000000000000000" pitchFamily="2" charset="2"/>
              <a:buNone/>
            </a:pPr>
            <a:r>
              <a:rPr kumimoji="0" lang="zh-CN" altLang="en-US" sz="2000" b="0" dirty="0">
                <a:solidFill>
                  <a:srgbClr val="9900CC"/>
                </a:solidFill>
                <a:latin typeface="隶书" panose="02010509060101010101" pitchFamily="49" charset="-122"/>
                <a:ea typeface="隶书" panose="02010509060101010101" pitchFamily="49" charset="-122"/>
              </a:rPr>
              <a:t>操作系统原理</a:t>
            </a:r>
            <a:r>
              <a:rPr kumimoji="0" lang="en-US" altLang="zh-CN" sz="2000" b="0" dirty="0">
                <a:solidFill>
                  <a:srgbClr val="9900CC"/>
                </a:solidFill>
                <a:latin typeface="隶书" panose="02010509060101010101" pitchFamily="49" charset="-122"/>
                <a:ea typeface="隶书" panose="02010509060101010101" pitchFamily="49" charset="-122"/>
              </a:rPr>
              <a:t> - </a:t>
            </a:r>
            <a:r>
              <a:rPr kumimoji="0" lang="zh-CN" altLang="en-US" sz="2000" b="0" dirty="0">
                <a:solidFill>
                  <a:srgbClr val="9900CC"/>
                </a:solidFill>
                <a:latin typeface="隶书" panose="02010509060101010101" pitchFamily="49" charset="-122"/>
                <a:ea typeface="隶书" panose="02010509060101010101" pitchFamily="49" charset="-122"/>
              </a:rPr>
              <a:t>操作系统引论         </a:t>
            </a:r>
            <a:fld id="{78D37F47-31A8-4E3C-83A6-00AAE2F8D19C}" type="slidenum">
              <a:rPr kumimoji="0" lang="en-US" altLang="zh-CN" sz="2000" b="0" dirty="0" smtClean="0">
                <a:solidFill>
                  <a:srgbClr val="9900CC"/>
                </a:solidFill>
                <a:latin typeface="隶书" panose="02010509060101010101" pitchFamily="49" charset="-122"/>
                <a:ea typeface="隶书" panose="02010509060101010101" pitchFamily="49" charset="-122"/>
              </a:rPr>
            </a:fld>
            <a:r>
              <a:rPr kumimoji="0" lang="zh-CN" altLang="en-US" sz="2000" b="0" dirty="0">
                <a:solidFill>
                  <a:srgbClr val="9900CC"/>
                </a:solidFill>
                <a:latin typeface="隶书" panose="02010509060101010101" pitchFamily="49" charset="-122"/>
                <a:ea typeface="隶书" panose="02010509060101010101" pitchFamily="49" charset="-122"/>
              </a:rPr>
              <a:t>                     </a:t>
            </a:r>
            <a:r>
              <a:rPr kumimoji="0" lang="en-US" altLang="zh-CN" sz="2000" b="0" dirty="0">
                <a:solidFill>
                  <a:srgbClr val="9900CC"/>
                </a:solidFill>
                <a:latin typeface="隶书" panose="02010509060101010101" pitchFamily="49" charset="-122"/>
                <a:ea typeface="隶书" panose="02010509060101010101" pitchFamily="49" charset="-122"/>
              </a:rPr>
              <a:t>CUIT  </a:t>
            </a:r>
            <a:r>
              <a:rPr kumimoji="0" lang="zh-CN" altLang="en-US" sz="2000" b="0" dirty="0">
                <a:solidFill>
                  <a:srgbClr val="9900CC"/>
                </a:solidFill>
                <a:latin typeface="隶书" panose="02010509060101010101" pitchFamily="49" charset="-122"/>
                <a:ea typeface="隶书" panose="02010509060101010101" pitchFamily="49" charset="-122"/>
              </a:rPr>
              <a:t>张欢</a:t>
            </a:r>
            <a:endParaRPr kumimoji="0" lang="zh-CN" altLang="en-US" sz="2000" b="0" dirty="0">
              <a:solidFill>
                <a:srgbClr val="9900CC"/>
              </a:solidFill>
              <a:latin typeface="隶书" panose="02010509060101010101" pitchFamily="49" charset="-122"/>
              <a:ea typeface="隶书" panose="02010509060101010101" pitchFamily="49"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userDrawn="1"/>
        </p:nvSpPr>
        <p:spPr>
          <a:xfrm>
            <a:off x="36513" y="6489569"/>
            <a:ext cx="9144000" cy="368431"/>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spcBef>
                <a:spcPct val="0"/>
              </a:spcBef>
              <a:buClrTx/>
              <a:buFont typeface="Wingdings" panose="05000000000000000000" pitchFamily="2" charset="2"/>
              <a:buNone/>
            </a:pPr>
            <a:r>
              <a:rPr kumimoji="0" lang="zh-CN" altLang="en-US" sz="2000" b="0" dirty="0">
                <a:solidFill>
                  <a:srgbClr val="9900CC"/>
                </a:solidFill>
                <a:latin typeface="隶书" panose="02010509060101010101" pitchFamily="49" charset="-122"/>
                <a:ea typeface="隶书" panose="02010509060101010101" pitchFamily="49" charset="-122"/>
              </a:rPr>
              <a:t>操作系统原理</a:t>
            </a:r>
            <a:r>
              <a:rPr kumimoji="0" lang="en-US" altLang="zh-CN" sz="2000" b="0" dirty="0">
                <a:solidFill>
                  <a:srgbClr val="9900CC"/>
                </a:solidFill>
                <a:latin typeface="隶书" panose="02010509060101010101" pitchFamily="49" charset="-122"/>
                <a:ea typeface="隶书" panose="02010509060101010101" pitchFamily="49" charset="-122"/>
              </a:rPr>
              <a:t> - </a:t>
            </a:r>
            <a:r>
              <a:rPr kumimoji="0" lang="zh-CN" altLang="en-US" sz="2000" b="0" dirty="0">
                <a:solidFill>
                  <a:srgbClr val="9900CC"/>
                </a:solidFill>
                <a:latin typeface="隶书" panose="02010509060101010101" pitchFamily="49" charset="-122"/>
                <a:ea typeface="隶书" panose="02010509060101010101" pitchFamily="49" charset="-122"/>
              </a:rPr>
              <a:t>操作系统引论         </a:t>
            </a:r>
            <a:fld id="{78D37F47-31A8-4E3C-83A6-00AAE2F8D19C}" type="slidenum">
              <a:rPr kumimoji="0" lang="en-US" altLang="zh-CN" sz="2000" b="0" dirty="0" smtClean="0">
                <a:solidFill>
                  <a:srgbClr val="9900CC"/>
                </a:solidFill>
                <a:latin typeface="隶书" panose="02010509060101010101" pitchFamily="49" charset="-122"/>
                <a:ea typeface="隶书" panose="02010509060101010101" pitchFamily="49" charset="-122"/>
              </a:rPr>
            </a:fld>
            <a:r>
              <a:rPr kumimoji="0" lang="zh-CN" altLang="en-US" sz="2000" b="0" dirty="0">
                <a:solidFill>
                  <a:srgbClr val="9900CC"/>
                </a:solidFill>
                <a:latin typeface="隶书" panose="02010509060101010101" pitchFamily="49" charset="-122"/>
                <a:ea typeface="隶书" panose="02010509060101010101" pitchFamily="49" charset="-122"/>
              </a:rPr>
              <a:t>                     </a:t>
            </a:r>
            <a:r>
              <a:rPr kumimoji="0" lang="en-US" altLang="zh-CN" sz="2000" b="0" dirty="0">
                <a:solidFill>
                  <a:srgbClr val="9900CC"/>
                </a:solidFill>
                <a:latin typeface="隶书" panose="02010509060101010101" pitchFamily="49" charset="-122"/>
                <a:ea typeface="隶书" panose="02010509060101010101" pitchFamily="49" charset="-122"/>
              </a:rPr>
              <a:t>CUIT  </a:t>
            </a:r>
            <a:r>
              <a:rPr kumimoji="0" lang="zh-CN" altLang="en-US" sz="2000" b="0" dirty="0">
                <a:solidFill>
                  <a:srgbClr val="9900CC"/>
                </a:solidFill>
                <a:latin typeface="隶书" panose="02010509060101010101" pitchFamily="49" charset="-122"/>
                <a:ea typeface="隶书" panose="02010509060101010101" pitchFamily="49" charset="-122"/>
              </a:rPr>
              <a:t>张欢</a:t>
            </a:r>
            <a:endParaRPr kumimoji="0" lang="zh-CN" altLang="en-US" sz="2000" b="0" dirty="0">
              <a:solidFill>
                <a:srgbClr val="9900CC"/>
              </a:solidFill>
              <a:latin typeface="隶书" panose="02010509060101010101" pitchFamily="49" charset="-122"/>
              <a:ea typeface="隶书" panose="02010509060101010101" pitchFamily="49"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userDrawn="1"/>
        </p:nvSpPr>
        <p:spPr>
          <a:xfrm>
            <a:off x="36513" y="6489569"/>
            <a:ext cx="9144000" cy="368431"/>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spcBef>
                <a:spcPct val="0"/>
              </a:spcBef>
              <a:buClrTx/>
              <a:buFont typeface="Wingdings" panose="05000000000000000000" pitchFamily="2" charset="2"/>
              <a:buNone/>
            </a:pPr>
            <a:r>
              <a:rPr kumimoji="0" lang="zh-CN" altLang="en-US" sz="2000" b="0" dirty="0">
                <a:solidFill>
                  <a:srgbClr val="9900CC"/>
                </a:solidFill>
                <a:latin typeface="隶书" panose="02010509060101010101" pitchFamily="49" charset="-122"/>
                <a:ea typeface="隶书" panose="02010509060101010101" pitchFamily="49" charset="-122"/>
              </a:rPr>
              <a:t>操作系统原理</a:t>
            </a:r>
            <a:r>
              <a:rPr kumimoji="0" lang="en-US" altLang="zh-CN" sz="2000" b="0" dirty="0">
                <a:solidFill>
                  <a:srgbClr val="9900CC"/>
                </a:solidFill>
                <a:latin typeface="隶书" panose="02010509060101010101" pitchFamily="49" charset="-122"/>
                <a:ea typeface="隶书" panose="02010509060101010101" pitchFamily="49" charset="-122"/>
              </a:rPr>
              <a:t> - </a:t>
            </a:r>
            <a:r>
              <a:rPr kumimoji="0" lang="zh-CN" altLang="en-US" sz="2000" b="0" dirty="0">
                <a:solidFill>
                  <a:srgbClr val="9900CC"/>
                </a:solidFill>
                <a:latin typeface="隶书" panose="02010509060101010101" pitchFamily="49" charset="-122"/>
                <a:ea typeface="隶书" panose="02010509060101010101" pitchFamily="49" charset="-122"/>
              </a:rPr>
              <a:t>操作系统引论         </a:t>
            </a:r>
            <a:fld id="{78D37F47-31A8-4E3C-83A6-00AAE2F8D19C}" type="slidenum">
              <a:rPr kumimoji="0" lang="en-US" altLang="zh-CN" sz="2000" b="0" dirty="0" smtClean="0">
                <a:solidFill>
                  <a:srgbClr val="9900CC"/>
                </a:solidFill>
                <a:latin typeface="隶书" panose="02010509060101010101" pitchFamily="49" charset="-122"/>
                <a:ea typeface="隶书" panose="02010509060101010101" pitchFamily="49" charset="-122"/>
              </a:rPr>
            </a:fld>
            <a:r>
              <a:rPr kumimoji="0" lang="zh-CN" altLang="en-US" sz="2000" b="0" dirty="0">
                <a:solidFill>
                  <a:srgbClr val="9900CC"/>
                </a:solidFill>
                <a:latin typeface="隶书" panose="02010509060101010101" pitchFamily="49" charset="-122"/>
                <a:ea typeface="隶书" panose="02010509060101010101" pitchFamily="49" charset="-122"/>
              </a:rPr>
              <a:t>                     </a:t>
            </a:r>
            <a:r>
              <a:rPr kumimoji="0" lang="en-US" altLang="zh-CN" sz="2000" b="0" dirty="0">
                <a:solidFill>
                  <a:srgbClr val="9900CC"/>
                </a:solidFill>
                <a:latin typeface="隶书" panose="02010509060101010101" pitchFamily="49" charset="-122"/>
                <a:ea typeface="隶书" panose="02010509060101010101" pitchFamily="49" charset="-122"/>
              </a:rPr>
              <a:t>CUIT  </a:t>
            </a:r>
            <a:r>
              <a:rPr kumimoji="0" lang="zh-CN" altLang="en-US" sz="2000" b="0" dirty="0">
                <a:solidFill>
                  <a:srgbClr val="9900CC"/>
                </a:solidFill>
                <a:latin typeface="隶书" panose="02010509060101010101" pitchFamily="49" charset="-122"/>
                <a:ea typeface="隶书" panose="02010509060101010101" pitchFamily="49" charset="-122"/>
              </a:rPr>
              <a:t>张欢</a:t>
            </a:r>
            <a:endParaRPr kumimoji="0" lang="zh-CN" altLang="en-US" sz="2000" b="0" dirty="0">
              <a:solidFill>
                <a:srgbClr val="9900CC"/>
              </a:solidFill>
              <a:latin typeface="隶书" panose="02010509060101010101" pitchFamily="49" charset="-122"/>
              <a:ea typeface="隶书" panose="02010509060101010101" pitchFamily="49" charset="-122"/>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atin typeface="宋体" panose="02010600030101010101" pitchFamily="2" charset="-122"/>
                <a:ea typeface="宋体" panose="02010600030101010101" pitchFamily="2" charset="-122"/>
              </a:defRPr>
            </a:lvl1pPr>
          </a:lstStyle>
          <a:p>
            <a:pPr>
              <a:defRPr/>
            </a:pPr>
            <a:fld id="{E7D49749-1EF2-4ED9-A0A5-11006B2EAD48}" type="datetime1">
              <a:rPr lang="zh-CN" altLang="en-US"/>
            </a:fld>
            <a:r>
              <a:rPr lang="en-US" altLang="zh-CN"/>
              <a:t>    </a:t>
            </a:r>
            <a:fld id="{0D79E780-8C19-42DE-992B-C0CCA7317FC9}" type="datetime10">
              <a:rPr lang="zh-CN" altLang="en-US"/>
            </a:fld>
            <a:endParaRPr lang="en-US" altLang="zh-CN"/>
          </a:p>
        </p:txBody>
      </p:sp>
      <p:sp>
        <p:nvSpPr>
          <p:cNvPr id="3" name="Rectangle 12"/>
          <p:cNvSpPr>
            <a:spLocks noGrp="1" noChangeArrowheads="1"/>
          </p:cNvSpPr>
          <p:nvPr>
            <p:ph type="ftr" sz="quarter" idx="11"/>
          </p:nvPr>
        </p:nvSpPr>
        <p:spPr/>
        <p:txBody>
          <a:bodyPr/>
          <a:lstStyle>
            <a:lvl1pPr>
              <a:defRPr/>
            </a:lvl1pPr>
          </a:lstStyle>
          <a:p>
            <a:pPr>
              <a:defRPr/>
            </a:pPr>
            <a:r>
              <a:rPr lang="zh-CN" altLang="en-US" dirty="0"/>
              <a:t>操作系统原理</a:t>
            </a:r>
            <a:r>
              <a:rPr lang="en-US" altLang="zh-CN" dirty="0"/>
              <a:t>|</a:t>
            </a:r>
            <a:r>
              <a:rPr lang="zh-CN" altLang="en-US" dirty="0"/>
              <a:t>操作系统引论</a:t>
            </a:r>
            <a:endParaRPr lang="zh-CN" altLang="en-US" dirty="0"/>
          </a:p>
        </p:txBody>
      </p:sp>
      <p:sp>
        <p:nvSpPr>
          <p:cNvPr id="4" name="Rectangle 13"/>
          <p:cNvSpPr>
            <a:spLocks noGrp="1" noChangeArrowheads="1"/>
          </p:cNvSpPr>
          <p:nvPr>
            <p:ph type="sldNum" sz="quarter" idx="12"/>
          </p:nvPr>
        </p:nvSpPr>
        <p:spPr/>
        <p:txBody>
          <a:bodyPr/>
          <a:lstStyle>
            <a:lvl1pPr>
              <a:defRPr>
                <a:latin typeface="宋体" panose="02010600030101010101" pitchFamily="2" charset="-122"/>
                <a:ea typeface="宋体" panose="02010600030101010101" pitchFamily="2" charset="-122"/>
              </a:defRPr>
            </a:lvl1pPr>
          </a:lstStyle>
          <a:p>
            <a:pPr>
              <a:defRPr/>
            </a:pPr>
            <a:fld id="{FCC24962-2FBC-46A0-ABD3-FB2289A1BEE5}"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1182688" y="838200"/>
            <a:ext cx="3446462" cy="52943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81550" y="838200"/>
            <a:ext cx="3448050" cy="52943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1"/>
          <p:cNvSpPr>
            <a:spLocks noGrp="1" noChangeArrowheads="1"/>
          </p:cNvSpPr>
          <p:nvPr>
            <p:ph type="dt" sz="half" idx="10"/>
          </p:nvPr>
        </p:nvSpPr>
        <p:spPr/>
        <p:txBody>
          <a:bodyPr/>
          <a:lstStyle>
            <a:lvl1pPr>
              <a:defRPr>
                <a:latin typeface="宋体" panose="02010600030101010101" pitchFamily="2" charset="-122"/>
                <a:ea typeface="宋体" panose="02010600030101010101" pitchFamily="2" charset="-122"/>
              </a:defRPr>
            </a:lvl1pPr>
          </a:lstStyle>
          <a:p>
            <a:pPr>
              <a:defRPr/>
            </a:pPr>
            <a:fld id="{D61114D8-9825-469A-8356-962508520B64}" type="datetime1">
              <a:rPr lang="zh-CN" altLang="en-US"/>
            </a:fld>
            <a:r>
              <a:rPr lang="en-US" altLang="zh-CN"/>
              <a:t>    </a:t>
            </a:r>
            <a:fld id="{0D79E780-8C19-42DE-992B-C0CCA7317FC9}" type="datetime10">
              <a:rPr lang="zh-CN" altLang="en-US"/>
            </a:fld>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r>
              <a:rPr lang="zh-CN" altLang="en-US" dirty="0"/>
              <a:t>操作系统原理</a:t>
            </a:r>
            <a:r>
              <a:rPr lang="en-US" altLang="zh-CN" dirty="0"/>
              <a:t>|</a:t>
            </a:r>
            <a:r>
              <a:rPr lang="zh-CN" altLang="en-US" dirty="0"/>
              <a:t>操作系统引论</a:t>
            </a:r>
            <a:endParaRPr lang="zh-CN" altLang="en-US" dirty="0"/>
          </a:p>
        </p:txBody>
      </p:sp>
      <p:sp>
        <p:nvSpPr>
          <p:cNvPr id="7" name="Rectangle 13"/>
          <p:cNvSpPr>
            <a:spLocks noGrp="1" noChangeArrowheads="1"/>
          </p:cNvSpPr>
          <p:nvPr>
            <p:ph type="sldNum" sz="quarter" idx="12"/>
          </p:nvPr>
        </p:nvSpPr>
        <p:spPr/>
        <p:txBody>
          <a:bodyPr/>
          <a:lstStyle>
            <a:lvl1pPr>
              <a:defRPr>
                <a:latin typeface="宋体" panose="02010600030101010101" pitchFamily="2" charset="-122"/>
                <a:ea typeface="宋体" panose="02010600030101010101" pitchFamily="2" charset="-122"/>
              </a:defRPr>
            </a:lvl1pPr>
          </a:lstStyle>
          <a:p>
            <a:pPr>
              <a:defRPr/>
            </a:pPr>
            <a:fld id="{4FFB0834-7CB5-4CB6-851E-3B35F9C9131D}"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页脚占位符 4"/>
          <p:cNvSpPr>
            <a:spLocks noGrp="1"/>
          </p:cNvSpPr>
          <p:nvPr>
            <p:ph type="ftr" sz="quarter" idx="11"/>
          </p:nvPr>
        </p:nvSpPr>
        <p:spPr>
          <a:xfrm>
            <a:off x="0" y="6489569"/>
            <a:ext cx="9144000" cy="368431"/>
          </a:xfrm>
          <a:prstGeom prst="rect">
            <a:avLst/>
          </a:prstGeom>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 typeface="Wingdings" panose="05000000000000000000" pitchFamily="2" charset="2"/>
              <a:buNone/>
            </a:pPr>
            <a:r>
              <a:rPr kumimoji="0" lang="zh-CN" altLang="en-US" sz="2000" b="0" dirty="0">
                <a:solidFill>
                  <a:srgbClr val="9900CC"/>
                </a:solidFill>
                <a:latin typeface="隶书" panose="02010509060101010101" pitchFamily="49" charset="-122"/>
                <a:ea typeface="隶书" panose="02010509060101010101" pitchFamily="49" charset="-122"/>
              </a:rPr>
              <a:t>操作系统原理</a:t>
            </a:r>
            <a:r>
              <a:rPr kumimoji="0" lang="en-US" altLang="zh-CN" sz="2000" b="0" dirty="0">
                <a:solidFill>
                  <a:srgbClr val="9900CC"/>
                </a:solidFill>
                <a:latin typeface="隶书" panose="02010509060101010101" pitchFamily="49" charset="-122"/>
                <a:ea typeface="隶书" panose="02010509060101010101" pitchFamily="49" charset="-122"/>
              </a:rPr>
              <a:t> - </a:t>
            </a:r>
            <a:r>
              <a:rPr kumimoji="0" lang="zh-CN" altLang="en-US" sz="2000" b="0" dirty="0">
                <a:solidFill>
                  <a:srgbClr val="9900CC"/>
                </a:solidFill>
                <a:latin typeface="隶书" panose="02010509060101010101" pitchFamily="49" charset="-122"/>
                <a:ea typeface="隶书" panose="02010509060101010101" pitchFamily="49" charset="-122"/>
              </a:rPr>
              <a:t>操作系统引论         </a:t>
            </a:r>
            <a:fld id="{78D37F47-31A8-4E3C-83A6-00AAE2F8D19C}" type="slidenum">
              <a:rPr kumimoji="0" lang="en-US" altLang="zh-CN" sz="2000" b="0" dirty="0" smtClean="0">
                <a:solidFill>
                  <a:srgbClr val="9900CC"/>
                </a:solidFill>
                <a:latin typeface="隶书" panose="02010509060101010101" pitchFamily="49" charset="-122"/>
                <a:ea typeface="隶书" panose="02010509060101010101" pitchFamily="49" charset="-122"/>
              </a:rPr>
            </a:fld>
            <a:r>
              <a:rPr kumimoji="0" lang="zh-CN" altLang="en-US" sz="2000" b="0" dirty="0">
                <a:solidFill>
                  <a:srgbClr val="9900CC"/>
                </a:solidFill>
                <a:latin typeface="隶书" panose="02010509060101010101" pitchFamily="49" charset="-122"/>
                <a:ea typeface="隶书" panose="02010509060101010101" pitchFamily="49" charset="-122"/>
              </a:rPr>
              <a:t>                     </a:t>
            </a:r>
            <a:r>
              <a:rPr kumimoji="0" lang="en-US" altLang="zh-CN" sz="2000" b="0" dirty="0">
                <a:solidFill>
                  <a:srgbClr val="9900CC"/>
                </a:solidFill>
                <a:latin typeface="隶书" panose="02010509060101010101" pitchFamily="49" charset="-122"/>
                <a:ea typeface="隶书" panose="02010509060101010101" pitchFamily="49" charset="-122"/>
              </a:rPr>
              <a:t>CUIT  </a:t>
            </a:r>
            <a:r>
              <a:rPr kumimoji="0" lang="zh-CN" altLang="en-US" sz="2000" b="0" dirty="0">
                <a:solidFill>
                  <a:srgbClr val="9900CC"/>
                </a:solidFill>
                <a:latin typeface="隶书" panose="02010509060101010101" pitchFamily="49" charset="-122"/>
                <a:ea typeface="隶书" panose="02010509060101010101" pitchFamily="49" charset="-122"/>
              </a:rPr>
              <a:t>张欢</a:t>
            </a:r>
            <a:endParaRPr kumimoji="0" lang="zh-CN" altLang="en-US" sz="2000" b="0" dirty="0">
              <a:solidFill>
                <a:srgbClr val="9900CC"/>
              </a:solidFill>
              <a:latin typeface="隶书" panose="02010509060101010101" pitchFamily="49" charset="-122"/>
              <a:ea typeface="隶书" panose="02010509060101010101" pitchFamily="49" charset="-122"/>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圆角 6"/>
          <p:cNvSpPr/>
          <p:nvPr userDrawn="1"/>
        </p:nvSpPr>
        <p:spPr bwMode="auto">
          <a:xfrm>
            <a:off x="254524" y="1287388"/>
            <a:ext cx="8634952" cy="4838775"/>
          </a:xfrm>
          <a:prstGeom prst="roundRect">
            <a:avLst/>
          </a:prstGeom>
          <a:solidFill>
            <a:srgbClr val="FFFFFF"/>
          </a:solidFill>
          <a:ln w="9525">
            <a:solidFill>
              <a:srgbClr val="1790BB"/>
            </a:solidFill>
            <a:miter lim="800000"/>
          </a:ln>
          <a:effectLst>
            <a:outerShdw dist="20000" dir="5400000" algn="ctr" rotWithShape="0">
              <a:srgbClr val="000000">
                <a:alpha val="37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457200" y="150829"/>
            <a:ext cx="6414940" cy="1136559"/>
          </a:xfrm>
          <a:prstGeom prst="rect">
            <a:avLst/>
          </a:prstGeom>
        </p:spPr>
        <p:txBody>
          <a:bodyPr/>
          <a:lstStyle>
            <a:lvl1pPr>
              <a:defRPr sz="3200">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5" name="页脚占位符 4"/>
          <p:cNvSpPr>
            <a:spLocks noGrp="1"/>
          </p:cNvSpPr>
          <p:nvPr userDrawn="1"/>
        </p:nvSpPr>
        <p:spPr>
          <a:xfrm>
            <a:off x="36513" y="6489569"/>
            <a:ext cx="9144000" cy="368431"/>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spcBef>
                <a:spcPct val="0"/>
              </a:spcBef>
              <a:buClrTx/>
              <a:buFont typeface="Wingdings" panose="05000000000000000000" pitchFamily="2" charset="2"/>
              <a:buNone/>
            </a:pPr>
            <a:r>
              <a:rPr kumimoji="0" lang="zh-CN" altLang="en-US" sz="2000" b="0" dirty="0">
                <a:solidFill>
                  <a:srgbClr val="9900CC"/>
                </a:solidFill>
                <a:latin typeface="隶书" panose="02010509060101010101" pitchFamily="49" charset="-122"/>
                <a:ea typeface="隶书" panose="02010509060101010101" pitchFamily="49" charset="-122"/>
              </a:rPr>
              <a:t>操作系统原理</a:t>
            </a:r>
            <a:r>
              <a:rPr kumimoji="0" lang="en-US" altLang="zh-CN" sz="2000" b="0" dirty="0">
                <a:solidFill>
                  <a:srgbClr val="9900CC"/>
                </a:solidFill>
                <a:latin typeface="隶书" panose="02010509060101010101" pitchFamily="49" charset="-122"/>
                <a:ea typeface="隶书" panose="02010509060101010101" pitchFamily="49" charset="-122"/>
              </a:rPr>
              <a:t> - </a:t>
            </a:r>
            <a:r>
              <a:rPr kumimoji="0" lang="zh-CN" altLang="en-US" sz="2000" b="0" dirty="0">
                <a:solidFill>
                  <a:srgbClr val="9900CC"/>
                </a:solidFill>
                <a:latin typeface="隶书" panose="02010509060101010101" pitchFamily="49" charset="-122"/>
                <a:ea typeface="隶书" panose="02010509060101010101" pitchFamily="49" charset="-122"/>
              </a:rPr>
              <a:t>操作系统引论         </a:t>
            </a:r>
            <a:fld id="{78D37F47-31A8-4E3C-83A6-00AAE2F8D19C}" type="slidenum">
              <a:rPr kumimoji="0" lang="en-US" altLang="zh-CN" sz="2000" b="0" dirty="0" smtClean="0">
                <a:solidFill>
                  <a:srgbClr val="9900CC"/>
                </a:solidFill>
                <a:latin typeface="隶书" panose="02010509060101010101" pitchFamily="49" charset="-122"/>
                <a:ea typeface="隶书" panose="02010509060101010101" pitchFamily="49" charset="-122"/>
              </a:rPr>
            </a:fld>
            <a:r>
              <a:rPr kumimoji="0" lang="zh-CN" altLang="en-US" sz="2000" b="0" dirty="0">
                <a:solidFill>
                  <a:srgbClr val="9900CC"/>
                </a:solidFill>
                <a:latin typeface="隶书" panose="02010509060101010101" pitchFamily="49" charset="-122"/>
                <a:ea typeface="隶书" panose="02010509060101010101" pitchFamily="49" charset="-122"/>
              </a:rPr>
              <a:t>                     </a:t>
            </a:r>
            <a:r>
              <a:rPr kumimoji="0" lang="en-US" altLang="zh-CN" sz="2000" b="0" dirty="0">
                <a:solidFill>
                  <a:srgbClr val="9900CC"/>
                </a:solidFill>
                <a:latin typeface="隶书" panose="02010509060101010101" pitchFamily="49" charset="-122"/>
                <a:ea typeface="隶书" panose="02010509060101010101" pitchFamily="49" charset="-122"/>
              </a:rPr>
              <a:t>CUIT  </a:t>
            </a:r>
            <a:r>
              <a:rPr kumimoji="0" lang="zh-CN" altLang="en-US" sz="2000" b="0" dirty="0">
                <a:solidFill>
                  <a:srgbClr val="9900CC"/>
                </a:solidFill>
                <a:latin typeface="隶书" panose="02010509060101010101" pitchFamily="49" charset="-122"/>
                <a:ea typeface="隶书" panose="02010509060101010101" pitchFamily="49" charset="-122"/>
              </a:rPr>
              <a:t>张欢</a:t>
            </a:r>
            <a:endParaRPr kumimoji="0" lang="zh-CN" altLang="en-US" sz="2000" b="0" dirty="0">
              <a:solidFill>
                <a:srgbClr val="9900CC"/>
              </a:solidFill>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457200" y="1366887"/>
            <a:ext cx="8229600" cy="4759276"/>
          </a:xfrm>
          <a:prstGeom prst="rect">
            <a:avLst/>
          </a:prstGeom>
        </p:spPr>
        <p:txBody>
          <a:bodyPr/>
          <a:lstStyle>
            <a:lvl1pPr marL="342900" indent="-342900">
              <a:buFont typeface="Wingdings" panose="05000000000000000000" pitchFamily="2" charset="2"/>
              <a:buChar char="Ø"/>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页脚占位符 4"/>
          <p:cNvSpPr>
            <a:spLocks noGrp="1"/>
          </p:cNvSpPr>
          <p:nvPr>
            <p:ph type="ftr" sz="quarter" idx="11"/>
          </p:nvPr>
        </p:nvSpPr>
        <p:spPr>
          <a:xfrm>
            <a:off x="0" y="6489569"/>
            <a:ext cx="9144000" cy="368431"/>
          </a:xfrm>
          <a:prstGeom prst="rect">
            <a:avLst/>
          </a:prstGeom>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 typeface="Wingdings" panose="05000000000000000000" pitchFamily="2" charset="2"/>
              <a:buNone/>
            </a:pPr>
            <a:r>
              <a:rPr kumimoji="0" lang="zh-CN" altLang="en-US" sz="2000" b="0" dirty="0">
                <a:solidFill>
                  <a:srgbClr val="9900CC"/>
                </a:solidFill>
                <a:latin typeface="隶书" panose="02010509060101010101" pitchFamily="49" charset="-122"/>
                <a:ea typeface="隶书" panose="02010509060101010101" pitchFamily="49" charset="-122"/>
              </a:rPr>
              <a:t>操作系统原理</a:t>
            </a:r>
            <a:r>
              <a:rPr kumimoji="0" lang="en-US" altLang="zh-CN" sz="2000" b="0" dirty="0">
                <a:solidFill>
                  <a:srgbClr val="9900CC"/>
                </a:solidFill>
                <a:latin typeface="隶书" panose="02010509060101010101" pitchFamily="49" charset="-122"/>
                <a:ea typeface="隶书" panose="02010509060101010101" pitchFamily="49" charset="-122"/>
              </a:rPr>
              <a:t> - </a:t>
            </a:r>
            <a:r>
              <a:rPr kumimoji="0" lang="zh-CN" altLang="en-US" sz="2000" b="0" dirty="0">
                <a:solidFill>
                  <a:srgbClr val="9900CC"/>
                </a:solidFill>
                <a:latin typeface="隶书" panose="02010509060101010101" pitchFamily="49" charset="-122"/>
                <a:ea typeface="隶书" panose="02010509060101010101" pitchFamily="49" charset="-122"/>
              </a:rPr>
              <a:t>操作系统引论         </a:t>
            </a:r>
            <a:fld id="{78D37F47-31A8-4E3C-83A6-00AAE2F8D19C}" type="slidenum">
              <a:rPr kumimoji="0" lang="en-US" altLang="zh-CN" sz="2000" b="0" dirty="0" smtClean="0">
                <a:solidFill>
                  <a:srgbClr val="9900CC"/>
                </a:solidFill>
                <a:latin typeface="隶书" panose="02010509060101010101" pitchFamily="49" charset="-122"/>
                <a:ea typeface="隶书" panose="02010509060101010101" pitchFamily="49" charset="-122"/>
              </a:rPr>
            </a:fld>
            <a:r>
              <a:rPr kumimoji="0" lang="zh-CN" altLang="en-US" sz="2000" b="0" dirty="0">
                <a:solidFill>
                  <a:srgbClr val="9900CC"/>
                </a:solidFill>
                <a:latin typeface="隶书" panose="02010509060101010101" pitchFamily="49" charset="-122"/>
                <a:ea typeface="隶书" panose="02010509060101010101" pitchFamily="49" charset="-122"/>
              </a:rPr>
              <a:t>                     </a:t>
            </a:r>
            <a:r>
              <a:rPr kumimoji="0" lang="en-US" altLang="zh-CN" sz="2000" b="0" dirty="0">
                <a:solidFill>
                  <a:srgbClr val="9900CC"/>
                </a:solidFill>
                <a:latin typeface="隶书" panose="02010509060101010101" pitchFamily="49" charset="-122"/>
                <a:ea typeface="隶书" panose="02010509060101010101" pitchFamily="49" charset="-122"/>
              </a:rPr>
              <a:t>CUIT  </a:t>
            </a:r>
            <a:r>
              <a:rPr kumimoji="0" lang="zh-CN" altLang="en-US" sz="2000" b="0" dirty="0">
                <a:solidFill>
                  <a:srgbClr val="9900CC"/>
                </a:solidFill>
                <a:latin typeface="隶书" panose="02010509060101010101" pitchFamily="49" charset="-122"/>
                <a:ea typeface="隶书" panose="02010509060101010101" pitchFamily="49" charset="-122"/>
              </a:rPr>
              <a:t>张欢</a:t>
            </a:r>
            <a:endParaRPr kumimoji="0" lang="zh-CN" altLang="en-US" sz="2000" b="0" dirty="0">
              <a:solidFill>
                <a:srgbClr val="9900CC"/>
              </a:solidFill>
              <a:latin typeface="隶书" panose="02010509060101010101" pitchFamily="49" charset="-122"/>
              <a:ea typeface="隶书" panose="02010509060101010101" pitchFamily="49" charset="-122"/>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1"/>
          </p:nvPr>
        </p:nvSpPr>
        <p:spPr>
          <a:xfrm>
            <a:off x="0" y="6489569"/>
            <a:ext cx="9144000" cy="368431"/>
          </a:xfrm>
          <a:prstGeom prst="rect">
            <a:avLst/>
          </a:prstGeom>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 typeface="Wingdings" panose="05000000000000000000" pitchFamily="2" charset="2"/>
              <a:buNone/>
            </a:pPr>
            <a:r>
              <a:rPr kumimoji="0" lang="zh-CN" altLang="en-US" sz="2000" b="0" dirty="0">
                <a:solidFill>
                  <a:srgbClr val="9900CC"/>
                </a:solidFill>
                <a:latin typeface="隶书" panose="02010509060101010101" pitchFamily="49" charset="-122"/>
                <a:ea typeface="隶书" panose="02010509060101010101" pitchFamily="49" charset="-122"/>
              </a:rPr>
              <a:t>操作系统原理</a:t>
            </a:r>
            <a:r>
              <a:rPr kumimoji="0" lang="en-US" altLang="zh-CN" sz="2000" b="0" dirty="0">
                <a:solidFill>
                  <a:srgbClr val="9900CC"/>
                </a:solidFill>
                <a:latin typeface="隶书" panose="02010509060101010101" pitchFamily="49" charset="-122"/>
                <a:ea typeface="隶书" panose="02010509060101010101" pitchFamily="49" charset="-122"/>
              </a:rPr>
              <a:t> - </a:t>
            </a:r>
            <a:r>
              <a:rPr kumimoji="0" lang="zh-CN" altLang="en-US" sz="2000" b="0" dirty="0">
                <a:solidFill>
                  <a:srgbClr val="9900CC"/>
                </a:solidFill>
                <a:latin typeface="隶书" panose="02010509060101010101" pitchFamily="49" charset="-122"/>
                <a:ea typeface="隶书" panose="02010509060101010101" pitchFamily="49" charset="-122"/>
              </a:rPr>
              <a:t>操作系统引论         </a:t>
            </a:r>
            <a:fld id="{78D37F47-31A8-4E3C-83A6-00AAE2F8D19C}" type="slidenum">
              <a:rPr kumimoji="0" lang="en-US" altLang="zh-CN" sz="2000" b="0" dirty="0" smtClean="0">
                <a:solidFill>
                  <a:srgbClr val="9900CC"/>
                </a:solidFill>
                <a:latin typeface="隶书" panose="02010509060101010101" pitchFamily="49" charset="-122"/>
                <a:ea typeface="隶书" panose="02010509060101010101" pitchFamily="49" charset="-122"/>
              </a:rPr>
            </a:fld>
            <a:r>
              <a:rPr kumimoji="0" lang="zh-CN" altLang="en-US" sz="2000" b="0" dirty="0">
                <a:solidFill>
                  <a:srgbClr val="9900CC"/>
                </a:solidFill>
                <a:latin typeface="隶书" panose="02010509060101010101" pitchFamily="49" charset="-122"/>
                <a:ea typeface="隶书" panose="02010509060101010101" pitchFamily="49" charset="-122"/>
              </a:rPr>
              <a:t>                     </a:t>
            </a:r>
            <a:r>
              <a:rPr kumimoji="0" lang="en-US" altLang="zh-CN" sz="2000" b="0" dirty="0">
                <a:solidFill>
                  <a:srgbClr val="9900CC"/>
                </a:solidFill>
                <a:latin typeface="隶书" panose="02010509060101010101" pitchFamily="49" charset="-122"/>
                <a:ea typeface="隶书" panose="02010509060101010101" pitchFamily="49" charset="-122"/>
              </a:rPr>
              <a:t>CUIT  </a:t>
            </a:r>
            <a:r>
              <a:rPr kumimoji="0" lang="zh-CN" altLang="en-US" sz="2000" b="0" dirty="0">
                <a:solidFill>
                  <a:srgbClr val="9900CC"/>
                </a:solidFill>
                <a:latin typeface="隶书" panose="02010509060101010101" pitchFamily="49" charset="-122"/>
                <a:ea typeface="隶书" panose="02010509060101010101" pitchFamily="49" charset="-122"/>
              </a:rPr>
              <a:t>张欢</a:t>
            </a:r>
            <a:endParaRPr kumimoji="0" lang="zh-CN" altLang="en-US" sz="2000" b="0" dirty="0">
              <a:solidFill>
                <a:srgbClr val="9900CC"/>
              </a:solidFill>
              <a:latin typeface="隶书" panose="02010509060101010101" pitchFamily="49" charset="-122"/>
              <a:ea typeface="隶书" panose="02010509060101010101" pitchFamily="49" charset="-12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80370"/>
            <a:ext cx="8229600" cy="1143000"/>
          </a:xfrm>
          <a:prstGeom prst="rect">
            <a:avLst/>
          </a:prstGeom>
        </p:spPr>
        <p:txBody>
          <a:bodyPr/>
          <a:lstStyle/>
          <a:p>
            <a:r>
              <a:rPr lang="zh-CN" altLang="en-US" dirty="0"/>
              <a:t>单击此处编辑母版标题样式</a:t>
            </a:r>
            <a:endParaRPr lang="zh-CN" altLang="en-US" dirty="0"/>
          </a:p>
        </p:txBody>
      </p:sp>
      <p:sp>
        <p:nvSpPr>
          <p:cNvPr id="4" name="页脚占位符 4"/>
          <p:cNvSpPr>
            <a:spLocks noGrp="1"/>
          </p:cNvSpPr>
          <p:nvPr userDrawn="1"/>
        </p:nvSpPr>
        <p:spPr>
          <a:xfrm>
            <a:off x="36513" y="6489569"/>
            <a:ext cx="9144000" cy="368431"/>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spcBef>
                <a:spcPct val="0"/>
              </a:spcBef>
              <a:buClrTx/>
              <a:buFont typeface="Wingdings" panose="05000000000000000000" pitchFamily="2" charset="2"/>
              <a:buNone/>
            </a:pPr>
            <a:r>
              <a:rPr kumimoji="0" lang="zh-CN" altLang="en-US" sz="2000" b="0" dirty="0">
                <a:solidFill>
                  <a:srgbClr val="9900CC"/>
                </a:solidFill>
                <a:latin typeface="隶书" panose="02010509060101010101" pitchFamily="49" charset="-122"/>
                <a:ea typeface="隶书" panose="02010509060101010101" pitchFamily="49" charset="-122"/>
              </a:rPr>
              <a:t>操作系统原理</a:t>
            </a:r>
            <a:r>
              <a:rPr kumimoji="0" lang="en-US" altLang="zh-CN" sz="2000" b="0" dirty="0">
                <a:solidFill>
                  <a:srgbClr val="9900CC"/>
                </a:solidFill>
                <a:latin typeface="隶书" panose="02010509060101010101" pitchFamily="49" charset="-122"/>
                <a:ea typeface="隶书" panose="02010509060101010101" pitchFamily="49" charset="-122"/>
              </a:rPr>
              <a:t> - </a:t>
            </a:r>
            <a:r>
              <a:rPr kumimoji="0" lang="zh-CN" altLang="en-US" sz="2000" b="0" dirty="0">
                <a:solidFill>
                  <a:srgbClr val="9900CC"/>
                </a:solidFill>
                <a:latin typeface="隶书" panose="02010509060101010101" pitchFamily="49" charset="-122"/>
                <a:ea typeface="隶书" panose="02010509060101010101" pitchFamily="49" charset="-122"/>
              </a:rPr>
              <a:t>操作系统引论         </a:t>
            </a:r>
            <a:fld id="{78D37F47-31A8-4E3C-83A6-00AAE2F8D19C}" type="slidenum">
              <a:rPr kumimoji="0" lang="en-US" altLang="zh-CN" sz="2000" b="0" dirty="0" smtClean="0">
                <a:solidFill>
                  <a:srgbClr val="9900CC"/>
                </a:solidFill>
                <a:latin typeface="隶书" panose="02010509060101010101" pitchFamily="49" charset="-122"/>
                <a:ea typeface="隶书" panose="02010509060101010101" pitchFamily="49" charset="-122"/>
              </a:rPr>
            </a:fld>
            <a:r>
              <a:rPr kumimoji="0" lang="zh-CN" altLang="en-US" sz="2000" b="0" dirty="0">
                <a:solidFill>
                  <a:srgbClr val="9900CC"/>
                </a:solidFill>
                <a:latin typeface="隶书" panose="02010509060101010101" pitchFamily="49" charset="-122"/>
                <a:ea typeface="隶书" panose="02010509060101010101" pitchFamily="49" charset="-122"/>
              </a:rPr>
              <a:t>                     </a:t>
            </a:r>
            <a:r>
              <a:rPr kumimoji="0" lang="en-US" altLang="zh-CN" sz="2000" b="0" dirty="0">
                <a:solidFill>
                  <a:srgbClr val="9900CC"/>
                </a:solidFill>
                <a:latin typeface="隶书" panose="02010509060101010101" pitchFamily="49" charset="-122"/>
                <a:ea typeface="隶书" panose="02010509060101010101" pitchFamily="49" charset="-122"/>
              </a:rPr>
              <a:t>CUIT  </a:t>
            </a:r>
            <a:r>
              <a:rPr kumimoji="0" lang="zh-CN" altLang="en-US" sz="2000" b="0" dirty="0">
                <a:solidFill>
                  <a:srgbClr val="9900CC"/>
                </a:solidFill>
                <a:latin typeface="隶书" panose="02010509060101010101" pitchFamily="49" charset="-122"/>
                <a:ea typeface="隶书" panose="02010509060101010101" pitchFamily="49" charset="-122"/>
              </a:rPr>
              <a:t>张欢</a:t>
            </a:r>
            <a:endParaRPr kumimoji="0" lang="zh-CN" altLang="en-US" sz="2000" b="0" dirty="0">
              <a:solidFill>
                <a:srgbClr val="9900CC"/>
              </a:solidFill>
              <a:latin typeface="隶书" panose="02010509060101010101" pitchFamily="49" charset="-122"/>
              <a:ea typeface="隶书" panose="02010509060101010101" pitchFamily="49" charset="-122"/>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4"/>
          <p:cNvSpPr>
            <a:spLocks noGrp="1"/>
          </p:cNvSpPr>
          <p:nvPr>
            <p:ph type="ftr" sz="quarter" idx="11"/>
          </p:nvPr>
        </p:nvSpPr>
        <p:spPr>
          <a:xfrm>
            <a:off x="0" y="6489569"/>
            <a:ext cx="9144000" cy="368431"/>
          </a:xfrm>
          <a:prstGeom prst="rect">
            <a:avLst/>
          </a:prstGeom>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 typeface="Wingdings" panose="05000000000000000000" pitchFamily="2" charset="2"/>
              <a:buNone/>
            </a:pPr>
            <a:r>
              <a:rPr kumimoji="0" lang="zh-CN" altLang="en-US" sz="2000" b="0" dirty="0">
                <a:solidFill>
                  <a:srgbClr val="9900CC"/>
                </a:solidFill>
                <a:latin typeface="隶书" panose="02010509060101010101" pitchFamily="49" charset="-122"/>
                <a:ea typeface="隶书" panose="02010509060101010101" pitchFamily="49" charset="-122"/>
              </a:rPr>
              <a:t>操作系统原理</a:t>
            </a:r>
            <a:r>
              <a:rPr kumimoji="0" lang="en-US" altLang="zh-CN" sz="2000" b="0" dirty="0">
                <a:solidFill>
                  <a:srgbClr val="9900CC"/>
                </a:solidFill>
                <a:latin typeface="隶书" panose="02010509060101010101" pitchFamily="49" charset="-122"/>
                <a:ea typeface="隶书" panose="02010509060101010101" pitchFamily="49" charset="-122"/>
              </a:rPr>
              <a:t> - </a:t>
            </a:r>
            <a:r>
              <a:rPr kumimoji="0" lang="zh-CN" altLang="en-US" sz="2000" b="0" dirty="0">
                <a:solidFill>
                  <a:srgbClr val="9900CC"/>
                </a:solidFill>
                <a:latin typeface="隶书" panose="02010509060101010101" pitchFamily="49" charset="-122"/>
                <a:ea typeface="隶书" panose="02010509060101010101" pitchFamily="49" charset="-122"/>
              </a:rPr>
              <a:t>操作系统引论         </a:t>
            </a:r>
            <a:fld id="{78D37F47-31A8-4E3C-83A6-00AAE2F8D19C}" type="slidenum">
              <a:rPr kumimoji="0" lang="en-US" altLang="zh-CN" sz="2000" b="0" dirty="0" smtClean="0">
                <a:solidFill>
                  <a:srgbClr val="9900CC"/>
                </a:solidFill>
                <a:latin typeface="隶书" panose="02010509060101010101" pitchFamily="49" charset="-122"/>
                <a:ea typeface="隶书" panose="02010509060101010101" pitchFamily="49" charset="-122"/>
              </a:rPr>
            </a:fld>
            <a:r>
              <a:rPr kumimoji="0" lang="zh-CN" altLang="en-US" sz="2000" b="0" dirty="0">
                <a:solidFill>
                  <a:srgbClr val="9900CC"/>
                </a:solidFill>
                <a:latin typeface="隶书" panose="02010509060101010101" pitchFamily="49" charset="-122"/>
                <a:ea typeface="隶书" panose="02010509060101010101" pitchFamily="49" charset="-122"/>
              </a:rPr>
              <a:t>                     </a:t>
            </a:r>
            <a:r>
              <a:rPr kumimoji="0" lang="en-US" altLang="zh-CN" sz="2000" b="0" dirty="0">
                <a:solidFill>
                  <a:srgbClr val="9900CC"/>
                </a:solidFill>
                <a:latin typeface="隶书" panose="02010509060101010101" pitchFamily="49" charset="-122"/>
                <a:ea typeface="隶书" panose="02010509060101010101" pitchFamily="49" charset="-122"/>
              </a:rPr>
              <a:t>CUIT  </a:t>
            </a:r>
            <a:r>
              <a:rPr kumimoji="0" lang="zh-CN" altLang="en-US" sz="2000" b="0" dirty="0">
                <a:solidFill>
                  <a:srgbClr val="9900CC"/>
                </a:solidFill>
                <a:latin typeface="隶书" panose="02010509060101010101" pitchFamily="49" charset="-122"/>
                <a:ea typeface="隶书" panose="02010509060101010101" pitchFamily="49" charset="-122"/>
              </a:rPr>
              <a:t>张欢</a:t>
            </a:r>
            <a:endParaRPr kumimoji="0" lang="zh-CN" altLang="en-US" sz="2000" b="0" dirty="0">
              <a:solidFill>
                <a:srgbClr val="9900CC"/>
              </a:solidFill>
              <a:latin typeface="隶书" panose="02010509060101010101" pitchFamily="49" charset="-122"/>
              <a:ea typeface="隶书" panose="02010509060101010101" pitchFamily="49" charset="-122"/>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1"/>
          </p:nvPr>
        </p:nvSpPr>
        <p:spPr>
          <a:xfrm>
            <a:off x="0" y="6489569"/>
            <a:ext cx="9144000" cy="368431"/>
          </a:xfrm>
          <a:prstGeom prst="rect">
            <a:avLst/>
          </a:prstGeom>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 typeface="Wingdings" panose="05000000000000000000" pitchFamily="2" charset="2"/>
              <a:buNone/>
            </a:pPr>
            <a:r>
              <a:rPr kumimoji="0" lang="zh-CN" altLang="en-US" sz="2000" b="0" dirty="0">
                <a:solidFill>
                  <a:srgbClr val="9900CC"/>
                </a:solidFill>
                <a:latin typeface="隶书" panose="02010509060101010101" pitchFamily="49" charset="-122"/>
                <a:ea typeface="隶书" panose="02010509060101010101" pitchFamily="49" charset="-122"/>
              </a:rPr>
              <a:t>操作系统原理</a:t>
            </a:r>
            <a:r>
              <a:rPr kumimoji="0" lang="en-US" altLang="zh-CN" sz="2000" b="0" dirty="0">
                <a:solidFill>
                  <a:srgbClr val="9900CC"/>
                </a:solidFill>
                <a:latin typeface="隶书" panose="02010509060101010101" pitchFamily="49" charset="-122"/>
                <a:ea typeface="隶书" panose="02010509060101010101" pitchFamily="49" charset="-122"/>
              </a:rPr>
              <a:t> - </a:t>
            </a:r>
            <a:r>
              <a:rPr kumimoji="0" lang="zh-CN" altLang="en-US" sz="2000" b="0" dirty="0">
                <a:solidFill>
                  <a:srgbClr val="9900CC"/>
                </a:solidFill>
                <a:latin typeface="隶书" panose="02010509060101010101" pitchFamily="49" charset="-122"/>
                <a:ea typeface="隶书" panose="02010509060101010101" pitchFamily="49" charset="-122"/>
              </a:rPr>
              <a:t>操作系统引论         </a:t>
            </a:r>
            <a:fld id="{78D37F47-31A8-4E3C-83A6-00AAE2F8D19C}" type="slidenum">
              <a:rPr kumimoji="0" lang="en-US" altLang="zh-CN" sz="2000" b="0" dirty="0" smtClean="0">
                <a:solidFill>
                  <a:srgbClr val="9900CC"/>
                </a:solidFill>
                <a:latin typeface="隶书" panose="02010509060101010101" pitchFamily="49" charset="-122"/>
                <a:ea typeface="隶书" panose="02010509060101010101" pitchFamily="49" charset="-122"/>
              </a:rPr>
            </a:fld>
            <a:r>
              <a:rPr kumimoji="0" lang="zh-CN" altLang="en-US" sz="2000" b="0" dirty="0">
                <a:solidFill>
                  <a:srgbClr val="9900CC"/>
                </a:solidFill>
                <a:latin typeface="隶书" panose="02010509060101010101" pitchFamily="49" charset="-122"/>
                <a:ea typeface="隶书" panose="02010509060101010101" pitchFamily="49" charset="-122"/>
              </a:rPr>
              <a:t>                     </a:t>
            </a:r>
            <a:r>
              <a:rPr kumimoji="0" lang="en-US" altLang="zh-CN" sz="2000" b="0" dirty="0">
                <a:solidFill>
                  <a:srgbClr val="9900CC"/>
                </a:solidFill>
                <a:latin typeface="隶书" panose="02010509060101010101" pitchFamily="49" charset="-122"/>
                <a:ea typeface="隶书" panose="02010509060101010101" pitchFamily="49" charset="-122"/>
              </a:rPr>
              <a:t>CUIT  </a:t>
            </a:r>
            <a:r>
              <a:rPr kumimoji="0" lang="zh-CN" altLang="en-US" sz="2000" b="0" dirty="0">
                <a:solidFill>
                  <a:srgbClr val="9900CC"/>
                </a:solidFill>
                <a:latin typeface="隶书" panose="02010509060101010101" pitchFamily="49" charset="-122"/>
                <a:ea typeface="隶书" panose="02010509060101010101" pitchFamily="49" charset="-122"/>
              </a:rPr>
              <a:t>张欢</a:t>
            </a:r>
            <a:endParaRPr kumimoji="0" lang="zh-CN" altLang="en-US" sz="2000" b="0" dirty="0">
              <a:solidFill>
                <a:srgbClr val="9900CC"/>
              </a:solidFill>
              <a:latin typeface="隶书" panose="02010509060101010101" pitchFamily="49" charset="-122"/>
              <a:ea typeface="隶书" panose="02010509060101010101" pitchFamily="49"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1"/>
          </p:nvPr>
        </p:nvSpPr>
        <p:spPr>
          <a:xfrm>
            <a:off x="0" y="6489569"/>
            <a:ext cx="9144000" cy="368431"/>
          </a:xfrm>
          <a:prstGeom prst="rect">
            <a:avLst/>
          </a:prstGeom>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 typeface="Wingdings" panose="05000000000000000000" pitchFamily="2" charset="2"/>
              <a:buNone/>
            </a:pPr>
            <a:r>
              <a:rPr kumimoji="0" lang="zh-CN" altLang="en-US" sz="2000" b="0" dirty="0">
                <a:solidFill>
                  <a:srgbClr val="9900CC"/>
                </a:solidFill>
                <a:latin typeface="隶书" panose="02010509060101010101" pitchFamily="49" charset="-122"/>
                <a:ea typeface="隶书" panose="02010509060101010101" pitchFamily="49" charset="-122"/>
              </a:rPr>
              <a:t>操作系统原理</a:t>
            </a:r>
            <a:r>
              <a:rPr kumimoji="0" lang="en-US" altLang="zh-CN" sz="2000" b="0" dirty="0">
                <a:solidFill>
                  <a:srgbClr val="9900CC"/>
                </a:solidFill>
                <a:latin typeface="隶书" panose="02010509060101010101" pitchFamily="49" charset="-122"/>
                <a:ea typeface="隶书" panose="02010509060101010101" pitchFamily="49" charset="-122"/>
              </a:rPr>
              <a:t> - </a:t>
            </a:r>
            <a:r>
              <a:rPr kumimoji="0" lang="zh-CN" altLang="en-US" sz="2000" b="0" dirty="0">
                <a:solidFill>
                  <a:srgbClr val="9900CC"/>
                </a:solidFill>
                <a:latin typeface="隶书" panose="02010509060101010101" pitchFamily="49" charset="-122"/>
                <a:ea typeface="隶书" panose="02010509060101010101" pitchFamily="49" charset="-122"/>
              </a:rPr>
              <a:t>操作系统引论         </a:t>
            </a:r>
            <a:fld id="{78D37F47-31A8-4E3C-83A6-00AAE2F8D19C}" type="slidenum">
              <a:rPr kumimoji="0" lang="en-US" altLang="zh-CN" sz="2000" b="0" dirty="0" smtClean="0">
                <a:solidFill>
                  <a:srgbClr val="9900CC"/>
                </a:solidFill>
                <a:latin typeface="隶书" panose="02010509060101010101" pitchFamily="49" charset="-122"/>
                <a:ea typeface="隶书" panose="02010509060101010101" pitchFamily="49" charset="-122"/>
              </a:rPr>
            </a:fld>
            <a:r>
              <a:rPr kumimoji="0" lang="zh-CN" altLang="en-US" sz="2000" b="0" dirty="0">
                <a:solidFill>
                  <a:srgbClr val="9900CC"/>
                </a:solidFill>
                <a:latin typeface="隶书" panose="02010509060101010101" pitchFamily="49" charset="-122"/>
                <a:ea typeface="隶书" panose="02010509060101010101" pitchFamily="49" charset="-122"/>
              </a:rPr>
              <a:t>                     </a:t>
            </a:r>
            <a:r>
              <a:rPr kumimoji="0" lang="en-US" altLang="zh-CN" sz="2000" b="0" dirty="0">
                <a:solidFill>
                  <a:srgbClr val="9900CC"/>
                </a:solidFill>
                <a:latin typeface="隶书" panose="02010509060101010101" pitchFamily="49" charset="-122"/>
                <a:ea typeface="隶书" panose="02010509060101010101" pitchFamily="49" charset="-122"/>
              </a:rPr>
              <a:t>CUIT  </a:t>
            </a:r>
            <a:r>
              <a:rPr kumimoji="0" lang="zh-CN" altLang="en-US" sz="2000" b="0" dirty="0">
                <a:solidFill>
                  <a:srgbClr val="9900CC"/>
                </a:solidFill>
                <a:latin typeface="隶书" panose="02010509060101010101" pitchFamily="49" charset="-122"/>
                <a:ea typeface="隶书" panose="02010509060101010101" pitchFamily="49" charset="-122"/>
              </a:rPr>
              <a:t>张欢</a:t>
            </a:r>
            <a:endParaRPr kumimoji="0" lang="zh-CN" altLang="en-US" sz="2000" b="0" dirty="0">
              <a:solidFill>
                <a:srgbClr val="9900CC"/>
              </a:solidFill>
              <a:latin typeface="隶书" panose="02010509060101010101" pitchFamily="49" charset="-122"/>
              <a:ea typeface="隶书" panose="02010509060101010101" pitchFamily="49"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6.jpe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jpeg"/><Relationship Id="rId13" Type="http://schemas.openxmlformats.org/officeDocument/2006/relationships/image" Target="../media/image2.wmf"/><Relationship Id="rId12" Type="http://schemas.openxmlformats.org/officeDocument/2006/relationships/image" Target="../media/image1.em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8.png"/><Relationship Id="rId12" Type="http://schemas.openxmlformats.org/officeDocument/2006/relationships/image" Target="../media/image7.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image" Target="../media/image7.jpeg"/><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1" Type="http://schemas.openxmlformats.org/officeDocument/2006/relationships/theme" Target="../theme/theme3.xml"/><Relationship Id="rId10" Type="http://schemas.openxmlformats.org/officeDocument/2006/relationships/image" Target="../media/image8.png"/><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6" descr="CampusMon"/>
          <p:cNvPicPr>
            <a:picLocks noChangeAspect="1" noChangeArrowheads="1"/>
          </p:cNvPicPr>
          <p:nvPr userDrawn="1"/>
        </p:nvPicPr>
        <p:blipFill>
          <a:blip r:embed="rId12">
            <a:lum bright="100000" contrast="-100000"/>
            <a:extLst>
              <a:ext uri="{28A0092B-C50C-407E-A947-70E740481C1C}">
                <a14:useLocalDpi xmlns:a14="http://schemas.microsoft.com/office/drawing/2010/main" val="0"/>
              </a:ext>
            </a:extLst>
          </a:blip>
          <a:srcRect/>
          <a:stretch>
            <a:fillRect/>
          </a:stretch>
        </p:blipFill>
        <p:spPr bwMode="auto">
          <a:xfrm>
            <a:off x="992188" y="5035550"/>
            <a:ext cx="23764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47" descr="H_Mon_noTag_CMYK"/>
          <p:cNvPicPr>
            <a:picLocks noChangeAspect="1" noChangeArrowheads="1"/>
          </p:cNvPicPr>
          <p:nvPr userDrawn="1"/>
        </p:nvPicPr>
        <p:blipFill>
          <a:blip r:embed="rId13" cstate="print">
            <a:lum bright="100000" contrast="-100000"/>
            <a:extLst>
              <a:ext uri="{28A0092B-C50C-407E-A947-70E740481C1C}">
                <a14:useLocalDpi xmlns:a14="http://schemas.microsoft.com/office/drawing/2010/main" val="0"/>
              </a:ext>
            </a:extLst>
          </a:blip>
          <a:srcRect/>
          <a:stretch>
            <a:fillRect/>
          </a:stretch>
        </p:blipFill>
        <p:spPr bwMode="auto">
          <a:xfrm>
            <a:off x="6321425" y="4910138"/>
            <a:ext cx="2155825" cy="557212"/>
          </a:xfrm>
          <a:prstGeom prst="rect">
            <a:avLst/>
          </a:prstGeom>
          <a:solidFill>
            <a:schemeClr val="bg1"/>
          </a:solidFill>
          <a:ln w="9525">
            <a:solidFill>
              <a:schemeClr val="bg1"/>
            </a:solidFill>
            <a:miter lim="800000"/>
            <a:headEnd/>
            <a:tailEnd/>
          </a:ln>
        </p:spPr>
      </p:pic>
      <p:pic>
        <p:nvPicPr>
          <p:cNvPr id="1028" name="Picture 142" descr="ggg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145" descr="어두운 상향 대각선"/>
          <p:cNvSpPr>
            <a:spLocks noChangeArrowheads="1"/>
          </p:cNvSpPr>
          <p:nvPr userDrawn="1"/>
        </p:nvSpPr>
        <p:spPr bwMode="auto">
          <a:xfrm>
            <a:off x="0" y="2540000"/>
            <a:ext cx="9144000" cy="1960563"/>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latin typeface="宋体" panose="02010600030101010101" pitchFamily="2" charset="-122"/>
              <a:ea typeface="宋体" panose="02010600030101010101" pitchFamily="2" charset="-122"/>
            </a:endParaRPr>
          </a:p>
        </p:txBody>
      </p:sp>
      <p:pic>
        <p:nvPicPr>
          <p:cNvPr id="1030" name="Picture 143" descr="sdrfsf"/>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1970088"/>
            <a:ext cx="9144000"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50" descr="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5076825" y="1173163"/>
            <a:ext cx="4067175"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 y="-1"/>
            <a:ext cx="2549345" cy="4619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defRPr>
      </a:lvl2pPr>
      <a:lvl3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defRPr>
      </a:lvl3pPr>
      <a:lvl4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defRPr>
      </a:lvl4pPr>
      <a:lvl5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defRPr>
      </a:lvl5pPr>
      <a:lvl6pPr marL="457200" algn="ctr" rtl="0" fontAlgn="base" latinLnBrk="1">
        <a:spcBef>
          <a:spcPct val="0"/>
        </a:spcBef>
        <a:spcAft>
          <a:spcPct val="0"/>
        </a:spcAft>
        <a:defRPr kumimoji="1" sz="4400">
          <a:solidFill>
            <a:schemeClr val="tx2"/>
          </a:solidFill>
          <a:latin typeface="HY강B" pitchFamily="18" charset="-127"/>
          <a:ea typeface="HY강B" pitchFamily="18" charset="-127"/>
        </a:defRPr>
      </a:lvl6pPr>
      <a:lvl7pPr marL="914400" algn="ctr" rtl="0" fontAlgn="base" latinLnBrk="1">
        <a:spcBef>
          <a:spcPct val="0"/>
        </a:spcBef>
        <a:spcAft>
          <a:spcPct val="0"/>
        </a:spcAft>
        <a:defRPr kumimoji="1" sz="4400">
          <a:solidFill>
            <a:schemeClr val="tx2"/>
          </a:solidFill>
          <a:latin typeface="HY강B" pitchFamily="18" charset="-127"/>
          <a:ea typeface="HY강B" pitchFamily="18" charset="-127"/>
        </a:defRPr>
      </a:lvl7pPr>
      <a:lvl8pPr marL="1371600" algn="ctr" rtl="0" fontAlgn="base" latinLnBrk="1">
        <a:spcBef>
          <a:spcPct val="0"/>
        </a:spcBef>
        <a:spcAft>
          <a:spcPct val="0"/>
        </a:spcAft>
        <a:defRPr kumimoji="1" sz="4400">
          <a:solidFill>
            <a:schemeClr val="tx2"/>
          </a:solidFill>
          <a:latin typeface="HY강B" pitchFamily="18" charset="-127"/>
          <a:ea typeface="HY강B" pitchFamily="18" charset="-127"/>
        </a:defRPr>
      </a:lvl8pPr>
      <a:lvl9pPr marL="1828800" algn="ctr" rtl="0" fontAlgn="base" latinLnBrk="1">
        <a:spcBef>
          <a:spcPct val="0"/>
        </a:spcBef>
        <a:spcAft>
          <a:spcPct val="0"/>
        </a:spcAft>
        <a:defRPr kumimoji="1" sz="4400">
          <a:solidFill>
            <a:schemeClr val="tx2"/>
          </a:solidFill>
          <a:latin typeface="HY강B" pitchFamily="18" charset="-127"/>
          <a:ea typeface="HY강B" pitchFamily="18"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49" descr="Untitled-1"/>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53" descr="esedded"/>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1" descr="어두운 상향 대각선"/>
          <p:cNvSpPr>
            <a:spLocks noChangeArrowheads="1"/>
          </p:cNvSpPr>
          <p:nvPr userDrawn="1"/>
        </p:nvSpPr>
        <p:spPr bwMode="auto">
          <a:xfrm>
            <a:off x="0" y="6138863"/>
            <a:ext cx="9144000" cy="719137"/>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latin typeface="宋体" panose="02010600030101010101" pitchFamily="2" charset="-122"/>
              <a:ea typeface="宋体" panose="02010600030101010101" pitchFamily="2" charset="-122"/>
            </a:endParaRPr>
          </a:p>
        </p:txBody>
      </p:sp>
      <p:grpSp>
        <p:nvGrpSpPr>
          <p:cNvPr id="2053" name="Group 12"/>
          <p:cNvGrpSpPr/>
          <p:nvPr userDrawn="1"/>
        </p:nvGrpSpPr>
        <p:grpSpPr bwMode="auto">
          <a:xfrm>
            <a:off x="846138" y="157163"/>
            <a:ext cx="719137" cy="719137"/>
            <a:chOff x="2078" y="1680"/>
            <a:chExt cx="1615" cy="1615"/>
          </a:xfrm>
        </p:grpSpPr>
        <p:sp>
          <p:nvSpPr>
            <p:cNvPr id="2055" name="Oval 13"/>
            <p:cNvSpPr>
              <a:spLocks noChangeArrowheads="1"/>
            </p:cNvSpPr>
            <p:nvPr userDrawn="1"/>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latin typeface="宋体" panose="02010600030101010101" pitchFamily="2" charset="-122"/>
                <a:ea typeface="宋体" panose="02010600030101010101" pitchFamily="2" charset="-122"/>
              </a:endParaRPr>
            </a:p>
          </p:txBody>
        </p:sp>
        <p:sp>
          <p:nvSpPr>
            <p:cNvPr id="2056" name="Oval 14"/>
            <p:cNvSpPr>
              <a:spLocks noChangeArrowheads="1"/>
            </p:cNvSpPr>
            <p:nvPr userDrawn="1"/>
          </p:nvSpPr>
          <p:spPr bwMode="gray">
            <a:xfrm>
              <a:off x="2171" y="1773"/>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latin typeface="宋体" panose="02010600030101010101" pitchFamily="2" charset="-122"/>
                <a:ea typeface="宋体" panose="02010600030101010101" pitchFamily="2" charset="-122"/>
              </a:endParaRPr>
            </a:p>
          </p:txBody>
        </p:sp>
        <p:sp>
          <p:nvSpPr>
            <p:cNvPr id="2063" name="Oval 15"/>
            <p:cNvSpPr>
              <a:spLocks noChangeArrowheads="1"/>
            </p:cNvSpPr>
            <p:nvPr userDrawn="1"/>
          </p:nvSpPr>
          <p:spPr bwMode="gray">
            <a:xfrm>
              <a:off x="2253" y="1855"/>
              <a:ext cx="1262" cy="126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lgn="r" eaLnBrk="1" latinLnBrk="1" hangingPunct="1">
                <a:defRPr/>
              </a:pPr>
              <a:endParaRPr lang="zh-CN" altLang="en-US">
                <a:latin typeface="宋体" panose="02010600030101010101" pitchFamily="2" charset="-122"/>
                <a:ea typeface="宋体" panose="02010600030101010101" pitchFamily="2" charset="-122"/>
              </a:endParaRPr>
            </a:p>
          </p:txBody>
        </p:sp>
        <p:sp>
          <p:nvSpPr>
            <p:cNvPr id="2058" name="Oval 16"/>
            <p:cNvSpPr>
              <a:spLocks noChangeArrowheads="1"/>
            </p:cNvSpPr>
            <p:nvPr userDrawn="1"/>
          </p:nvSpPr>
          <p:spPr bwMode="gray">
            <a:xfrm>
              <a:off x="2253" y="1855"/>
              <a:ext cx="1262" cy="1266"/>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latin typeface="宋体" panose="02010600030101010101" pitchFamily="2" charset="-122"/>
                <a:ea typeface="宋体" panose="02010600030101010101" pitchFamily="2" charset="-122"/>
              </a:endParaRPr>
            </a:p>
          </p:txBody>
        </p:sp>
        <p:sp>
          <p:nvSpPr>
            <p:cNvPr id="2065" name="Oval 17"/>
            <p:cNvSpPr>
              <a:spLocks noChangeArrowheads="1"/>
            </p:cNvSpPr>
            <p:nvPr userDrawn="1"/>
          </p:nvSpPr>
          <p:spPr bwMode="gray">
            <a:xfrm>
              <a:off x="2338" y="1940"/>
              <a:ext cx="1094"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lgn="r" eaLnBrk="1" latinLnBrk="1" hangingPunct="1">
                <a:defRPr/>
              </a:pPr>
              <a:endParaRPr lang="zh-CN" altLang="en-US">
                <a:latin typeface="宋体" panose="02010600030101010101" pitchFamily="2" charset="-122"/>
                <a:ea typeface="宋体" panose="02010600030101010101" pitchFamily="2" charset="-122"/>
              </a:endParaRPr>
            </a:p>
          </p:txBody>
        </p:sp>
        <p:sp>
          <p:nvSpPr>
            <p:cNvPr id="2060" name="Oval 18"/>
            <p:cNvSpPr>
              <a:spLocks noChangeArrowheads="1"/>
            </p:cNvSpPr>
            <p:nvPr userDrawn="1"/>
          </p:nvSpPr>
          <p:spPr bwMode="gray">
            <a:xfrm>
              <a:off x="2338" y="1940"/>
              <a:ext cx="1094"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latin typeface="宋体" panose="02010600030101010101" pitchFamily="2" charset="-122"/>
                <a:ea typeface="宋体" panose="02010600030101010101" pitchFamily="2" charset="-122"/>
              </a:endParaRPr>
            </a:p>
          </p:txBody>
        </p:sp>
      </p:grpSp>
      <p:sp>
        <p:nvSpPr>
          <p:cNvPr id="2054" name="AutoShape 22"/>
          <p:cNvSpPr>
            <a:spLocks noChangeArrowheads="1"/>
          </p:cNvSpPr>
          <p:nvPr userDrawn="1"/>
        </p:nvSpPr>
        <p:spPr bwMode="auto">
          <a:xfrm>
            <a:off x="363538" y="1873250"/>
            <a:ext cx="8447087" cy="4149725"/>
          </a:xfrm>
          <a:prstGeom prst="roundRect">
            <a:avLst>
              <a:gd name="adj" fmla="val 16667"/>
            </a:avLst>
          </a:prstGeom>
          <a:noFill/>
          <a:ln w="9525">
            <a:solidFill>
              <a:srgbClr val="1790BB"/>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latin typeface="宋体" panose="02010600030101010101" pitchFamily="2" charset="-122"/>
              <a:ea typeface="宋体" panose="02010600030101010101" pitchFamily="2" charset="-122"/>
            </a:endParaRPr>
          </a:p>
        </p:txBody>
      </p:sp>
      <p:sp>
        <p:nvSpPr>
          <p:cNvPr id="13" name="页脚占位符 4"/>
          <p:cNvSpPr>
            <a:spLocks noGrp="1"/>
          </p:cNvSpPr>
          <p:nvPr userDrawn="1"/>
        </p:nvSpPr>
        <p:spPr>
          <a:xfrm>
            <a:off x="36513" y="6489569"/>
            <a:ext cx="9144000" cy="368431"/>
          </a:xfrm>
          <a:prstGeom prst="rect">
            <a:avLst/>
          </a:prstGeom>
          <a:noFill/>
        </p:spPr>
        <p:txBody>
          <a:bodyPr/>
          <a:lstStyle>
            <a:defPPr>
              <a:defRPr lang="ko-KR"/>
            </a:defPPr>
            <a:lvl1pPr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1pPr>
            <a:lvl2pPr marL="4572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2pPr>
            <a:lvl3pPr marL="9144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3pPr>
            <a:lvl4pPr marL="13716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4pPr>
            <a:lvl5pPr marL="1828800" algn="l" rtl="0" eaLnBrk="0" fontAlgn="base" hangingPunct="0">
              <a:spcBef>
                <a:spcPct val="0"/>
              </a:spcBef>
              <a:spcAft>
                <a:spcPct val="0"/>
              </a:spcAft>
              <a:defRPr kumimoji="1" kern="1200">
                <a:solidFill>
                  <a:schemeClr val="tx1"/>
                </a:solidFill>
                <a:latin typeface="HY강B" pitchFamily="18" charset="-127"/>
                <a:ea typeface="HY강B" pitchFamily="18" charset="-127"/>
                <a:cs typeface="+mn-cs"/>
              </a:defRPr>
            </a:lvl5pPr>
            <a:lvl6pPr marL="2286000" algn="l" defTabSz="914400" rtl="0" eaLnBrk="1" latinLnBrk="0" hangingPunct="1">
              <a:defRPr kumimoji="1" kern="1200">
                <a:solidFill>
                  <a:schemeClr val="tx1"/>
                </a:solidFill>
                <a:latin typeface="HY강B" pitchFamily="18" charset="-127"/>
                <a:ea typeface="HY강B" pitchFamily="18" charset="-127"/>
                <a:cs typeface="+mn-cs"/>
              </a:defRPr>
            </a:lvl6pPr>
            <a:lvl7pPr marL="2743200" algn="l" defTabSz="914400" rtl="0" eaLnBrk="1" latinLnBrk="0" hangingPunct="1">
              <a:defRPr kumimoji="1" kern="1200">
                <a:solidFill>
                  <a:schemeClr val="tx1"/>
                </a:solidFill>
                <a:latin typeface="HY강B" pitchFamily="18" charset="-127"/>
                <a:ea typeface="HY강B" pitchFamily="18" charset="-127"/>
                <a:cs typeface="+mn-cs"/>
              </a:defRPr>
            </a:lvl7pPr>
            <a:lvl8pPr marL="3200400" algn="l" defTabSz="914400" rtl="0" eaLnBrk="1" latinLnBrk="0" hangingPunct="1">
              <a:defRPr kumimoji="1" kern="1200">
                <a:solidFill>
                  <a:schemeClr val="tx1"/>
                </a:solidFill>
                <a:latin typeface="HY강B" pitchFamily="18" charset="-127"/>
                <a:ea typeface="HY강B" pitchFamily="18" charset="-127"/>
                <a:cs typeface="+mn-cs"/>
              </a:defRPr>
            </a:lvl8pPr>
            <a:lvl9pPr marL="3657600" algn="l" defTabSz="914400" rtl="0" eaLnBrk="1" latinLnBrk="0" hangingPunct="1">
              <a:defRPr kumimoji="1" kern="1200">
                <a:solidFill>
                  <a:schemeClr val="tx1"/>
                </a:solidFill>
                <a:latin typeface="HY강B" pitchFamily="18" charset="-127"/>
                <a:ea typeface="HY강B" pitchFamily="18" charset="-127"/>
                <a:cs typeface="+mn-cs"/>
              </a:defRPr>
            </a:lvl9pPr>
          </a:lstStyle>
          <a:p>
            <a:pPr>
              <a:spcBef>
                <a:spcPct val="0"/>
              </a:spcBef>
              <a:buClrTx/>
              <a:buFont typeface="Wingdings" panose="05000000000000000000" pitchFamily="2" charset="2"/>
              <a:buNone/>
            </a:pPr>
            <a:r>
              <a:rPr kumimoji="0" lang="zh-CN" altLang="en-US" sz="2000" b="0" dirty="0">
                <a:solidFill>
                  <a:srgbClr val="9900CC"/>
                </a:solidFill>
                <a:latin typeface="隶书" panose="02010509060101010101" pitchFamily="49" charset="-122"/>
                <a:ea typeface="隶书" panose="02010509060101010101" pitchFamily="49" charset="-122"/>
              </a:rPr>
              <a:t>操作系统原理</a:t>
            </a:r>
            <a:r>
              <a:rPr kumimoji="0" lang="en-US" altLang="zh-CN" sz="2000" b="0" dirty="0">
                <a:solidFill>
                  <a:srgbClr val="9900CC"/>
                </a:solidFill>
                <a:latin typeface="隶书" panose="02010509060101010101" pitchFamily="49" charset="-122"/>
                <a:ea typeface="隶书" panose="02010509060101010101" pitchFamily="49" charset="-122"/>
              </a:rPr>
              <a:t> - </a:t>
            </a:r>
            <a:r>
              <a:rPr kumimoji="0" lang="zh-CN" altLang="en-US" sz="2000" b="0" dirty="0">
                <a:solidFill>
                  <a:srgbClr val="9900CC"/>
                </a:solidFill>
                <a:latin typeface="隶书" panose="02010509060101010101" pitchFamily="49" charset="-122"/>
                <a:ea typeface="隶书" panose="02010509060101010101" pitchFamily="49" charset="-122"/>
              </a:rPr>
              <a:t>操作系统引论         </a:t>
            </a:r>
            <a:fld id="{78D37F47-31A8-4E3C-83A6-00AAE2F8D19C}" type="slidenum">
              <a:rPr kumimoji="0" lang="en-US" altLang="zh-CN" sz="2000" b="0" dirty="0" smtClean="0">
                <a:solidFill>
                  <a:srgbClr val="9900CC"/>
                </a:solidFill>
                <a:latin typeface="隶书" panose="02010509060101010101" pitchFamily="49" charset="-122"/>
                <a:ea typeface="隶书" panose="02010509060101010101" pitchFamily="49" charset="-122"/>
              </a:rPr>
            </a:fld>
            <a:r>
              <a:rPr kumimoji="0" lang="zh-CN" altLang="en-US" sz="2000" b="0" dirty="0">
                <a:solidFill>
                  <a:srgbClr val="9900CC"/>
                </a:solidFill>
                <a:latin typeface="隶书" panose="02010509060101010101" pitchFamily="49" charset="-122"/>
                <a:ea typeface="隶书" panose="02010509060101010101" pitchFamily="49" charset="-122"/>
              </a:rPr>
              <a:t>                     </a:t>
            </a:r>
            <a:r>
              <a:rPr kumimoji="0" lang="en-US" altLang="zh-CN" sz="2000" b="0" dirty="0">
                <a:solidFill>
                  <a:srgbClr val="9900CC"/>
                </a:solidFill>
                <a:latin typeface="隶书" panose="02010509060101010101" pitchFamily="49" charset="-122"/>
                <a:ea typeface="隶书" panose="02010509060101010101" pitchFamily="49" charset="-122"/>
              </a:rPr>
              <a:t>CUIT  </a:t>
            </a:r>
            <a:r>
              <a:rPr kumimoji="0" lang="zh-CN" altLang="en-US" sz="2000" b="0" dirty="0">
                <a:solidFill>
                  <a:srgbClr val="9900CC"/>
                </a:solidFill>
                <a:latin typeface="隶书" panose="02010509060101010101" pitchFamily="49" charset="-122"/>
                <a:ea typeface="隶书" panose="02010509060101010101" pitchFamily="49" charset="-122"/>
              </a:rPr>
              <a:t>张欢</a:t>
            </a:r>
            <a:endParaRPr kumimoji="0" lang="zh-CN" altLang="en-US" sz="2000" b="0" dirty="0">
              <a:solidFill>
                <a:srgbClr val="9900CC"/>
              </a:solidFill>
              <a:latin typeface="隶书" panose="02010509060101010101" pitchFamily="49" charset="-122"/>
              <a:ea typeface="隶书" panose="02010509060101010101" pitchFamily="49"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defRPr>
      </a:lvl2pPr>
      <a:lvl3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defRPr>
      </a:lvl3pPr>
      <a:lvl4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defRPr>
      </a:lvl4pPr>
      <a:lvl5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defRPr>
      </a:lvl5pPr>
      <a:lvl6pPr marL="457200" algn="ctr" rtl="0" fontAlgn="base" latinLnBrk="1">
        <a:spcBef>
          <a:spcPct val="0"/>
        </a:spcBef>
        <a:spcAft>
          <a:spcPct val="0"/>
        </a:spcAft>
        <a:defRPr kumimoji="1" sz="4400">
          <a:solidFill>
            <a:schemeClr val="tx2"/>
          </a:solidFill>
          <a:latin typeface="HY강B" pitchFamily="18" charset="-127"/>
          <a:ea typeface="HY강B" pitchFamily="18" charset="-127"/>
        </a:defRPr>
      </a:lvl6pPr>
      <a:lvl7pPr marL="914400" algn="ctr" rtl="0" fontAlgn="base" latinLnBrk="1">
        <a:spcBef>
          <a:spcPct val="0"/>
        </a:spcBef>
        <a:spcAft>
          <a:spcPct val="0"/>
        </a:spcAft>
        <a:defRPr kumimoji="1" sz="4400">
          <a:solidFill>
            <a:schemeClr val="tx2"/>
          </a:solidFill>
          <a:latin typeface="HY강B" pitchFamily="18" charset="-127"/>
          <a:ea typeface="HY강B" pitchFamily="18" charset="-127"/>
        </a:defRPr>
      </a:lvl7pPr>
      <a:lvl8pPr marL="1371600" algn="ctr" rtl="0" fontAlgn="base" latinLnBrk="1">
        <a:spcBef>
          <a:spcPct val="0"/>
        </a:spcBef>
        <a:spcAft>
          <a:spcPct val="0"/>
        </a:spcAft>
        <a:defRPr kumimoji="1" sz="4400">
          <a:solidFill>
            <a:schemeClr val="tx2"/>
          </a:solidFill>
          <a:latin typeface="HY강B" pitchFamily="18" charset="-127"/>
          <a:ea typeface="HY강B" pitchFamily="18" charset="-127"/>
        </a:defRPr>
      </a:lvl8pPr>
      <a:lvl9pPr marL="1828800" algn="ctr" rtl="0" fontAlgn="base" latinLnBrk="1">
        <a:spcBef>
          <a:spcPct val="0"/>
        </a:spcBef>
        <a:spcAft>
          <a:spcPct val="0"/>
        </a:spcAft>
        <a:defRPr kumimoji="1" sz="4400">
          <a:solidFill>
            <a:schemeClr val="tx2"/>
          </a:solidFill>
          <a:latin typeface="HY강B" pitchFamily="18" charset="-127"/>
          <a:ea typeface="HY강B" pitchFamily="18"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9" descr="Untitled-1"/>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53" descr="esedded"/>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51" descr="어두운 상향 대각선"/>
          <p:cNvSpPr>
            <a:spLocks noChangeArrowheads="1"/>
          </p:cNvSpPr>
          <p:nvPr userDrawn="1"/>
        </p:nvSpPr>
        <p:spPr bwMode="auto">
          <a:xfrm>
            <a:off x="0" y="6138863"/>
            <a:ext cx="9144000" cy="719137"/>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latin typeface="宋体" panose="02010600030101010101" pitchFamily="2" charset="-122"/>
              <a:ea typeface="宋体" panose="02010600030101010101" pitchFamily="2" charset="-122"/>
            </a:endParaRPr>
          </a:p>
        </p:txBody>
      </p:sp>
      <p:sp>
        <p:nvSpPr>
          <p:cNvPr id="5" name="页脚占位符 4"/>
          <p:cNvSpPr>
            <a:spLocks noGrp="1"/>
          </p:cNvSpPr>
          <p:nvPr>
            <p:ph type="ftr" sz="quarter" idx="3"/>
          </p:nvPr>
        </p:nvSpPr>
        <p:spPr>
          <a:xfrm>
            <a:off x="0" y="6489569"/>
            <a:ext cx="9144000" cy="368431"/>
          </a:xfrm>
          <a:prstGeom prst="rect">
            <a:avLst/>
          </a:prstGeom>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 typeface="Wingdings" panose="05000000000000000000" pitchFamily="2" charset="2"/>
              <a:buNone/>
            </a:pPr>
            <a:r>
              <a:rPr kumimoji="0" lang="zh-CN" altLang="en-US" sz="2000" b="0" dirty="0">
                <a:solidFill>
                  <a:srgbClr val="9900CC"/>
                </a:solidFill>
                <a:latin typeface="隶书" panose="02010509060101010101" pitchFamily="49" charset="-122"/>
                <a:ea typeface="隶书" panose="02010509060101010101" pitchFamily="49" charset="-122"/>
              </a:rPr>
              <a:t>操作系统原理</a:t>
            </a:r>
            <a:r>
              <a:rPr kumimoji="0" lang="en-US" altLang="zh-CN" sz="2000" b="0" dirty="0">
                <a:solidFill>
                  <a:srgbClr val="9900CC"/>
                </a:solidFill>
                <a:latin typeface="隶书" panose="02010509060101010101" pitchFamily="49" charset="-122"/>
                <a:ea typeface="隶书" panose="02010509060101010101" pitchFamily="49" charset="-122"/>
              </a:rPr>
              <a:t> - </a:t>
            </a:r>
            <a:r>
              <a:rPr kumimoji="0" lang="zh-CN" altLang="en-US" sz="2000" b="0" dirty="0">
                <a:solidFill>
                  <a:srgbClr val="9900CC"/>
                </a:solidFill>
                <a:latin typeface="隶书" panose="02010509060101010101" pitchFamily="49" charset="-122"/>
                <a:ea typeface="隶书" panose="02010509060101010101" pitchFamily="49" charset="-122"/>
              </a:rPr>
              <a:t>操作系统引论         </a:t>
            </a:r>
            <a:fld id="{78D37F47-31A8-4E3C-83A6-00AAE2F8D19C}" type="slidenum">
              <a:rPr kumimoji="0" lang="en-US" altLang="zh-CN" sz="2000" b="0" dirty="0" smtClean="0">
                <a:solidFill>
                  <a:srgbClr val="9900CC"/>
                </a:solidFill>
                <a:latin typeface="隶书" panose="02010509060101010101" pitchFamily="49" charset="-122"/>
                <a:ea typeface="隶书" panose="02010509060101010101" pitchFamily="49" charset="-122"/>
              </a:rPr>
            </a:fld>
            <a:r>
              <a:rPr kumimoji="0" lang="zh-CN" altLang="en-US" sz="2000" b="0" dirty="0">
                <a:solidFill>
                  <a:srgbClr val="9900CC"/>
                </a:solidFill>
                <a:latin typeface="隶书" panose="02010509060101010101" pitchFamily="49" charset="-122"/>
                <a:ea typeface="隶书" panose="02010509060101010101" pitchFamily="49" charset="-122"/>
              </a:rPr>
              <a:t>                     </a:t>
            </a:r>
            <a:r>
              <a:rPr kumimoji="0" lang="en-US" altLang="zh-CN" sz="2000" b="0" dirty="0">
                <a:solidFill>
                  <a:srgbClr val="9900CC"/>
                </a:solidFill>
                <a:latin typeface="隶书" panose="02010509060101010101" pitchFamily="49" charset="-122"/>
                <a:ea typeface="隶书" panose="02010509060101010101" pitchFamily="49" charset="-122"/>
              </a:rPr>
              <a:t>CUIT  </a:t>
            </a:r>
            <a:r>
              <a:rPr kumimoji="0" lang="zh-CN" altLang="en-US" sz="2000" b="0" dirty="0">
                <a:solidFill>
                  <a:srgbClr val="9900CC"/>
                </a:solidFill>
                <a:latin typeface="隶书" panose="02010509060101010101" pitchFamily="49" charset="-122"/>
                <a:ea typeface="隶书" panose="02010509060101010101" pitchFamily="49" charset="-122"/>
              </a:rPr>
              <a:t>张欢</a:t>
            </a:r>
            <a:endParaRPr kumimoji="0" lang="zh-CN" altLang="en-US" sz="2000" b="0" dirty="0">
              <a:solidFill>
                <a:srgbClr val="9900CC"/>
              </a:solidFill>
              <a:latin typeface="隶书" panose="02010509060101010101" pitchFamily="49" charset="-122"/>
              <a:ea typeface="隶书" panose="02010509060101010101" pitchFamily="49" charset="-12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p:hf hdr="0" ftr="0" dt="0"/>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2pPr>
      <a:lvl3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3pPr>
      <a:lvl4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4pPr>
      <a:lvl5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fontAlgn="base" latinLnBrk="1">
        <a:spcBef>
          <a:spcPct val="20000"/>
        </a:spcBef>
        <a:spcAft>
          <a:spcPct val="0"/>
        </a:spcAft>
        <a:buChar char="»"/>
        <a:defRPr sz="2000">
          <a:solidFill>
            <a:schemeClr val="tx1"/>
          </a:solidFill>
          <a:latin typeface="+mn-lt"/>
          <a:ea typeface="+mn-ea"/>
        </a:defRPr>
      </a:lvl6pPr>
      <a:lvl7pPr marL="2971800" indent="-228600" algn="l" rtl="0" fontAlgn="base" latinLnBrk="1">
        <a:spcBef>
          <a:spcPct val="20000"/>
        </a:spcBef>
        <a:spcAft>
          <a:spcPct val="0"/>
        </a:spcAft>
        <a:buChar char="»"/>
        <a:defRPr sz="2000">
          <a:solidFill>
            <a:schemeClr val="tx1"/>
          </a:solidFill>
          <a:latin typeface="+mn-lt"/>
          <a:ea typeface="+mn-ea"/>
        </a:defRPr>
      </a:lvl7pPr>
      <a:lvl8pPr marL="3429000" indent="-228600" algn="l" rtl="0" fontAlgn="base" latinLnBrk="1">
        <a:spcBef>
          <a:spcPct val="20000"/>
        </a:spcBef>
        <a:spcAft>
          <a:spcPct val="0"/>
        </a:spcAft>
        <a:buChar char="»"/>
        <a:defRPr sz="2000">
          <a:solidFill>
            <a:schemeClr val="tx1"/>
          </a:solidFill>
          <a:latin typeface="+mn-lt"/>
          <a:ea typeface="+mn-ea"/>
        </a:defRPr>
      </a:lvl8pPr>
      <a:lvl9pPr marL="3886200" indent="-228600" algn="l" rtl="0" fontAlgn="base" latinLnBrk="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mailto:xuhong@cuit.edu.cn" TargetMode="External"/><Relationship Id="rId1" Type="http://schemas.openxmlformats.org/officeDocument/2006/relationships/image" Target="../media/image9.jpe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8.xml"/><Relationship Id="rId2" Type="http://schemas.openxmlformats.org/officeDocument/2006/relationships/image" Target="../media/image10.png"/><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slide" Target="slide5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4.xml"/><Relationship Id="rId2" Type="http://schemas.openxmlformats.org/officeDocument/2006/relationships/image" Target="../media/image11.png"/><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12.wmf"/><Relationship Id="rId1"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3.xml"/><Relationship Id="rId2" Type="http://schemas.openxmlformats.org/officeDocument/2006/relationships/image" Target="../media/image14.png"/><Relationship Id="rId1"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3.xml"/><Relationship Id="rId2" Type="http://schemas.openxmlformats.org/officeDocument/2006/relationships/image" Target="../media/image21.png"/><Relationship Id="rId1" Type="http://schemas.openxmlformats.org/officeDocument/2006/relationships/oleObject" Target="../embeddings/oleObject6.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2.jpe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3.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146" name="TextBox 7"/>
          <p:cNvSpPr txBox="1">
            <a:spLocks noChangeArrowheads="1"/>
          </p:cNvSpPr>
          <p:nvPr/>
        </p:nvSpPr>
        <p:spPr bwMode="auto">
          <a:xfrm>
            <a:off x="182880" y="2366010"/>
            <a:ext cx="702913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ctr" eaLnBrk="1" hangingPunct="1"/>
            <a:r>
              <a:rPr kumimoji="0" lang="zh-CN" altLang="en-US" sz="3600" dirty="0">
                <a:solidFill>
                  <a:srgbClr val="00339A"/>
                </a:solidFill>
                <a:latin typeface="隶书" panose="02010509060101010101" pitchFamily="49" charset="-122"/>
                <a:ea typeface="隶书" panose="02010509060101010101" pitchFamily="49" charset="-122"/>
              </a:rPr>
              <a:t>操  作  系  统  原  理</a:t>
            </a:r>
            <a:br>
              <a:rPr kumimoji="0" lang="zh-CN" altLang="en-US" sz="3600" dirty="0">
                <a:solidFill>
                  <a:srgbClr val="00339A"/>
                </a:solidFill>
                <a:latin typeface="隶书" panose="02010509060101010101" pitchFamily="49" charset="-122"/>
                <a:ea typeface="隶书" panose="02010509060101010101" pitchFamily="49" charset="-122"/>
              </a:rPr>
            </a:br>
            <a:r>
              <a:rPr kumimoji="0" lang="zh-CN" altLang="en-US" sz="3600" dirty="0">
                <a:solidFill>
                  <a:srgbClr val="00339A"/>
                </a:solidFill>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3600" dirty="0">
                <a:solidFill>
                  <a:srgbClr val="00339A"/>
                </a:solidFill>
                <a:latin typeface="Times New Roman" panose="02020603050405020304" pitchFamily="18" charset="0"/>
                <a:ea typeface="隶书" panose="02010509060101010101" pitchFamily="49" charset="-122"/>
                <a:cs typeface="Times New Roman" panose="02020603050405020304" pitchFamily="18" charset="0"/>
              </a:rPr>
              <a:t>Principles of Operating System</a:t>
            </a:r>
            <a:endParaRPr kumimoji="0" lang="zh-CN" altLang="en-US" sz="3600" dirty="0">
              <a:solidFill>
                <a:srgbClr val="00339A"/>
              </a:solidFill>
              <a:latin typeface="Times New Roman" panose="02020603050405020304" pitchFamily="18" charset="0"/>
              <a:ea typeface="隶书" panose="02010509060101010101" pitchFamily="49" charset="-122"/>
              <a:cs typeface="Times New Roman" panose="02020603050405020304" pitchFamily="18" charset="0"/>
            </a:endParaRPr>
          </a:p>
        </p:txBody>
      </p:sp>
      <p:sp>
        <p:nvSpPr>
          <p:cNvPr id="5" name="TextBox 7"/>
          <p:cNvSpPr txBox="1">
            <a:spLocks noChangeArrowheads="1"/>
          </p:cNvSpPr>
          <p:nvPr/>
        </p:nvSpPr>
        <p:spPr bwMode="auto">
          <a:xfrm>
            <a:off x="396240" y="4759396"/>
            <a:ext cx="8526389"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ctr" eaLnBrk="1" hangingPunct="1"/>
            <a:r>
              <a:rPr kumimoji="0" lang="zh-CN" altLang="en-US" sz="2400" dirty="0">
                <a:solidFill>
                  <a:srgbClr val="00339A"/>
                </a:solidFill>
                <a:latin typeface="隶书" panose="02010509060101010101" pitchFamily="49" charset="-122"/>
                <a:ea typeface="隶书" panose="02010509060101010101" pitchFamily="49" charset="-122"/>
              </a:rPr>
              <a:t>张欢</a:t>
            </a:r>
            <a:endParaRPr kumimoji="0" lang="en-US" altLang="zh-CN" sz="2400" dirty="0">
              <a:solidFill>
                <a:srgbClr val="00339A"/>
              </a:solidFill>
              <a:latin typeface="隶书" panose="02010509060101010101" pitchFamily="49" charset="-122"/>
              <a:ea typeface="隶书" panose="02010509060101010101" pitchFamily="49" charset="-122"/>
            </a:endParaRPr>
          </a:p>
          <a:p>
            <a:pPr algn="ctr" eaLnBrk="1" hangingPunct="1"/>
            <a:r>
              <a:rPr kumimoji="0" lang="en-US" altLang="zh-CN" sz="2400" dirty="0">
                <a:solidFill>
                  <a:srgbClr val="00339A"/>
                </a:solidFill>
                <a:latin typeface="隶书" panose="02010509060101010101" pitchFamily="49" charset="-122"/>
                <a:ea typeface="隶书" panose="02010509060101010101" pitchFamily="49" charset="-122"/>
                <a:hlinkClick r:id="rId2"/>
              </a:rPr>
              <a:t>zhanghuan</a:t>
            </a:r>
            <a:r>
              <a:rPr kumimoji="0" lang="en-US" altLang="zh-CN" sz="2400" dirty="0">
                <a:solidFill>
                  <a:srgbClr val="00339A"/>
                </a:solidFill>
                <a:latin typeface="隶书" panose="02010509060101010101" pitchFamily="49" charset="-122"/>
                <a:ea typeface="隶书" panose="02010509060101010101" pitchFamily="49" charset="-122"/>
                <a:hlinkClick r:id="rId2"/>
              </a:rPr>
              <a:t>@cuit.edu.cn</a:t>
            </a:r>
            <a:endParaRPr kumimoji="0" lang="en-US" altLang="zh-CN" sz="2400" dirty="0">
              <a:solidFill>
                <a:srgbClr val="00339A"/>
              </a:solidFill>
              <a:latin typeface="隶书" panose="02010509060101010101" pitchFamily="49" charset="-122"/>
              <a:ea typeface="隶书" panose="02010509060101010101" pitchFamily="49" charset="-122"/>
            </a:endParaRPr>
          </a:p>
          <a:p>
            <a:pPr algn="ctr" eaLnBrk="1" hangingPunct="1"/>
            <a:r>
              <a:rPr kumimoji="0" lang="en-US" altLang="zh-CN" sz="2400" dirty="0">
                <a:solidFill>
                  <a:srgbClr val="00339A"/>
                </a:solidFill>
                <a:latin typeface="隶书" panose="02010509060101010101" pitchFamily="49" charset="-122"/>
                <a:ea typeface="隶书" panose="02010509060101010101" pitchFamily="49" charset="-122"/>
              </a:rPr>
              <a:t>http://jxpt.cuit.edu.cn/eol/jpk/course/layout/default/index.jsp?courseId=1181</a:t>
            </a:r>
            <a:endParaRPr kumimoji="0" lang="en-US" altLang="zh-CN" sz="2400" dirty="0">
              <a:solidFill>
                <a:srgbClr val="00339A"/>
              </a:solidFill>
              <a:latin typeface="隶书" panose="02010509060101010101" pitchFamily="49" charset="-122"/>
              <a:ea typeface="隶书"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7" name="Object 2052"/>
          <p:cNvGraphicFramePr>
            <a:graphicFrameLocks noChangeAspect="1"/>
          </p:cNvGraphicFramePr>
          <p:nvPr/>
        </p:nvGraphicFramePr>
        <p:xfrm>
          <a:off x="1371600" y="0"/>
          <a:ext cx="6527800" cy="6858000"/>
        </p:xfrm>
        <a:graphic>
          <a:graphicData uri="http://schemas.openxmlformats.org/presentationml/2006/ole">
            <mc:AlternateContent xmlns:mc="http://schemas.openxmlformats.org/markup-compatibility/2006">
              <mc:Choice xmlns:v="urn:schemas-microsoft-com:vml" Requires="v">
                <p:oleObj spid="_x0000_s34849" name="Image" r:id="rId1" imgW="7810500" imgH="8204200" progId="Photoshop.Image.6">
                  <p:embed/>
                </p:oleObj>
              </mc:Choice>
              <mc:Fallback>
                <p:oleObj name="Image" r:id="rId1" imgW="7810500" imgH="8204200" progId="Photoshop.Image.6">
                  <p:embed/>
                  <p:pic>
                    <p:nvPicPr>
                      <p:cNvPr id="0" name="Object 2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0"/>
                        <a:ext cx="6527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050"/>
          <p:cNvSpPr>
            <a:spLocks noGrp="1" noChangeArrowheads="1"/>
          </p:cNvSpPr>
          <p:nvPr>
            <p:ph type="title"/>
          </p:nvPr>
        </p:nvSpPr>
        <p:spPr>
          <a:xfrm>
            <a:off x="457200" y="150829"/>
            <a:ext cx="6339840" cy="814371"/>
          </a:xfrm>
        </p:spPr>
        <p:txBody>
          <a:bodyPr/>
          <a:lstStyle/>
          <a:p>
            <a:pPr eaLnBrk="1" hangingPunct="1"/>
            <a:r>
              <a:rPr lang="en-US" altLang="zh-CN" dirty="0">
                <a:solidFill>
                  <a:schemeClr val="tx1"/>
                </a:solidFill>
              </a:rPr>
              <a:t>1.1    </a:t>
            </a:r>
            <a:r>
              <a:rPr lang="en-US" altLang="zh-CN" dirty="0">
                <a:solidFill>
                  <a:schemeClr val="tx1"/>
                </a:solidFill>
                <a:latin typeface="Times New Roman" panose="02020603050405020304" pitchFamily="18" charset="0"/>
              </a:rPr>
              <a:t>OS</a:t>
            </a:r>
            <a:r>
              <a:rPr lang="en-US" altLang="zh-CN" dirty="0">
                <a:solidFill>
                  <a:schemeClr val="tx1"/>
                </a:solidFill>
              </a:rPr>
              <a:t> </a:t>
            </a:r>
            <a:r>
              <a:rPr lang="zh-CN" altLang="en-US" dirty="0">
                <a:solidFill>
                  <a:schemeClr val="tx1"/>
                </a:solidFill>
              </a:rPr>
              <a:t>的概念</a:t>
            </a:r>
            <a:r>
              <a:rPr lang="zh-CN" altLang="en-US" sz="3600" b="0" dirty="0">
                <a:solidFill>
                  <a:schemeClr val="tx1"/>
                </a:solidFill>
              </a:rPr>
              <a:t> </a:t>
            </a:r>
            <a:endParaRPr lang="zh-CN" altLang="en-US" sz="3600" dirty="0">
              <a:solidFill>
                <a:schemeClr val="tx1"/>
              </a:solidFill>
            </a:endParaRPr>
          </a:p>
        </p:txBody>
      </p:sp>
      <p:sp>
        <p:nvSpPr>
          <p:cNvPr id="14341" name="Rectangle 1028"/>
          <p:cNvSpPr>
            <a:spLocks noGrp="1" noChangeArrowheads="1"/>
          </p:cNvSpPr>
          <p:nvPr>
            <p:ph idx="1"/>
          </p:nvPr>
        </p:nvSpPr>
        <p:spPr>
          <a:xfrm>
            <a:off x="457200" y="1259840"/>
            <a:ext cx="8229600" cy="4866323"/>
          </a:xfrm>
        </p:spPr>
        <p:txBody>
          <a:bodyPr/>
          <a:lstStyle/>
          <a:p>
            <a:pPr eaLnBrk="1" hangingPunct="1"/>
            <a:r>
              <a:rPr lang="zh-CN" altLang="en-US" sz="3200" dirty="0">
                <a:latin typeface="Times New Roman" panose="02020603050405020304" pitchFamily="18" charset="0"/>
              </a:rPr>
              <a:t>什么是</a:t>
            </a:r>
            <a:r>
              <a:rPr lang="en-US" altLang="zh-CN" sz="3200" dirty="0">
                <a:latin typeface="Times New Roman" panose="02020603050405020304" pitchFamily="18" charset="0"/>
              </a:rPr>
              <a:t>OS (Operating Systems)</a:t>
            </a:r>
            <a:endParaRPr lang="en-US" altLang="zh-CN" sz="3200" dirty="0">
              <a:latin typeface="Times New Roman" panose="02020603050405020304" pitchFamily="18" charset="0"/>
            </a:endParaRPr>
          </a:p>
          <a:p>
            <a:pPr lvl="1" eaLnBrk="1" hangingPunct="1"/>
            <a:r>
              <a:rPr lang="zh-CN" altLang="en-US" sz="2800" dirty="0">
                <a:latin typeface="Times New Roman" panose="02020603050405020304" pitchFamily="18" charset="0"/>
              </a:rPr>
              <a:t>引入</a:t>
            </a:r>
            <a:r>
              <a:rPr lang="en-US" altLang="zh-CN" sz="2800" dirty="0">
                <a:latin typeface="Times New Roman" panose="02020603050405020304" pitchFamily="18" charset="0"/>
              </a:rPr>
              <a:t>OS</a:t>
            </a:r>
            <a:r>
              <a:rPr lang="zh-CN" altLang="en-US" sz="2800" dirty="0">
                <a:latin typeface="Times New Roman" panose="02020603050405020304" pitchFamily="18" charset="0"/>
              </a:rPr>
              <a:t>的目的</a:t>
            </a:r>
            <a:endParaRPr lang="zh-CN" altLang="en-US" sz="2800" dirty="0">
              <a:latin typeface="Times New Roman" panose="02020603050405020304" pitchFamily="18" charset="0"/>
            </a:endParaRPr>
          </a:p>
          <a:p>
            <a:pPr lvl="1" eaLnBrk="1" hangingPunct="1"/>
            <a:r>
              <a:rPr lang="zh-CN" altLang="en-US" sz="2800" dirty="0">
                <a:latin typeface="Times New Roman" panose="02020603050405020304" pitchFamily="18" charset="0"/>
              </a:rPr>
              <a:t>操作系统的目标</a:t>
            </a:r>
            <a:endParaRPr lang="zh-CN" altLang="en-US" sz="2800" dirty="0">
              <a:latin typeface="Times New Roman" panose="02020603050405020304" pitchFamily="18" charset="0"/>
            </a:endParaRPr>
          </a:p>
          <a:p>
            <a:pPr lvl="2" eaLnBrk="1" hangingPunct="1"/>
            <a:r>
              <a:rPr lang="zh-CN" altLang="en-US" sz="2400" dirty="0">
                <a:latin typeface="Times New Roman" panose="02020603050405020304" pitchFamily="18" charset="0"/>
              </a:rPr>
              <a:t>方便性</a:t>
            </a:r>
            <a:endParaRPr lang="zh-CN" altLang="en-US" sz="2400" dirty="0">
              <a:latin typeface="Times New Roman" panose="02020603050405020304" pitchFamily="18" charset="0"/>
            </a:endParaRPr>
          </a:p>
          <a:p>
            <a:pPr lvl="2" eaLnBrk="1" hangingPunct="1"/>
            <a:r>
              <a:rPr lang="zh-CN" altLang="en-US" sz="2400" dirty="0">
                <a:latin typeface="Times New Roman" panose="02020603050405020304" pitchFamily="18" charset="0"/>
              </a:rPr>
              <a:t>有效性</a:t>
            </a:r>
            <a:endParaRPr lang="zh-CN" altLang="en-US" sz="2400" dirty="0">
              <a:latin typeface="Times New Roman" panose="02020603050405020304" pitchFamily="18" charset="0"/>
            </a:endParaRPr>
          </a:p>
          <a:p>
            <a:pPr lvl="2" eaLnBrk="1" hangingPunct="1"/>
            <a:r>
              <a:rPr lang="zh-CN" altLang="en-US" sz="2400" dirty="0">
                <a:latin typeface="Times New Roman" panose="02020603050405020304" pitchFamily="18" charset="0"/>
              </a:rPr>
              <a:t>可扩充性</a:t>
            </a:r>
            <a:endParaRPr lang="zh-CN" altLang="en-US" sz="2400" dirty="0">
              <a:latin typeface="Times New Roman" panose="02020603050405020304" pitchFamily="18" charset="0"/>
            </a:endParaRPr>
          </a:p>
          <a:p>
            <a:pPr lvl="2" eaLnBrk="1" hangingPunct="1"/>
            <a:r>
              <a:rPr lang="zh-CN" altLang="en-US" sz="2400" dirty="0">
                <a:latin typeface="Times New Roman" panose="02020603050405020304" pitchFamily="18" charset="0"/>
              </a:rPr>
              <a:t>开放性</a:t>
            </a:r>
            <a:endParaRPr lang="zh-CN" altLang="en-US" sz="2400" dirty="0">
              <a:latin typeface="Times New Roman" panose="02020603050405020304" pitchFamily="18" charset="0"/>
            </a:endParaRPr>
          </a:p>
          <a:p>
            <a:pPr lvl="1" eaLnBrk="1" hangingPunct="1"/>
            <a:r>
              <a:rPr lang="en-US" altLang="zh-CN" sz="3600" dirty="0">
                <a:latin typeface="Times New Roman" panose="02020603050405020304" pitchFamily="18" charset="0"/>
              </a:rPr>
              <a:t>OS</a:t>
            </a:r>
            <a:r>
              <a:rPr lang="zh-CN" altLang="en-US" sz="3600" dirty="0">
                <a:latin typeface="Times New Roman" panose="02020603050405020304" pitchFamily="18" charset="0"/>
              </a:rPr>
              <a:t>的定义</a:t>
            </a:r>
            <a:endParaRPr lang="zh-CN" altLang="en-US" sz="3600" b="0" dirty="0">
              <a:latin typeface="Times New Roman" panose="02020603050405020304" pitchFamily="18" charset="0"/>
            </a:endParaRPr>
          </a:p>
          <a:p>
            <a:pPr algn="just" eaLnBrk="1" hangingPunct="1">
              <a:spcBef>
                <a:spcPct val="50000"/>
              </a:spcBef>
              <a:buClrTx/>
              <a:buFontTx/>
              <a:buNone/>
            </a:pPr>
            <a:r>
              <a:rPr lang="zh-CN" altLang="en-US" sz="2400" b="0" dirty="0">
                <a:solidFill>
                  <a:srgbClr val="FF0000"/>
                </a:solidFill>
                <a:latin typeface="Times New Roman" panose="02020603050405020304" pitchFamily="18" charset="0"/>
              </a:rPr>
              <a:t>            </a:t>
            </a:r>
            <a:r>
              <a:rPr lang="en-US" altLang="zh-CN" sz="2400" dirty="0">
                <a:solidFill>
                  <a:srgbClr val="FF0000"/>
                </a:solidFill>
                <a:latin typeface="Times New Roman" panose="02020603050405020304" pitchFamily="18" charset="0"/>
              </a:rPr>
              <a:t>OS</a:t>
            </a:r>
            <a:r>
              <a:rPr lang="zh-CN" altLang="en-US" sz="2400" dirty="0">
                <a:solidFill>
                  <a:srgbClr val="FF0000"/>
                </a:solidFill>
                <a:latin typeface="Times New Roman" panose="02020603050405020304" pitchFamily="18" charset="0"/>
              </a:rPr>
              <a:t>是控制和管理计算机硬件和软件资源，合理地组织计算机工作流程以及方便用户的程序集合。</a:t>
            </a:r>
            <a:endParaRPr lang="zh-CN" altLang="en-US" sz="1800" dirty="0">
              <a:solidFill>
                <a:srgbClr val="FF0000"/>
              </a:solidFill>
              <a:latin typeface="Times New Roman" panose="02020603050405020304" pitchFamily="18" charset="0"/>
            </a:endParaRPr>
          </a:p>
        </p:txBody>
      </p:sp>
    </p:spTree>
  </p:cSld>
  <p:clrMapOvr>
    <a:masterClrMapping/>
  </p:clrMapOvr>
  <p:transition>
    <p:blinds/>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Text Box 12"/>
          <p:cNvSpPr txBox="1">
            <a:spLocks noChangeArrowheads="1"/>
          </p:cNvSpPr>
          <p:nvPr/>
        </p:nvSpPr>
        <p:spPr bwMode="auto">
          <a:xfrm>
            <a:off x="1979613" y="2459355"/>
            <a:ext cx="1414462"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zh-CN" sz="2400" b="0">
              <a:solidFill>
                <a:srgbClr val="009900"/>
              </a:solidFill>
              <a:latin typeface="华文新魏" panose="02010800040101010101" pitchFamily="2" charset="-122"/>
              <a:ea typeface="华文新魏" panose="02010800040101010101" pitchFamily="2" charset="-122"/>
            </a:endParaRPr>
          </a:p>
        </p:txBody>
      </p:sp>
      <p:sp>
        <p:nvSpPr>
          <p:cNvPr id="15366" name="Text Box 13"/>
          <p:cNvSpPr txBox="1">
            <a:spLocks noChangeArrowheads="1"/>
          </p:cNvSpPr>
          <p:nvPr/>
        </p:nvSpPr>
        <p:spPr bwMode="auto">
          <a:xfrm>
            <a:off x="3492500" y="2532380"/>
            <a:ext cx="14160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zh-CN" sz="2400" b="0">
              <a:solidFill>
                <a:srgbClr val="009900"/>
              </a:solidFill>
              <a:latin typeface="华文新魏" panose="02010800040101010101" pitchFamily="2" charset="-122"/>
              <a:ea typeface="华文新魏" panose="02010800040101010101" pitchFamily="2" charset="-122"/>
            </a:endParaRPr>
          </a:p>
        </p:txBody>
      </p:sp>
      <p:sp>
        <p:nvSpPr>
          <p:cNvPr id="15367" name="Text Box 14"/>
          <p:cNvSpPr txBox="1">
            <a:spLocks noChangeArrowheads="1"/>
          </p:cNvSpPr>
          <p:nvPr/>
        </p:nvSpPr>
        <p:spPr bwMode="auto">
          <a:xfrm>
            <a:off x="5292725" y="2532380"/>
            <a:ext cx="14160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zh-CN" sz="2400" b="0">
              <a:solidFill>
                <a:srgbClr val="009900"/>
              </a:solidFill>
              <a:latin typeface="华文新魏" panose="02010800040101010101" pitchFamily="2" charset="-122"/>
              <a:ea typeface="华文新魏" panose="02010800040101010101" pitchFamily="2" charset="-122"/>
            </a:endParaRPr>
          </a:p>
        </p:txBody>
      </p:sp>
      <p:sp>
        <p:nvSpPr>
          <p:cNvPr id="15368" name="Text Box 15"/>
          <p:cNvSpPr txBox="1">
            <a:spLocks noChangeArrowheads="1"/>
          </p:cNvSpPr>
          <p:nvPr/>
        </p:nvSpPr>
        <p:spPr bwMode="auto">
          <a:xfrm>
            <a:off x="7019925" y="2603818"/>
            <a:ext cx="141605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zh-CN" sz="2400" b="0">
              <a:solidFill>
                <a:srgbClr val="009900"/>
              </a:solidFill>
              <a:latin typeface="华文新魏" panose="02010800040101010101" pitchFamily="2" charset="-122"/>
              <a:ea typeface="华文新魏" panose="02010800040101010101" pitchFamily="2" charset="-122"/>
            </a:endParaRPr>
          </a:p>
        </p:txBody>
      </p:sp>
      <p:grpSp>
        <p:nvGrpSpPr>
          <p:cNvPr id="156710" name="Group 38"/>
          <p:cNvGrpSpPr/>
          <p:nvPr/>
        </p:nvGrpSpPr>
        <p:grpSpPr bwMode="auto">
          <a:xfrm>
            <a:off x="611188" y="2387918"/>
            <a:ext cx="8208962" cy="2097087"/>
            <a:chOff x="385" y="1389"/>
            <a:chExt cx="5171" cy="1321"/>
          </a:xfrm>
        </p:grpSpPr>
        <p:sp>
          <p:nvSpPr>
            <p:cNvPr id="15397" name="Rectangle 10"/>
            <p:cNvSpPr>
              <a:spLocks noChangeArrowheads="1"/>
            </p:cNvSpPr>
            <p:nvPr/>
          </p:nvSpPr>
          <p:spPr bwMode="auto">
            <a:xfrm>
              <a:off x="385" y="1389"/>
              <a:ext cx="5171" cy="1321"/>
            </a:xfrm>
            <a:prstGeom prst="rect">
              <a:avLst/>
            </a:prstGeom>
            <a:solidFill>
              <a:srgbClr val="FFFFFF"/>
            </a:solidFill>
            <a:ln w="9525">
              <a:solidFill>
                <a:srgbClr val="000000"/>
              </a:solidFill>
              <a:miter lim="800000"/>
            </a:ln>
            <a:effectLst>
              <a:outerShdw dist="107763" dir="2700000" algn="ctr" rotWithShape="0">
                <a:srgbClr val="808080"/>
              </a:outerShdw>
            </a:effec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15398" name="Text Box 11"/>
            <p:cNvSpPr txBox="1">
              <a:spLocks noChangeArrowheads="1"/>
            </p:cNvSpPr>
            <p:nvPr/>
          </p:nvSpPr>
          <p:spPr bwMode="auto">
            <a:xfrm>
              <a:off x="385" y="1480"/>
              <a:ext cx="517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2400">
                  <a:solidFill>
                    <a:srgbClr val="009900"/>
                  </a:solidFill>
                  <a:latin typeface="华文新魏" panose="02010800040101010101" pitchFamily="2" charset="-122"/>
                  <a:ea typeface="华文新魏" panose="02010800040101010101" pitchFamily="2" charset="-122"/>
                </a:rPr>
                <a:t>财务系统  航空订票  上网浏览  电子商务 </a:t>
              </a:r>
              <a:r>
                <a:rPr kumimoji="0" lang="en-US" altLang="zh-CN" sz="2400">
                  <a:solidFill>
                    <a:srgbClr val="009900"/>
                  </a:solidFill>
                  <a:latin typeface="Times New Roman" panose="02020603050405020304" pitchFamily="18" charset="0"/>
                </a:rPr>
                <a:t>…</a:t>
              </a:r>
              <a:r>
                <a:rPr kumimoji="0" lang="en-US" altLang="zh-CN" sz="2400">
                  <a:solidFill>
                    <a:srgbClr val="009900"/>
                  </a:solidFill>
                  <a:latin typeface="华文新魏" panose="02010800040101010101" pitchFamily="2" charset="-122"/>
                  <a:ea typeface="华文新魏" panose="02010800040101010101" pitchFamily="2" charset="-122"/>
                </a:rPr>
                <a:t>  </a:t>
              </a:r>
              <a:r>
                <a:rPr kumimoji="0" lang="zh-CN" altLang="en-US" sz="2400">
                  <a:solidFill>
                    <a:srgbClr val="009900"/>
                  </a:solidFill>
                  <a:latin typeface="华文新魏" panose="02010800040101010101" pitchFamily="2" charset="-122"/>
                  <a:ea typeface="华文新魏" panose="02010800040101010101" pitchFamily="2" charset="-122"/>
                </a:rPr>
                <a:t>科学计算</a:t>
              </a:r>
              <a:endParaRPr kumimoji="0" lang="zh-CN" altLang="en-US" sz="2400">
                <a:solidFill>
                  <a:srgbClr val="009900"/>
                </a:solidFill>
                <a:latin typeface="华文新魏" panose="02010800040101010101" pitchFamily="2" charset="-122"/>
                <a:ea typeface="华文新魏" panose="02010800040101010101" pitchFamily="2" charset="-122"/>
              </a:endParaRPr>
            </a:p>
            <a:p>
              <a:pPr algn="ctr">
                <a:spcBef>
                  <a:spcPct val="0"/>
                </a:spcBef>
                <a:buClrTx/>
                <a:buFontTx/>
                <a:buNone/>
              </a:pPr>
              <a:endParaRPr kumimoji="0" lang="zh-CN" altLang="en-US" sz="2400" b="0">
                <a:solidFill>
                  <a:srgbClr val="009900"/>
                </a:solidFill>
              </a:endParaRPr>
            </a:p>
            <a:p>
              <a:pPr algn="ctr">
                <a:spcBef>
                  <a:spcPct val="0"/>
                </a:spcBef>
                <a:buClrTx/>
                <a:buFontTx/>
                <a:buNone/>
              </a:pPr>
              <a:endParaRPr kumimoji="0" lang="zh-CN" altLang="en-US" sz="2400" b="0">
                <a:solidFill>
                  <a:srgbClr val="009900"/>
                </a:solidFill>
              </a:endParaRPr>
            </a:p>
            <a:p>
              <a:pPr algn="ctr">
                <a:spcBef>
                  <a:spcPct val="0"/>
                </a:spcBef>
                <a:buClrTx/>
                <a:buFontTx/>
                <a:buNone/>
              </a:pPr>
              <a:endParaRPr kumimoji="0" lang="zh-CN" altLang="en-US" sz="2400" b="0">
                <a:solidFill>
                  <a:srgbClr val="009900"/>
                </a:solidFill>
              </a:endParaRPr>
            </a:p>
            <a:p>
              <a:pPr algn="ctr">
                <a:spcBef>
                  <a:spcPct val="0"/>
                </a:spcBef>
                <a:buClrTx/>
                <a:buFontTx/>
                <a:buNone/>
              </a:pPr>
              <a:endParaRPr kumimoji="0" lang="en-US" altLang="zh-CN" sz="2400" b="0">
                <a:solidFill>
                  <a:srgbClr val="009900"/>
                </a:solidFill>
                <a:latin typeface="华文新魏" panose="02010800040101010101" pitchFamily="2" charset="-122"/>
                <a:ea typeface="华文新魏" panose="02010800040101010101" pitchFamily="2" charset="-122"/>
              </a:endParaRPr>
            </a:p>
          </p:txBody>
        </p:sp>
        <p:sp>
          <p:nvSpPr>
            <p:cNvPr id="15399" name="Text Box 17"/>
            <p:cNvSpPr txBox="1">
              <a:spLocks noChangeArrowheads="1"/>
            </p:cNvSpPr>
            <p:nvPr/>
          </p:nvSpPr>
          <p:spPr bwMode="auto">
            <a:xfrm>
              <a:off x="2278" y="1842"/>
              <a:ext cx="164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2800" b="0">
                  <a:solidFill>
                    <a:srgbClr val="008000"/>
                  </a:solidFill>
                  <a:latin typeface="华文新魏" panose="02010800040101010101" pitchFamily="2" charset="-122"/>
                  <a:ea typeface="华文新魏" panose="02010800040101010101" pitchFamily="2" charset="-122"/>
                </a:rPr>
                <a:t>（应用程序）</a:t>
              </a:r>
              <a:endParaRPr kumimoji="0" lang="zh-CN" altLang="en-US" sz="2800" b="0">
                <a:solidFill>
                  <a:srgbClr val="008000"/>
                </a:solidFill>
                <a:latin typeface="华文新魏" panose="02010800040101010101" pitchFamily="2" charset="-122"/>
                <a:ea typeface="华文新魏" panose="02010800040101010101" pitchFamily="2" charset="-122"/>
              </a:endParaRPr>
            </a:p>
          </p:txBody>
        </p:sp>
      </p:grpSp>
      <p:sp>
        <p:nvSpPr>
          <p:cNvPr id="15370" name="Text Box 19"/>
          <p:cNvSpPr txBox="1">
            <a:spLocks noChangeArrowheads="1"/>
          </p:cNvSpPr>
          <p:nvPr/>
        </p:nvSpPr>
        <p:spPr bwMode="auto">
          <a:xfrm>
            <a:off x="2874963" y="3638868"/>
            <a:ext cx="14160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zh-CN" sz="1800" b="0">
              <a:solidFill>
                <a:srgbClr val="009900"/>
              </a:solidFill>
              <a:latin typeface="华文新魏" panose="02010800040101010101" pitchFamily="2" charset="-122"/>
              <a:ea typeface="华文新魏" panose="02010800040101010101" pitchFamily="2" charset="-122"/>
            </a:endParaRPr>
          </a:p>
        </p:txBody>
      </p:sp>
      <p:sp>
        <p:nvSpPr>
          <p:cNvPr id="15371" name="Text Box 20"/>
          <p:cNvSpPr txBox="1">
            <a:spLocks noChangeArrowheads="1"/>
          </p:cNvSpPr>
          <p:nvPr/>
        </p:nvSpPr>
        <p:spPr bwMode="auto">
          <a:xfrm>
            <a:off x="4573588" y="3638868"/>
            <a:ext cx="14160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zh-CN" sz="1800" b="0">
              <a:solidFill>
                <a:srgbClr val="009900"/>
              </a:solidFill>
              <a:latin typeface="华文新魏" panose="02010800040101010101" pitchFamily="2" charset="-122"/>
              <a:ea typeface="华文新魏" panose="02010800040101010101" pitchFamily="2" charset="-122"/>
            </a:endParaRPr>
          </a:p>
        </p:txBody>
      </p:sp>
      <p:sp>
        <p:nvSpPr>
          <p:cNvPr id="15372" name="Text Box 21"/>
          <p:cNvSpPr txBox="1">
            <a:spLocks noChangeArrowheads="1"/>
          </p:cNvSpPr>
          <p:nvPr/>
        </p:nvSpPr>
        <p:spPr bwMode="auto">
          <a:xfrm>
            <a:off x="7069138" y="3638868"/>
            <a:ext cx="11334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endParaRPr kumimoji="0" lang="zh-CN" altLang="zh-CN" sz="1800" b="0">
              <a:solidFill>
                <a:srgbClr val="009900"/>
              </a:solidFill>
              <a:latin typeface="华文新魏" panose="02010800040101010101" pitchFamily="2" charset="-122"/>
              <a:ea typeface="华文新魏" panose="02010800040101010101" pitchFamily="2" charset="-122"/>
            </a:endParaRPr>
          </a:p>
        </p:txBody>
      </p:sp>
      <p:grpSp>
        <p:nvGrpSpPr>
          <p:cNvPr id="156711" name="Group 39"/>
          <p:cNvGrpSpPr/>
          <p:nvPr/>
        </p:nvGrpSpPr>
        <p:grpSpPr bwMode="auto">
          <a:xfrm>
            <a:off x="1187450" y="3611880"/>
            <a:ext cx="7078663" cy="1570038"/>
            <a:chOff x="748" y="2160"/>
            <a:chExt cx="4459" cy="989"/>
          </a:xfrm>
        </p:grpSpPr>
        <p:sp>
          <p:nvSpPr>
            <p:cNvPr id="15394" name="Rectangle 16"/>
            <p:cNvSpPr>
              <a:spLocks noChangeArrowheads="1"/>
            </p:cNvSpPr>
            <p:nvPr/>
          </p:nvSpPr>
          <p:spPr bwMode="auto">
            <a:xfrm>
              <a:off x="748" y="2160"/>
              <a:ext cx="4459" cy="989"/>
            </a:xfrm>
            <a:prstGeom prst="rect">
              <a:avLst/>
            </a:prstGeom>
            <a:solidFill>
              <a:srgbClr val="FFFFFF"/>
            </a:solidFill>
            <a:ln w="9525">
              <a:solidFill>
                <a:srgbClr val="000000"/>
              </a:solidFill>
              <a:miter lim="800000"/>
            </a:ln>
            <a:effectLst>
              <a:outerShdw dist="107763" dir="2700000" algn="ctr" rotWithShape="0">
                <a:srgbClr val="808080"/>
              </a:outerShdw>
            </a:effec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15395" name="Text Box 18"/>
            <p:cNvSpPr txBox="1">
              <a:spLocks noChangeArrowheads="1"/>
            </p:cNvSpPr>
            <p:nvPr/>
          </p:nvSpPr>
          <p:spPr bwMode="auto">
            <a:xfrm>
              <a:off x="919" y="2177"/>
              <a:ext cx="4274"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2400">
                  <a:solidFill>
                    <a:srgbClr val="C03CAD"/>
                  </a:solidFill>
                </a:rPr>
                <a:t>编译程序      汇编程序      编辑程序      数据库</a:t>
              </a:r>
              <a:endParaRPr kumimoji="0" lang="zh-CN" altLang="en-US" sz="2400">
                <a:solidFill>
                  <a:srgbClr val="C03CAD"/>
                </a:solidFill>
              </a:endParaRPr>
            </a:p>
          </p:txBody>
        </p:sp>
        <p:sp>
          <p:nvSpPr>
            <p:cNvPr id="15396" name="Text Box 23"/>
            <p:cNvSpPr txBox="1">
              <a:spLocks noChangeArrowheads="1"/>
            </p:cNvSpPr>
            <p:nvPr/>
          </p:nvSpPr>
          <p:spPr bwMode="auto">
            <a:xfrm>
              <a:off x="2178" y="2672"/>
              <a:ext cx="1416"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2800">
                  <a:solidFill>
                    <a:srgbClr val="C03CAD"/>
                  </a:solidFill>
                  <a:latin typeface="华文新魏" panose="02010800040101010101" pitchFamily="2" charset="-122"/>
                  <a:ea typeface="华文新魏" panose="02010800040101010101" pitchFamily="2" charset="-122"/>
                </a:rPr>
                <a:t>（系统程序）</a:t>
              </a:r>
              <a:endParaRPr kumimoji="0" lang="zh-CN" altLang="en-US" sz="2800">
                <a:solidFill>
                  <a:srgbClr val="C03CAD"/>
                </a:solidFill>
                <a:latin typeface="华文新魏" panose="02010800040101010101" pitchFamily="2" charset="-122"/>
                <a:ea typeface="华文新魏" panose="02010800040101010101" pitchFamily="2" charset="-122"/>
              </a:endParaRPr>
            </a:p>
          </p:txBody>
        </p:sp>
      </p:grpSp>
      <p:grpSp>
        <p:nvGrpSpPr>
          <p:cNvPr id="156712" name="Group 40"/>
          <p:cNvGrpSpPr/>
          <p:nvPr/>
        </p:nvGrpSpPr>
        <p:grpSpPr bwMode="auto">
          <a:xfrm>
            <a:off x="3132138" y="4980305"/>
            <a:ext cx="2832100" cy="1047750"/>
            <a:chOff x="1989" y="3001"/>
            <a:chExt cx="1784" cy="660"/>
          </a:xfrm>
        </p:grpSpPr>
        <p:sp>
          <p:nvSpPr>
            <p:cNvPr id="15392" name="Rectangle 22"/>
            <p:cNvSpPr>
              <a:spLocks noChangeArrowheads="1"/>
            </p:cNvSpPr>
            <p:nvPr/>
          </p:nvSpPr>
          <p:spPr bwMode="auto">
            <a:xfrm>
              <a:off x="1989" y="3001"/>
              <a:ext cx="1784" cy="660"/>
            </a:xfrm>
            <a:prstGeom prst="rect">
              <a:avLst/>
            </a:prstGeom>
            <a:solidFill>
              <a:srgbClr val="FFFFFF"/>
            </a:solidFill>
            <a:ln w="9525">
              <a:solidFill>
                <a:srgbClr val="000000"/>
              </a:solidFill>
              <a:miter lim="800000"/>
            </a:ln>
            <a:effectLst>
              <a:outerShdw dist="107763" dir="2700000" algn="ctr" rotWithShape="0">
                <a:srgbClr val="808080"/>
              </a:outerShdw>
            </a:effec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15393" name="Text Box 24"/>
            <p:cNvSpPr txBox="1">
              <a:spLocks noChangeArrowheads="1"/>
            </p:cNvSpPr>
            <p:nvPr/>
          </p:nvSpPr>
          <p:spPr bwMode="auto">
            <a:xfrm>
              <a:off x="2154" y="3067"/>
              <a:ext cx="124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3200">
                  <a:solidFill>
                    <a:schemeClr val="hlink"/>
                  </a:solidFill>
                  <a:latin typeface="华文新魏" panose="02010800040101010101" pitchFamily="2" charset="-122"/>
                  <a:ea typeface="华文新魏" panose="02010800040101010101" pitchFamily="2" charset="-122"/>
                </a:rPr>
                <a:t>操作系统</a:t>
              </a:r>
              <a:endParaRPr kumimoji="0" lang="zh-CN" altLang="en-US" sz="3200">
                <a:solidFill>
                  <a:schemeClr val="hlink"/>
                </a:solidFill>
                <a:latin typeface="华文新魏" panose="02010800040101010101" pitchFamily="2" charset="-122"/>
                <a:ea typeface="华文新魏" panose="02010800040101010101" pitchFamily="2" charset="-122"/>
              </a:endParaRPr>
            </a:p>
          </p:txBody>
        </p:sp>
      </p:grpSp>
      <p:sp>
        <p:nvSpPr>
          <p:cNvPr id="156697" name="Text Box 25"/>
          <p:cNvSpPr txBox="1">
            <a:spLocks noChangeArrowheads="1"/>
          </p:cNvSpPr>
          <p:nvPr/>
        </p:nvSpPr>
        <p:spPr bwMode="auto">
          <a:xfrm>
            <a:off x="3708400" y="5699443"/>
            <a:ext cx="1414463" cy="1047750"/>
          </a:xfrm>
          <a:prstGeom prst="rect">
            <a:avLst/>
          </a:prstGeom>
          <a:solidFill>
            <a:srgbClr val="FFFFFF"/>
          </a:solidFill>
          <a:ln w="9525">
            <a:solidFill>
              <a:srgbClr val="000000"/>
            </a:solidFill>
            <a:miter lim="800000"/>
          </a:ln>
          <a:effectLst>
            <a:outerShdw dist="107763" dir="2700000" algn="ctr" rotWithShape="0">
              <a:srgbClr val="808080"/>
            </a:outerShdw>
          </a:effec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3200">
                <a:solidFill>
                  <a:srgbClr val="0066FF"/>
                </a:solidFill>
                <a:latin typeface="华文新魏" panose="02010800040101010101" pitchFamily="2" charset="-122"/>
                <a:ea typeface="华文新魏" panose="02010800040101010101" pitchFamily="2" charset="-122"/>
              </a:rPr>
              <a:t>计算机</a:t>
            </a:r>
            <a:endParaRPr kumimoji="0" lang="zh-CN" altLang="en-US" sz="3200">
              <a:solidFill>
                <a:srgbClr val="0066FF"/>
              </a:solidFill>
              <a:latin typeface="华文新魏" panose="02010800040101010101" pitchFamily="2" charset="-122"/>
              <a:ea typeface="华文新魏" panose="02010800040101010101" pitchFamily="2" charset="-122"/>
            </a:endParaRPr>
          </a:p>
          <a:p>
            <a:pPr algn="ctr">
              <a:spcBef>
                <a:spcPct val="0"/>
              </a:spcBef>
              <a:buClrTx/>
              <a:buFontTx/>
              <a:buNone/>
            </a:pPr>
            <a:r>
              <a:rPr kumimoji="0" lang="zh-CN" altLang="en-US" sz="3200">
                <a:solidFill>
                  <a:srgbClr val="0066FF"/>
                </a:solidFill>
                <a:latin typeface="华文新魏" panose="02010800040101010101" pitchFamily="2" charset="-122"/>
                <a:ea typeface="华文新魏" panose="02010800040101010101" pitchFamily="2" charset="-122"/>
              </a:rPr>
              <a:t>硬件</a:t>
            </a:r>
            <a:endParaRPr kumimoji="0" lang="zh-CN" altLang="en-US" sz="3200">
              <a:solidFill>
                <a:srgbClr val="0066FF"/>
              </a:solidFill>
              <a:latin typeface="华文新魏" panose="02010800040101010101" pitchFamily="2" charset="-122"/>
              <a:ea typeface="华文新魏" panose="02010800040101010101" pitchFamily="2" charset="-122"/>
            </a:endParaRPr>
          </a:p>
        </p:txBody>
      </p:sp>
      <p:grpSp>
        <p:nvGrpSpPr>
          <p:cNvPr id="156708" name="Group 36"/>
          <p:cNvGrpSpPr/>
          <p:nvPr/>
        </p:nvGrpSpPr>
        <p:grpSpPr bwMode="auto">
          <a:xfrm>
            <a:off x="900113" y="1019493"/>
            <a:ext cx="7361237" cy="525462"/>
            <a:chOff x="563" y="527"/>
            <a:chExt cx="4637" cy="331"/>
          </a:xfrm>
        </p:grpSpPr>
        <p:sp>
          <p:nvSpPr>
            <p:cNvPr id="15386" name="Text Box 5"/>
            <p:cNvSpPr txBox="1">
              <a:spLocks noChangeArrowheads="1"/>
            </p:cNvSpPr>
            <p:nvPr/>
          </p:nvSpPr>
          <p:spPr bwMode="auto">
            <a:xfrm>
              <a:off x="563" y="527"/>
              <a:ext cx="536" cy="33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2400">
                  <a:solidFill>
                    <a:srgbClr val="0066FF"/>
                  </a:solidFill>
                  <a:latin typeface="华文新魏" panose="02010800040101010101" pitchFamily="2" charset="-122"/>
                  <a:ea typeface="华文新魏" panose="02010800040101010101" pitchFamily="2" charset="-122"/>
                </a:rPr>
                <a:t>用户</a:t>
              </a:r>
              <a:r>
                <a:rPr kumimoji="0" lang="en-US" altLang="zh-CN" sz="2400">
                  <a:solidFill>
                    <a:srgbClr val="0066FF"/>
                  </a:solidFill>
                  <a:latin typeface="华文新魏" panose="02010800040101010101" pitchFamily="2" charset="-122"/>
                  <a:ea typeface="华文新魏" panose="02010800040101010101" pitchFamily="2" charset="-122"/>
                </a:rPr>
                <a:t>1</a:t>
              </a:r>
              <a:endParaRPr kumimoji="0" lang="en-US" altLang="zh-CN" sz="2400">
                <a:solidFill>
                  <a:srgbClr val="0066FF"/>
                </a:solidFill>
                <a:latin typeface="华文新魏" panose="02010800040101010101" pitchFamily="2" charset="-122"/>
                <a:ea typeface="华文新魏" panose="02010800040101010101" pitchFamily="2" charset="-122"/>
              </a:endParaRPr>
            </a:p>
          </p:txBody>
        </p:sp>
        <p:sp>
          <p:nvSpPr>
            <p:cNvPr id="15387" name="Text Box 6"/>
            <p:cNvSpPr txBox="1">
              <a:spLocks noChangeArrowheads="1"/>
            </p:cNvSpPr>
            <p:nvPr/>
          </p:nvSpPr>
          <p:spPr bwMode="auto">
            <a:xfrm>
              <a:off x="1455" y="527"/>
              <a:ext cx="534" cy="33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2400">
                  <a:solidFill>
                    <a:srgbClr val="0066FF"/>
                  </a:solidFill>
                  <a:latin typeface="华文新魏" panose="02010800040101010101" pitchFamily="2" charset="-122"/>
                  <a:ea typeface="华文新魏" panose="02010800040101010101" pitchFamily="2" charset="-122"/>
                </a:rPr>
                <a:t>用户</a:t>
              </a:r>
              <a:r>
                <a:rPr kumimoji="0" lang="en-US" altLang="zh-CN" sz="2400">
                  <a:solidFill>
                    <a:srgbClr val="0066FF"/>
                  </a:solidFill>
                  <a:latin typeface="华文新魏" panose="02010800040101010101" pitchFamily="2" charset="-122"/>
                  <a:ea typeface="华文新魏" panose="02010800040101010101" pitchFamily="2" charset="-122"/>
                </a:rPr>
                <a:t>2</a:t>
              </a:r>
              <a:endParaRPr kumimoji="0" lang="en-US" altLang="zh-CN" sz="2400">
                <a:solidFill>
                  <a:srgbClr val="0066FF"/>
                </a:solidFill>
                <a:latin typeface="华文新魏" panose="02010800040101010101" pitchFamily="2" charset="-122"/>
                <a:ea typeface="华文新魏" panose="02010800040101010101" pitchFamily="2" charset="-122"/>
              </a:endParaRPr>
            </a:p>
          </p:txBody>
        </p:sp>
        <p:sp>
          <p:nvSpPr>
            <p:cNvPr id="15388" name="Text Box 7"/>
            <p:cNvSpPr txBox="1">
              <a:spLocks noChangeArrowheads="1"/>
            </p:cNvSpPr>
            <p:nvPr/>
          </p:nvSpPr>
          <p:spPr bwMode="auto">
            <a:xfrm>
              <a:off x="2343" y="527"/>
              <a:ext cx="536" cy="33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2400">
                  <a:solidFill>
                    <a:srgbClr val="0066FF"/>
                  </a:solidFill>
                  <a:latin typeface="华文新魏" panose="02010800040101010101" pitchFamily="2" charset="-122"/>
                  <a:ea typeface="华文新魏" panose="02010800040101010101" pitchFamily="2" charset="-122"/>
                </a:rPr>
                <a:t>用户</a:t>
              </a:r>
              <a:r>
                <a:rPr kumimoji="0" lang="en-US" altLang="zh-CN" sz="2400">
                  <a:solidFill>
                    <a:srgbClr val="0066FF"/>
                  </a:solidFill>
                  <a:latin typeface="华文新魏" panose="02010800040101010101" pitchFamily="2" charset="-122"/>
                  <a:ea typeface="华文新魏" panose="02010800040101010101" pitchFamily="2" charset="-122"/>
                </a:rPr>
                <a:t>3</a:t>
              </a:r>
              <a:endParaRPr kumimoji="0" lang="en-US" altLang="zh-CN" sz="2400">
                <a:solidFill>
                  <a:srgbClr val="0066FF"/>
                </a:solidFill>
                <a:latin typeface="华文新魏" panose="02010800040101010101" pitchFamily="2" charset="-122"/>
                <a:ea typeface="华文新魏" panose="02010800040101010101" pitchFamily="2" charset="-122"/>
              </a:endParaRPr>
            </a:p>
          </p:txBody>
        </p:sp>
        <p:sp>
          <p:nvSpPr>
            <p:cNvPr id="15389" name="Text Box 8"/>
            <p:cNvSpPr txBox="1">
              <a:spLocks noChangeArrowheads="1"/>
            </p:cNvSpPr>
            <p:nvPr/>
          </p:nvSpPr>
          <p:spPr bwMode="auto">
            <a:xfrm>
              <a:off x="3238" y="527"/>
              <a:ext cx="535" cy="331"/>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2400">
                  <a:solidFill>
                    <a:srgbClr val="0066FF"/>
                  </a:solidFill>
                  <a:latin typeface="华文新魏" panose="02010800040101010101" pitchFamily="2" charset="-122"/>
                  <a:ea typeface="华文新魏" panose="02010800040101010101" pitchFamily="2" charset="-122"/>
                </a:rPr>
                <a:t>用户</a:t>
              </a:r>
              <a:r>
                <a:rPr kumimoji="0" lang="en-US" altLang="zh-CN" sz="2400">
                  <a:solidFill>
                    <a:srgbClr val="0066FF"/>
                  </a:solidFill>
                  <a:latin typeface="华文新魏" panose="02010800040101010101" pitchFamily="2" charset="-122"/>
                  <a:ea typeface="华文新魏" panose="02010800040101010101" pitchFamily="2" charset="-122"/>
                </a:rPr>
                <a:t>4</a:t>
              </a:r>
              <a:endParaRPr kumimoji="0" lang="en-US" altLang="zh-CN" sz="2400">
                <a:solidFill>
                  <a:srgbClr val="0066FF"/>
                </a:solidFill>
                <a:latin typeface="华文新魏" panose="02010800040101010101" pitchFamily="2" charset="-122"/>
                <a:ea typeface="华文新魏" panose="02010800040101010101" pitchFamily="2" charset="-122"/>
              </a:endParaRPr>
            </a:p>
          </p:txBody>
        </p:sp>
        <p:sp>
          <p:nvSpPr>
            <p:cNvPr id="15390" name="Text Box 9"/>
            <p:cNvSpPr txBox="1">
              <a:spLocks noChangeArrowheads="1"/>
            </p:cNvSpPr>
            <p:nvPr/>
          </p:nvSpPr>
          <p:spPr bwMode="auto">
            <a:xfrm>
              <a:off x="4664" y="527"/>
              <a:ext cx="536" cy="331"/>
            </a:xfrm>
            <a:prstGeom prst="rect">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2400">
                  <a:solidFill>
                    <a:srgbClr val="0066FF"/>
                  </a:solidFill>
                  <a:latin typeface="华文新魏" panose="02010800040101010101" pitchFamily="2" charset="-122"/>
                  <a:ea typeface="华文新魏" panose="02010800040101010101" pitchFamily="2" charset="-122"/>
                </a:rPr>
                <a:t>用户</a:t>
              </a:r>
              <a:r>
                <a:rPr kumimoji="0" lang="en-US" altLang="zh-CN" sz="2400">
                  <a:solidFill>
                    <a:srgbClr val="0066FF"/>
                  </a:solidFill>
                  <a:latin typeface="华文新魏" panose="02010800040101010101" pitchFamily="2" charset="-122"/>
                  <a:ea typeface="华文新魏" panose="02010800040101010101" pitchFamily="2" charset="-122"/>
                </a:rPr>
                <a:t>n</a:t>
              </a:r>
              <a:endParaRPr kumimoji="0" lang="en-US" altLang="zh-CN" sz="2400">
                <a:solidFill>
                  <a:srgbClr val="0066FF"/>
                </a:solidFill>
                <a:latin typeface="华文新魏" panose="02010800040101010101" pitchFamily="2" charset="-122"/>
                <a:ea typeface="华文新魏" panose="02010800040101010101" pitchFamily="2" charset="-122"/>
              </a:endParaRPr>
            </a:p>
          </p:txBody>
        </p:sp>
        <p:sp>
          <p:nvSpPr>
            <p:cNvPr id="15391" name="Text Box 26"/>
            <p:cNvSpPr txBox="1">
              <a:spLocks noChangeArrowheads="1"/>
            </p:cNvSpPr>
            <p:nvPr/>
          </p:nvSpPr>
          <p:spPr bwMode="auto">
            <a:xfrm>
              <a:off x="3923" y="527"/>
              <a:ext cx="5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en-US" altLang="zh-CN" sz="1800">
                  <a:solidFill>
                    <a:srgbClr val="0066FF"/>
                  </a:solidFill>
                  <a:latin typeface="Times New Roman" panose="02020603050405020304" pitchFamily="18" charset="0"/>
                  <a:ea typeface="华文新魏" panose="02010800040101010101" pitchFamily="2" charset="-122"/>
                </a:rPr>
                <a:t>…</a:t>
              </a:r>
              <a:r>
                <a:rPr kumimoji="0" lang="en-US" altLang="zh-CN" sz="1800">
                  <a:solidFill>
                    <a:srgbClr val="0066FF"/>
                  </a:solidFill>
                  <a:latin typeface="华文新魏" panose="02010800040101010101" pitchFamily="2" charset="-122"/>
                  <a:ea typeface="华文新魏" panose="02010800040101010101" pitchFamily="2" charset="-122"/>
                </a:rPr>
                <a:t> </a:t>
              </a:r>
              <a:r>
                <a:rPr kumimoji="0" lang="en-US" altLang="zh-CN" sz="1800">
                  <a:solidFill>
                    <a:srgbClr val="0066FF"/>
                  </a:solidFill>
                  <a:latin typeface="Times New Roman" panose="02020603050405020304" pitchFamily="18" charset="0"/>
                  <a:ea typeface="华文新魏" panose="02010800040101010101" pitchFamily="2" charset="-122"/>
                </a:rPr>
                <a:t>…</a:t>
              </a:r>
              <a:endParaRPr kumimoji="0" lang="en-US" altLang="zh-CN" sz="1800">
                <a:solidFill>
                  <a:srgbClr val="0066FF"/>
                </a:solidFill>
                <a:latin typeface="华文新魏" panose="02010800040101010101" pitchFamily="2" charset="-122"/>
                <a:ea typeface="华文新魏" panose="02010800040101010101" pitchFamily="2" charset="-122"/>
              </a:endParaRPr>
            </a:p>
          </p:txBody>
        </p:sp>
      </p:grpSp>
      <p:sp>
        <p:nvSpPr>
          <p:cNvPr id="15377" name="Text Box 27"/>
          <p:cNvSpPr txBox="1">
            <a:spLocks noChangeArrowheads="1"/>
          </p:cNvSpPr>
          <p:nvPr/>
        </p:nvSpPr>
        <p:spPr bwMode="auto">
          <a:xfrm>
            <a:off x="6273800" y="2327593"/>
            <a:ext cx="84772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endParaRPr kumimoji="0" lang="zh-CN" altLang="zh-CN" sz="1400" b="0">
              <a:solidFill>
                <a:srgbClr val="009900"/>
              </a:solidFill>
              <a:latin typeface="华文新魏" panose="02010800040101010101" pitchFamily="2" charset="-122"/>
              <a:ea typeface="华文新魏" panose="02010800040101010101" pitchFamily="2" charset="-122"/>
            </a:endParaRPr>
          </a:p>
        </p:txBody>
      </p:sp>
      <p:sp>
        <p:nvSpPr>
          <p:cNvPr id="15378" name="Text Box 28"/>
          <p:cNvSpPr txBox="1">
            <a:spLocks noChangeArrowheads="1"/>
          </p:cNvSpPr>
          <p:nvPr/>
        </p:nvSpPr>
        <p:spPr bwMode="auto">
          <a:xfrm>
            <a:off x="5989638" y="3638868"/>
            <a:ext cx="8493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en-US" altLang="zh-CN" sz="1200" b="0">
                <a:solidFill>
                  <a:srgbClr val="009900"/>
                </a:solidFill>
                <a:latin typeface="Times New Roman" panose="02020603050405020304" pitchFamily="18" charset="0"/>
                <a:ea typeface="华文新魏" panose="02010800040101010101" pitchFamily="2" charset="-122"/>
              </a:rPr>
              <a:t>…</a:t>
            </a:r>
            <a:endParaRPr kumimoji="0" lang="en-US" altLang="zh-CN" sz="1200" b="0">
              <a:solidFill>
                <a:srgbClr val="009900"/>
              </a:solidFill>
              <a:latin typeface="华文新魏" panose="02010800040101010101" pitchFamily="2" charset="-122"/>
              <a:ea typeface="华文新魏" panose="02010800040101010101" pitchFamily="2" charset="-122"/>
            </a:endParaRPr>
          </a:p>
        </p:txBody>
      </p:sp>
      <p:grpSp>
        <p:nvGrpSpPr>
          <p:cNvPr id="156709" name="Group 37"/>
          <p:cNvGrpSpPr/>
          <p:nvPr/>
        </p:nvGrpSpPr>
        <p:grpSpPr bwMode="auto">
          <a:xfrm>
            <a:off x="1331913" y="1595755"/>
            <a:ext cx="6553200" cy="782638"/>
            <a:chOff x="839" y="890"/>
            <a:chExt cx="4128" cy="493"/>
          </a:xfrm>
        </p:grpSpPr>
        <p:sp>
          <p:nvSpPr>
            <p:cNvPr id="15381" name="Line 29"/>
            <p:cNvSpPr>
              <a:spLocks noChangeShapeType="1"/>
            </p:cNvSpPr>
            <p:nvPr/>
          </p:nvSpPr>
          <p:spPr bwMode="auto">
            <a:xfrm>
              <a:off x="839" y="890"/>
              <a:ext cx="0" cy="493"/>
            </a:xfrm>
            <a:prstGeom prst="line">
              <a:avLst/>
            </a:prstGeom>
            <a:noFill/>
            <a:ln w="25400">
              <a:solidFill>
                <a:srgbClr val="000000"/>
              </a:solidFill>
              <a:round/>
              <a:tailEnd type="stealth" w="med" len="med"/>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15382" name="Line 30"/>
            <p:cNvSpPr>
              <a:spLocks noChangeShapeType="1"/>
            </p:cNvSpPr>
            <p:nvPr/>
          </p:nvSpPr>
          <p:spPr bwMode="auto">
            <a:xfrm>
              <a:off x="1746" y="890"/>
              <a:ext cx="0" cy="493"/>
            </a:xfrm>
            <a:prstGeom prst="line">
              <a:avLst/>
            </a:prstGeom>
            <a:noFill/>
            <a:ln w="25400">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宋体" panose="02010600030101010101" pitchFamily="2" charset="-122"/>
                <a:ea typeface="宋体" panose="02010600030101010101" pitchFamily="2" charset="-122"/>
              </a:endParaRPr>
            </a:p>
          </p:txBody>
        </p:sp>
        <p:sp>
          <p:nvSpPr>
            <p:cNvPr id="15383" name="Line 31"/>
            <p:cNvSpPr>
              <a:spLocks noChangeShapeType="1"/>
            </p:cNvSpPr>
            <p:nvPr/>
          </p:nvSpPr>
          <p:spPr bwMode="auto">
            <a:xfrm>
              <a:off x="2608" y="890"/>
              <a:ext cx="0" cy="493"/>
            </a:xfrm>
            <a:prstGeom prst="line">
              <a:avLst/>
            </a:prstGeom>
            <a:noFill/>
            <a:ln w="25400">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宋体" panose="02010600030101010101" pitchFamily="2" charset="-122"/>
                <a:ea typeface="宋体" panose="02010600030101010101" pitchFamily="2" charset="-122"/>
              </a:endParaRPr>
            </a:p>
          </p:txBody>
        </p:sp>
        <p:sp>
          <p:nvSpPr>
            <p:cNvPr id="15384" name="Line 32"/>
            <p:cNvSpPr>
              <a:spLocks noChangeShapeType="1"/>
            </p:cNvSpPr>
            <p:nvPr/>
          </p:nvSpPr>
          <p:spPr bwMode="auto">
            <a:xfrm>
              <a:off x="3515" y="890"/>
              <a:ext cx="0" cy="493"/>
            </a:xfrm>
            <a:prstGeom prst="line">
              <a:avLst/>
            </a:prstGeom>
            <a:noFill/>
            <a:ln w="25400">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宋体" panose="02010600030101010101" pitchFamily="2" charset="-122"/>
                <a:ea typeface="宋体" panose="02010600030101010101" pitchFamily="2" charset="-122"/>
              </a:endParaRPr>
            </a:p>
          </p:txBody>
        </p:sp>
        <p:sp>
          <p:nvSpPr>
            <p:cNvPr id="15385" name="Line 33"/>
            <p:cNvSpPr>
              <a:spLocks noChangeShapeType="1"/>
            </p:cNvSpPr>
            <p:nvPr/>
          </p:nvSpPr>
          <p:spPr bwMode="auto">
            <a:xfrm>
              <a:off x="4967" y="890"/>
              <a:ext cx="0" cy="493"/>
            </a:xfrm>
            <a:prstGeom prst="line">
              <a:avLst/>
            </a:prstGeom>
            <a:noFill/>
            <a:ln w="25400">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宋体" panose="02010600030101010101" pitchFamily="2" charset="-122"/>
                <a:ea typeface="宋体" panose="02010600030101010101" pitchFamily="2" charset="-122"/>
              </a:endParaRPr>
            </a:p>
          </p:txBody>
        </p:sp>
      </p:grpSp>
      <p:sp>
        <p:nvSpPr>
          <p:cNvPr id="40" name="Rectangle 2050"/>
          <p:cNvSpPr txBox="1">
            <a:spLocks noChangeArrowheads="1"/>
          </p:cNvSpPr>
          <p:nvPr/>
        </p:nvSpPr>
        <p:spPr>
          <a:xfrm>
            <a:off x="457200" y="150829"/>
            <a:ext cx="6339840" cy="814371"/>
          </a:xfrm>
          <a:prstGeom prst="rect">
            <a:avLst/>
          </a:prstGeom>
        </p:spPr>
        <p:txBody>
          <a:bodyPr/>
          <a:lst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2pPr>
            <a:lvl3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3pPr>
            <a:lvl4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4pPr>
            <a:lvl5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9pPr>
          </a:lstStyle>
          <a:p>
            <a:pPr eaLnBrk="1" hangingPunct="1"/>
            <a:r>
              <a:rPr kumimoji="0" lang="en-US" altLang="zh-CN" sz="3200" kern="0" dirty="0">
                <a:solidFill>
                  <a:schemeClr val="tx1"/>
                </a:solidFill>
              </a:rPr>
              <a:t>1.1    </a:t>
            </a:r>
            <a:r>
              <a:rPr kumimoji="0" lang="en-US" altLang="zh-CN" sz="3200" kern="0" dirty="0">
                <a:solidFill>
                  <a:schemeClr val="tx1"/>
                </a:solidFill>
                <a:latin typeface="Times New Roman" panose="02020603050405020304" pitchFamily="18" charset="0"/>
              </a:rPr>
              <a:t>OS</a:t>
            </a:r>
            <a:r>
              <a:rPr kumimoji="0" lang="en-US" altLang="zh-CN" sz="3200" kern="0" dirty="0">
                <a:solidFill>
                  <a:schemeClr val="tx1"/>
                </a:solidFill>
              </a:rPr>
              <a:t> </a:t>
            </a:r>
            <a:r>
              <a:rPr kumimoji="0" lang="zh-CN" altLang="en-US" sz="3200" kern="0" dirty="0">
                <a:solidFill>
                  <a:schemeClr val="tx1"/>
                </a:solidFill>
              </a:rPr>
              <a:t>的概念</a:t>
            </a:r>
            <a:r>
              <a:rPr kumimoji="0" lang="zh-CN" altLang="en-US" sz="2400" kern="0" dirty="0">
                <a:solidFill>
                  <a:schemeClr val="tx1"/>
                </a:solidFill>
              </a:rPr>
              <a:t> </a:t>
            </a:r>
            <a:endParaRPr kumimoji="0" lang="zh-CN" altLang="en-US" sz="2400" kern="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56708"/>
                                        </p:tgtEl>
                                        <p:attrNameLst>
                                          <p:attrName>style.visibility</p:attrName>
                                        </p:attrNameLst>
                                      </p:cBhvr>
                                      <p:to>
                                        <p:strVal val="visible"/>
                                      </p:to>
                                    </p:set>
                                    <p:animEffect transition="in" filter="diamond(in)">
                                      <p:cBhvr>
                                        <p:cTn id="7" dur="2000"/>
                                        <p:tgtEl>
                                          <p:spTgt spid="1567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6709"/>
                                        </p:tgtEl>
                                        <p:attrNameLst>
                                          <p:attrName>style.visibility</p:attrName>
                                        </p:attrNameLst>
                                      </p:cBhvr>
                                      <p:to>
                                        <p:strVal val="visible"/>
                                      </p:to>
                                    </p:set>
                                    <p:animEffect transition="in" filter="blinds(horizontal)">
                                      <p:cBhvr>
                                        <p:cTn id="12" dur="500"/>
                                        <p:tgtEl>
                                          <p:spTgt spid="156709"/>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56710"/>
                                        </p:tgtEl>
                                        <p:attrNameLst>
                                          <p:attrName>style.visibility</p:attrName>
                                        </p:attrNameLst>
                                      </p:cBhvr>
                                      <p:to>
                                        <p:strVal val="visible"/>
                                      </p:to>
                                    </p:set>
                                    <p:animEffect transition="in" filter="diamond(in)">
                                      <p:cBhvr>
                                        <p:cTn id="17" dur="2000"/>
                                        <p:tgtEl>
                                          <p:spTgt spid="156710"/>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56711"/>
                                        </p:tgtEl>
                                        <p:attrNameLst>
                                          <p:attrName>style.visibility</p:attrName>
                                        </p:attrNameLst>
                                      </p:cBhvr>
                                      <p:to>
                                        <p:strVal val="visible"/>
                                      </p:to>
                                    </p:set>
                                    <p:animEffect transition="in" filter="diamond(in)">
                                      <p:cBhvr>
                                        <p:cTn id="22" dur="2000"/>
                                        <p:tgtEl>
                                          <p:spTgt spid="156711"/>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4" fill="hold" nodeType="clickEffect">
                                  <p:stCondLst>
                                    <p:cond delay="0"/>
                                  </p:stCondLst>
                                  <p:childTnLst>
                                    <p:set>
                                      <p:cBhvr>
                                        <p:cTn id="26" dur="1" fill="hold">
                                          <p:stCondLst>
                                            <p:cond delay="0"/>
                                          </p:stCondLst>
                                        </p:cTn>
                                        <p:tgtEl>
                                          <p:spTgt spid="156712"/>
                                        </p:tgtEl>
                                        <p:attrNameLst>
                                          <p:attrName>style.visibility</p:attrName>
                                        </p:attrNameLst>
                                      </p:cBhvr>
                                      <p:to>
                                        <p:strVal val="visible"/>
                                      </p:to>
                                    </p:set>
                                    <p:animEffect transition="in" filter="wheel(4)">
                                      <p:cBhvr>
                                        <p:cTn id="27" dur="2000"/>
                                        <p:tgtEl>
                                          <p:spTgt spid="156712"/>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56697"/>
                                        </p:tgtEl>
                                        <p:attrNameLst>
                                          <p:attrName>style.visibility</p:attrName>
                                        </p:attrNameLst>
                                      </p:cBhvr>
                                      <p:to>
                                        <p:strVal val="visible"/>
                                      </p:to>
                                    </p:set>
                                    <p:animEffect transition="in" filter="diamond(in)">
                                      <p:cBhvr>
                                        <p:cTn id="32" dur="2000"/>
                                        <p:tgtEl>
                                          <p:spTgt spid="156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9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4"/>
          <p:cNvSpPr>
            <a:spLocks noGrp="1" noChangeArrowheads="1"/>
          </p:cNvSpPr>
          <p:nvPr>
            <p:ph type="body" idx="4294967295"/>
          </p:nvPr>
        </p:nvSpPr>
        <p:spPr>
          <a:xfrm>
            <a:off x="930275" y="1432560"/>
            <a:ext cx="8213725" cy="4699953"/>
          </a:xfrm>
          <a:prstGeom prst="rect">
            <a:avLst/>
          </a:prstGeom>
        </p:spPr>
        <p:txBody>
          <a:bodyPr/>
          <a:lstStyle/>
          <a:p>
            <a:pPr eaLnBrk="1" hangingPunct="1">
              <a:lnSpc>
                <a:spcPct val="90000"/>
              </a:lnSpc>
            </a:pPr>
            <a:r>
              <a:rPr lang="zh-CN" altLang="en-US" dirty="0">
                <a:latin typeface="Times New Roman" panose="02020603050405020304" pitchFamily="18" charset="0"/>
              </a:rPr>
              <a:t>研究</a:t>
            </a:r>
            <a:r>
              <a:rPr lang="en-US" altLang="zh-CN" dirty="0">
                <a:latin typeface="Times New Roman" panose="02020603050405020304" pitchFamily="18" charset="0"/>
              </a:rPr>
              <a:t>OS</a:t>
            </a:r>
            <a:r>
              <a:rPr lang="zh-CN" altLang="en-US" dirty="0">
                <a:latin typeface="Times New Roman" panose="02020603050405020304" pitchFamily="18" charset="0"/>
              </a:rPr>
              <a:t>作用的几种角度</a:t>
            </a:r>
            <a:endParaRPr lang="zh-CN" altLang="en-US" dirty="0">
              <a:latin typeface="Times New Roman" panose="02020603050405020304" pitchFamily="18" charset="0"/>
            </a:endParaRPr>
          </a:p>
          <a:p>
            <a:pPr lvl="1" eaLnBrk="1" hangingPunct="1">
              <a:lnSpc>
                <a:spcPct val="90000"/>
              </a:lnSpc>
            </a:pPr>
            <a:r>
              <a:rPr lang="zh-CN" altLang="en-US" dirty="0">
                <a:solidFill>
                  <a:srgbClr val="9900CC"/>
                </a:solidFill>
                <a:latin typeface="Times New Roman" panose="02020603050405020304" pitchFamily="18" charset="0"/>
              </a:rPr>
              <a:t>资源管理的角度</a:t>
            </a:r>
            <a:r>
              <a:rPr lang="en-US" altLang="zh-CN" dirty="0">
                <a:latin typeface="Times New Roman" panose="02020603050405020304" pitchFamily="18" charset="0"/>
              </a:rPr>
              <a:t>——OS</a:t>
            </a:r>
            <a:r>
              <a:rPr lang="zh-CN" altLang="en-US" dirty="0">
                <a:latin typeface="Times New Roman" panose="02020603050405020304" pitchFamily="18" charset="0"/>
              </a:rPr>
              <a:t>是计算机资源的管理者</a:t>
            </a:r>
            <a:endParaRPr lang="zh-CN" altLang="en-US" dirty="0">
              <a:latin typeface="Times New Roman" panose="02020603050405020304" pitchFamily="18" charset="0"/>
            </a:endParaRPr>
          </a:p>
          <a:p>
            <a:pPr lvl="1" eaLnBrk="1" hangingPunct="1">
              <a:lnSpc>
                <a:spcPct val="90000"/>
              </a:lnSpc>
            </a:pPr>
            <a:r>
              <a:rPr lang="zh-CN" altLang="en-US" dirty="0">
                <a:solidFill>
                  <a:srgbClr val="9900CC"/>
                </a:solidFill>
                <a:latin typeface="Times New Roman" panose="02020603050405020304" pitchFamily="18" charset="0"/>
              </a:rPr>
              <a:t>用户的角度</a:t>
            </a:r>
            <a:r>
              <a:rPr lang="en-US" altLang="zh-CN" dirty="0">
                <a:latin typeface="Times New Roman" panose="02020603050405020304" pitchFamily="18" charset="0"/>
              </a:rPr>
              <a:t>——</a:t>
            </a:r>
            <a:r>
              <a:rPr lang="zh-CN" altLang="en-US" dirty="0">
                <a:latin typeface="Times New Roman" panose="02020603050405020304" pitchFamily="18" charset="0"/>
              </a:rPr>
              <a:t>用户接口</a:t>
            </a:r>
            <a:endParaRPr lang="zh-CN" altLang="en-US" dirty="0">
              <a:latin typeface="Times New Roman" panose="02020603050405020304" pitchFamily="18" charset="0"/>
            </a:endParaRPr>
          </a:p>
        </p:txBody>
      </p:sp>
      <p:sp>
        <p:nvSpPr>
          <p:cNvPr id="11269" name="Text Box 5"/>
          <p:cNvSpPr txBox="1">
            <a:spLocks noChangeArrowheads="1"/>
          </p:cNvSpPr>
          <p:nvPr/>
        </p:nvSpPr>
        <p:spPr bwMode="auto">
          <a:xfrm>
            <a:off x="3595688" y="3087688"/>
            <a:ext cx="2622550" cy="457200"/>
          </a:xfrm>
          <a:prstGeom prst="rect">
            <a:avLst/>
          </a:prstGeom>
          <a:gradFill rotWithShape="0">
            <a:gsLst>
              <a:gs pos="0">
                <a:srgbClr val="001200"/>
              </a:gs>
              <a:gs pos="50000">
                <a:srgbClr val="006600"/>
              </a:gs>
              <a:gs pos="100000">
                <a:srgbClr val="0012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FontTx/>
              <a:buNone/>
            </a:pPr>
            <a:r>
              <a:rPr lang="zh-CN" altLang="en-US" sz="2400">
                <a:solidFill>
                  <a:schemeClr val="bg1"/>
                </a:solidFill>
                <a:latin typeface="Times New Roman" panose="02020603050405020304" pitchFamily="18" charset="0"/>
              </a:rPr>
              <a:t>计算机四大类资源</a:t>
            </a:r>
            <a:endParaRPr lang="zh-CN" altLang="en-US" sz="2400">
              <a:solidFill>
                <a:schemeClr val="bg1"/>
              </a:solidFill>
              <a:latin typeface="Times New Roman" panose="02020603050405020304" pitchFamily="18" charset="0"/>
            </a:endParaRPr>
          </a:p>
        </p:txBody>
      </p:sp>
      <p:sp>
        <p:nvSpPr>
          <p:cNvPr id="11270" name="Text Box 6"/>
          <p:cNvSpPr txBox="1">
            <a:spLocks noChangeArrowheads="1"/>
          </p:cNvSpPr>
          <p:nvPr/>
        </p:nvSpPr>
        <p:spPr bwMode="auto">
          <a:xfrm>
            <a:off x="2316163" y="3657600"/>
            <a:ext cx="5624512" cy="457200"/>
          </a:xfrm>
          <a:prstGeom prst="rect">
            <a:avLst/>
          </a:prstGeom>
          <a:gradFill rotWithShape="0">
            <a:gsLst>
              <a:gs pos="0">
                <a:srgbClr val="000082"/>
              </a:gs>
              <a:gs pos="30000">
                <a:srgbClr val="66008F"/>
              </a:gs>
              <a:gs pos="64999">
                <a:srgbClr val="BA0066"/>
              </a:gs>
              <a:gs pos="89999">
                <a:srgbClr val="FF0000"/>
              </a:gs>
              <a:gs pos="100000">
                <a:srgbClr val="FF8200"/>
              </a:gs>
            </a:gsLst>
            <a:path path="shape">
              <a:fillToRect l="50000" t="50000" r="50000" b="50000"/>
            </a:path>
          </a:gradFill>
          <a:ln w="9525">
            <a:miter lim="800000"/>
          </a:ln>
          <a:effectLst/>
          <a:scene3d>
            <a:camera prst="legacyPerspectiveTop"/>
            <a:lightRig rig="legacyFlat1" dir="t"/>
          </a:scene3d>
          <a:sp3d extrusionH="430200" prstMaterial="legacyMatte">
            <a:bevelT w="13500" h="13500" prst="angle"/>
            <a:bevelB w="13500" h="13500" prst="angle"/>
            <a:extrusionClr>
              <a:srgbClr val="FFCCFF"/>
            </a:extrusionClr>
            <a:contourClr>
              <a:srgbClr val="00008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fontAlgn="ctr" hangingPunct="1">
              <a:spcBef>
                <a:spcPct val="0"/>
              </a:spcBef>
              <a:buClrTx/>
              <a:buFontTx/>
              <a:buNone/>
            </a:pPr>
            <a:r>
              <a:rPr lang="en-US" altLang="zh-CN" sz="2400">
                <a:latin typeface="Times New Roman" panose="02020603050405020304" pitchFamily="18" charset="0"/>
              </a:rPr>
              <a:t>  </a:t>
            </a:r>
            <a:r>
              <a:rPr lang="en-US" altLang="zh-CN" sz="2400">
                <a:solidFill>
                  <a:schemeClr val="bg1"/>
                </a:solidFill>
                <a:latin typeface="Times New Roman" panose="02020603050405020304" pitchFamily="18" charset="0"/>
              </a:rPr>
              <a:t>C P U       </a:t>
            </a:r>
            <a:r>
              <a:rPr lang="zh-CN" altLang="en-US" sz="2400">
                <a:solidFill>
                  <a:schemeClr val="bg1"/>
                </a:solidFill>
                <a:latin typeface="Times New Roman" panose="02020603050405020304" pitchFamily="18" charset="0"/>
              </a:rPr>
              <a:t>内  存        外  设       信息文件</a:t>
            </a:r>
            <a:r>
              <a:rPr lang="zh-CN" altLang="en-US" sz="2400">
                <a:latin typeface="Times New Roman" panose="02020603050405020304" pitchFamily="18" charset="0"/>
              </a:rPr>
              <a:t>   </a:t>
            </a:r>
            <a:r>
              <a:rPr lang="zh-CN" altLang="en-US" sz="2400" b="0">
                <a:latin typeface="Times New Roman" panose="02020603050405020304" pitchFamily="18" charset="0"/>
              </a:rPr>
              <a:t> </a:t>
            </a:r>
            <a:endParaRPr lang="zh-CN" altLang="en-US" sz="2400" b="0">
              <a:latin typeface="Times New Roman" panose="02020603050405020304" pitchFamily="18" charset="0"/>
            </a:endParaRPr>
          </a:p>
        </p:txBody>
      </p:sp>
      <p:sp>
        <p:nvSpPr>
          <p:cNvPr id="11271" name="AutoShape 7"/>
          <p:cNvSpPr>
            <a:spLocks noChangeArrowheads="1"/>
          </p:cNvSpPr>
          <p:nvPr/>
        </p:nvSpPr>
        <p:spPr bwMode="auto">
          <a:xfrm rot="1535942">
            <a:off x="2730500" y="4171950"/>
            <a:ext cx="485775" cy="479425"/>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272" name="AutoShape 8"/>
          <p:cNvSpPr>
            <a:spLocks noChangeArrowheads="1"/>
          </p:cNvSpPr>
          <p:nvPr/>
        </p:nvSpPr>
        <p:spPr bwMode="auto">
          <a:xfrm rot="21582976">
            <a:off x="5268913" y="4113213"/>
            <a:ext cx="455612" cy="533400"/>
          </a:xfrm>
          <a:prstGeom prst="downArrow">
            <a:avLst>
              <a:gd name="adj1" fmla="val 50000"/>
              <a:gd name="adj2" fmla="val 2926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273" name="AutoShape 9"/>
          <p:cNvSpPr>
            <a:spLocks noChangeArrowheads="1"/>
          </p:cNvSpPr>
          <p:nvPr/>
        </p:nvSpPr>
        <p:spPr bwMode="auto">
          <a:xfrm rot="20204262">
            <a:off x="6792913" y="4135438"/>
            <a:ext cx="461962" cy="671512"/>
          </a:xfrm>
          <a:prstGeom prst="downArrow">
            <a:avLst>
              <a:gd name="adj1" fmla="val 50000"/>
              <a:gd name="adj2" fmla="val 3634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274" name="AutoShape 10"/>
          <p:cNvSpPr>
            <a:spLocks noChangeArrowheads="1"/>
          </p:cNvSpPr>
          <p:nvPr/>
        </p:nvSpPr>
        <p:spPr bwMode="auto">
          <a:xfrm rot="20204262">
            <a:off x="6800850" y="4121150"/>
            <a:ext cx="430213" cy="679450"/>
          </a:xfrm>
          <a:prstGeom prst="downArrow">
            <a:avLst>
              <a:gd name="adj1" fmla="val 50000"/>
              <a:gd name="adj2" fmla="val 39483"/>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275" name="Text Box 11"/>
          <p:cNvSpPr txBox="1">
            <a:spLocks noChangeArrowheads="1"/>
          </p:cNvSpPr>
          <p:nvPr/>
        </p:nvSpPr>
        <p:spPr bwMode="auto">
          <a:xfrm>
            <a:off x="2532063" y="4772025"/>
            <a:ext cx="622300" cy="1781175"/>
          </a:xfrm>
          <a:prstGeom prst="rect">
            <a:avLst/>
          </a:prstGeom>
          <a:gradFill rotWithShape="0">
            <a:gsLst>
              <a:gs pos="0">
                <a:srgbClr val="000082"/>
              </a:gs>
              <a:gs pos="30000">
                <a:srgbClr val="66008F"/>
              </a:gs>
              <a:gs pos="64999">
                <a:srgbClr val="BA0066"/>
              </a:gs>
              <a:gs pos="89999">
                <a:srgbClr val="FF0000"/>
              </a:gs>
              <a:gs pos="100000">
                <a:srgbClr val="FF8200"/>
              </a:gs>
            </a:gsLst>
            <a:path path="rect">
              <a:fillToRect r="100000" b="100000"/>
            </a:path>
          </a:gradFill>
          <a:ln w="9525">
            <a:miter lim="800000"/>
          </a:ln>
          <a:effectLst/>
          <a:scene3d>
            <a:camera prst="legacyPerspectiveTopRight"/>
            <a:lightRig rig="legacyFlat3" dir="b"/>
          </a:scene3d>
          <a:sp3d extrusionH="887400" prstMaterial="legacyMatte">
            <a:bevelT w="13500" h="13500" prst="angle"/>
            <a:bevelB w="13500" h="13500" prst="angle"/>
            <a:extrusionClr>
              <a:srgbClr val="FFCCFF"/>
            </a:extrusionClr>
            <a:contourClr>
              <a:srgbClr val="00008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flatTx/>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fontAlgn="ctr" hangingPunct="1">
              <a:lnSpc>
                <a:spcPct val="120000"/>
              </a:lnSpc>
              <a:spcBef>
                <a:spcPct val="50000"/>
              </a:spcBef>
              <a:buClrTx/>
              <a:buFontTx/>
              <a:buNone/>
            </a:pPr>
            <a:r>
              <a:rPr lang="zh-CN" altLang="en-US" sz="2400">
                <a:solidFill>
                  <a:schemeClr val="bg1"/>
                </a:solidFill>
                <a:latin typeface="Times New Roman" panose="02020603050405020304" pitchFamily="18" charset="0"/>
              </a:rPr>
              <a:t>处理机管理</a:t>
            </a:r>
            <a:endParaRPr lang="zh-CN" altLang="en-US" sz="2400">
              <a:solidFill>
                <a:schemeClr val="bg1"/>
              </a:solidFill>
              <a:latin typeface="Times New Roman" panose="02020603050405020304" pitchFamily="18" charset="0"/>
            </a:endParaRPr>
          </a:p>
        </p:txBody>
      </p:sp>
      <p:sp>
        <p:nvSpPr>
          <p:cNvPr id="11276" name="Text Box 12"/>
          <p:cNvSpPr txBox="1">
            <a:spLocks noChangeArrowheads="1"/>
          </p:cNvSpPr>
          <p:nvPr/>
        </p:nvSpPr>
        <p:spPr bwMode="auto">
          <a:xfrm rot="12364">
            <a:off x="3773488" y="4676775"/>
            <a:ext cx="641350" cy="1828800"/>
          </a:xfrm>
          <a:prstGeom prst="rect">
            <a:avLst/>
          </a:prstGeom>
          <a:gradFill rotWithShape="0">
            <a:gsLst>
              <a:gs pos="0">
                <a:srgbClr val="FF8200"/>
              </a:gs>
              <a:gs pos="5000">
                <a:srgbClr val="FF0000"/>
              </a:gs>
              <a:gs pos="17500">
                <a:srgbClr val="BA0066"/>
              </a:gs>
              <a:gs pos="35001">
                <a:srgbClr val="66008F"/>
              </a:gs>
              <a:gs pos="50000">
                <a:srgbClr val="000082"/>
              </a:gs>
              <a:gs pos="64999">
                <a:srgbClr val="66008F"/>
              </a:gs>
              <a:gs pos="82500">
                <a:srgbClr val="BA0066"/>
              </a:gs>
              <a:gs pos="95000">
                <a:srgbClr val="FF0000"/>
              </a:gs>
              <a:gs pos="100000">
                <a:srgbClr val="FF8200"/>
              </a:gs>
            </a:gsLst>
            <a:lin ang="2700000" scaled="1"/>
          </a:gradFill>
          <a:ln w="9525">
            <a:miter lim="800000"/>
          </a:ln>
          <a:effectLst/>
          <a:scene3d>
            <a:camera prst="legacyObliqueTopRight">
              <a:rot lat="0" lon="21299981" rev="0"/>
            </a:camera>
            <a:lightRig rig="legacyFlat3" dir="b"/>
          </a:scene3d>
          <a:sp3d extrusionH="430200" prstMaterial="legacyMatte">
            <a:bevelT w="13500" h="13500" prst="angle"/>
            <a:bevelB w="13500" h="13500" prst="angle"/>
            <a:extrusionClr>
              <a:srgbClr val="FFCCFF"/>
            </a:extrusionClr>
            <a:contourClr>
              <a:srgbClr val="FF82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flatTx/>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fontAlgn="ctr" hangingPunct="1">
              <a:lnSpc>
                <a:spcPct val="125000"/>
              </a:lnSpc>
              <a:spcBef>
                <a:spcPct val="50000"/>
              </a:spcBef>
              <a:buClrTx/>
              <a:buFontTx/>
              <a:buNone/>
            </a:pPr>
            <a:r>
              <a:rPr lang="zh-CN" altLang="en-US" sz="2400">
                <a:solidFill>
                  <a:schemeClr val="bg1"/>
                </a:solidFill>
                <a:latin typeface="Times New Roman" panose="02020603050405020304" pitchFamily="18" charset="0"/>
              </a:rPr>
              <a:t>存储器管理</a:t>
            </a:r>
            <a:endParaRPr lang="zh-CN" altLang="en-US" sz="2400" b="0">
              <a:solidFill>
                <a:schemeClr val="bg1"/>
              </a:solidFill>
              <a:latin typeface="Times New Roman" panose="02020603050405020304" pitchFamily="18" charset="0"/>
            </a:endParaRPr>
          </a:p>
        </p:txBody>
      </p:sp>
      <p:sp>
        <p:nvSpPr>
          <p:cNvPr id="11277" name="Text Box 13"/>
          <p:cNvSpPr txBox="1">
            <a:spLocks noChangeArrowheads="1"/>
          </p:cNvSpPr>
          <p:nvPr/>
        </p:nvSpPr>
        <p:spPr bwMode="auto">
          <a:xfrm>
            <a:off x="5297488" y="4757738"/>
            <a:ext cx="658812" cy="1752600"/>
          </a:xfrm>
          <a:prstGeom prst="rect">
            <a:avLst/>
          </a:prstGeom>
          <a:gradFill rotWithShape="0">
            <a:gsLst>
              <a:gs pos="0">
                <a:srgbClr val="FF8200"/>
              </a:gs>
              <a:gs pos="5000">
                <a:srgbClr val="FF0000"/>
              </a:gs>
              <a:gs pos="17500">
                <a:srgbClr val="BA0066"/>
              </a:gs>
              <a:gs pos="35001">
                <a:srgbClr val="66008F"/>
              </a:gs>
              <a:gs pos="50000">
                <a:srgbClr val="000082"/>
              </a:gs>
              <a:gs pos="64999">
                <a:srgbClr val="66008F"/>
              </a:gs>
              <a:gs pos="82500">
                <a:srgbClr val="BA0066"/>
              </a:gs>
              <a:gs pos="95000">
                <a:srgbClr val="FF0000"/>
              </a:gs>
              <a:gs pos="100000">
                <a:srgbClr val="FF8200"/>
              </a:gs>
            </a:gsLst>
            <a:lin ang="2700000" scaled="1"/>
          </a:gradFill>
          <a:ln w="9525">
            <a:miter lim="800000"/>
          </a:ln>
          <a:effectLst/>
          <a:scene3d>
            <a:camera prst="legacyPerspectiveTopLeft"/>
            <a:lightRig rig="legacyFlat2" dir="t"/>
          </a:scene3d>
          <a:sp3d extrusionH="887400" prstMaterial="legacyMatte">
            <a:bevelT w="13500" h="13500" prst="angle"/>
            <a:bevelB w="13500" h="13500" prst="angle"/>
            <a:extrusionClr>
              <a:srgbClr val="FFCCFF"/>
            </a:extrusionClr>
            <a:contourClr>
              <a:srgbClr val="FF82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flatTx/>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fontAlgn="ctr" hangingPunct="1">
              <a:lnSpc>
                <a:spcPct val="130000"/>
              </a:lnSpc>
              <a:spcBef>
                <a:spcPct val="0"/>
              </a:spcBef>
              <a:buClrTx/>
              <a:buFontTx/>
              <a:buNone/>
            </a:pPr>
            <a:r>
              <a:rPr lang="zh-CN" altLang="en-US" sz="2400">
                <a:solidFill>
                  <a:schemeClr val="bg1"/>
                </a:solidFill>
                <a:latin typeface="Times New Roman" panose="02020603050405020304" pitchFamily="18" charset="0"/>
              </a:rPr>
              <a:t>设备管理</a:t>
            </a:r>
            <a:endParaRPr lang="zh-CN" altLang="en-US" sz="2400">
              <a:solidFill>
                <a:schemeClr val="bg1"/>
              </a:solidFill>
              <a:latin typeface="Times New Roman" panose="02020603050405020304" pitchFamily="18" charset="0"/>
            </a:endParaRPr>
          </a:p>
        </p:txBody>
      </p:sp>
      <p:sp>
        <p:nvSpPr>
          <p:cNvPr id="11278" name="Text Box 14"/>
          <p:cNvSpPr txBox="1">
            <a:spLocks noChangeArrowheads="1"/>
          </p:cNvSpPr>
          <p:nvPr/>
        </p:nvSpPr>
        <p:spPr bwMode="auto">
          <a:xfrm>
            <a:off x="6950075" y="4953000"/>
            <a:ext cx="622300" cy="1447800"/>
          </a:xfrm>
          <a:prstGeom prst="rect">
            <a:avLst/>
          </a:prstGeom>
          <a:gradFill rotWithShape="0">
            <a:gsLst>
              <a:gs pos="0">
                <a:srgbClr val="000082"/>
              </a:gs>
              <a:gs pos="30000">
                <a:srgbClr val="66008F"/>
              </a:gs>
              <a:gs pos="64999">
                <a:srgbClr val="BA0066"/>
              </a:gs>
              <a:gs pos="89999">
                <a:srgbClr val="FF0000"/>
              </a:gs>
              <a:gs pos="100000">
                <a:srgbClr val="FF8200"/>
              </a:gs>
            </a:gsLst>
            <a:path path="rect">
              <a:fillToRect l="100000" b="100000"/>
            </a:path>
          </a:gradFill>
          <a:ln w="9525">
            <a:miter lim="800000"/>
          </a:ln>
          <a:effectLst/>
          <a:scene3d>
            <a:camera prst="legacyObliqueTopLeft"/>
            <a:lightRig rig="legacyFlat3" dir="b"/>
          </a:scene3d>
          <a:sp3d extrusionH="430200" prstMaterial="legacyMatte">
            <a:bevelT w="13500" h="13500" prst="angle"/>
            <a:bevelB w="13500" h="13500" prst="angle"/>
            <a:extrusionClr>
              <a:srgbClr val="FFCCFF"/>
            </a:extrusionClr>
            <a:contourClr>
              <a:srgbClr val="00008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flatTx/>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fontAlgn="ctr" hangingPunct="1">
              <a:lnSpc>
                <a:spcPct val="120000"/>
              </a:lnSpc>
              <a:spcBef>
                <a:spcPct val="0"/>
              </a:spcBef>
              <a:buClrTx/>
              <a:buFontTx/>
              <a:buNone/>
            </a:pPr>
            <a:r>
              <a:rPr lang="zh-CN" altLang="en-US" sz="2400">
                <a:solidFill>
                  <a:schemeClr val="bg1"/>
                </a:solidFill>
                <a:latin typeface="Times New Roman" panose="02020603050405020304" pitchFamily="18" charset="0"/>
              </a:rPr>
              <a:t>文件管理</a:t>
            </a:r>
            <a:endParaRPr lang="zh-CN" altLang="en-US" sz="2400">
              <a:solidFill>
                <a:schemeClr val="bg1"/>
              </a:solidFill>
              <a:latin typeface="Times New Roman" panose="02020603050405020304" pitchFamily="18" charset="0"/>
            </a:endParaRPr>
          </a:p>
        </p:txBody>
      </p:sp>
      <p:sp>
        <p:nvSpPr>
          <p:cNvPr id="11279" name="Text Box 15"/>
          <p:cNvSpPr txBox="1">
            <a:spLocks noChangeArrowheads="1"/>
          </p:cNvSpPr>
          <p:nvPr/>
        </p:nvSpPr>
        <p:spPr bwMode="auto">
          <a:xfrm>
            <a:off x="1374775" y="4876800"/>
            <a:ext cx="622300" cy="1501775"/>
          </a:xfrm>
          <a:prstGeom prst="rect">
            <a:avLst/>
          </a:prstGeom>
          <a:gradFill rotWithShape="0">
            <a:gsLst>
              <a:gs pos="0">
                <a:srgbClr val="003399"/>
              </a:gs>
              <a:gs pos="100000">
                <a:srgbClr val="BE1031"/>
              </a:gs>
            </a:gsLst>
            <a:path path="shape">
              <a:fillToRect l="50000" t="50000" r="50000" b="50000"/>
            </a:path>
          </a:gradFill>
          <a:ln w="9525">
            <a:miter lim="800000"/>
          </a:ln>
          <a:effectLst/>
          <a:scene3d>
            <a:camera prst="legacyPerspectiveTop"/>
            <a:lightRig rig="legacyFlat3" dir="b"/>
          </a:scene3d>
          <a:sp3d extrusionH="887400" prstMaterial="legacyMatte">
            <a:bevelT w="13500" h="13500" prst="angle"/>
            <a:bevelB w="13500" h="13500" prst="angle"/>
            <a:extrusionClr>
              <a:srgbClr val="FFCCFF"/>
            </a:extrusionClr>
            <a:contourClr>
              <a:srgbClr val="0033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flatTx/>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fontAlgn="ctr" hangingPunct="1">
              <a:lnSpc>
                <a:spcPct val="120000"/>
              </a:lnSpc>
              <a:spcBef>
                <a:spcPct val="0"/>
              </a:spcBef>
              <a:buClrTx/>
              <a:buFontTx/>
              <a:buNone/>
            </a:pPr>
            <a:r>
              <a:rPr lang="zh-CN" altLang="en-US" sz="2400">
                <a:solidFill>
                  <a:schemeClr val="bg1"/>
                </a:solidFill>
                <a:latin typeface="Times New Roman" panose="02020603050405020304" pitchFamily="18" charset="0"/>
              </a:rPr>
              <a:t>用户接口</a:t>
            </a:r>
            <a:r>
              <a:rPr lang="zh-CN" altLang="en-US" sz="2400" b="0">
                <a:latin typeface="Times New Roman" panose="02020603050405020304" pitchFamily="18" charset="0"/>
              </a:rPr>
              <a:t> </a:t>
            </a:r>
            <a:endParaRPr lang="zh-CN" altLang="en-US" sz="2400" b="0">
              <a:latin typeface="Times New Roman" panose="02020603050405020304" pitchFamily="18" charset="0"/>
            </a:endParaRPr>
          </a:p>
        </p:txBody>
      </p:sp>
      <p:sp>
        <p:nvSpPr>
          <p:cNvPr id="11280" name="AutoShape 16"/>
          <p:cNvSpPr>
            <a:spLocks noChangeArrowheads="1"/>
          </p:cNvSpPr>
          <p:nvPr/>
        </p:nvSpPr>
        <p:spPr bwMode="auto">
          <a:xfrm>
            <a:off x="1477963" y="3452813"/>
            <a:ext cx="436562" cy="1314450"/>
          </a:xfrm>
          <a:prstGeom prst="downArrow">
            <a:avLst>
              <a:gd name="adj1" fmla="val 50000"/>
              <a:gd name="adj2" fmla="val 7527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281" name="AutoShape 17"/>
          <p:cNvSpPr>
            <a:spLocks noChangeArrowheads="1"/>
          </p:cNvSpPr>
          <p:nvPr/>
        </p:nvSpPr>
        <p:spPr bwMode="auto">
          <a:xfrm>
            <a:off x="1458913" y="3424238"/>
            <a:ext cx="436562" cy="1352550"/>
          </a:xfrm>
          <a:prstGeom prst="downArrow">
            <a:avLst>
              <a:gd name="adj1" fmla="val 50000"/>
              <a:gd name="adj2" fmla="val 77455"/>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16403" name="Rectangle 18">
            <a:hlinkClick r:id="" action="ppaction://hlinkshowjump?jump=previousslide"/>
          </p:cNvPr>
          <p:cNvSpPr>
            <a:spLocks noChangeArrowheads="1"/>
          </p:cNvSpPr>
          <p:nvPr/>
        </p:nvSpPr>
        <p:spPr bwMode="auto">
          <a:xfrm>
            <a:off x="6754813" y="6477000"/>
            <a:ext cx="457200" cy="381000"/>
          </a:xfrm>
          <a:prstGeom prst="rect">
            <a:avLst/>
          </a:prstGeom>
          <a:noFill/>
          <a:ln>
            <a:noFill/>
          </a:ln>
          <a:effectLst>
            <a:outerShdw dist="35921" dir="2700000" algn="ctr" rotWithShape="0">
              <a:srgbClr val="C0C0C0"/>
            </a:outerShdw>
          </a:effectLst>
          <a:extLst>
            <a:ext uri="{909E8E84-426E-40DD-AFC4-6F175D3DCCD1}">
              <a14:hiddenFill xmlns:a14="http://schemas.microsoft.com/office/drawing/2010/main">
                <a:gradFill rotWithShape="0">
                  <a:gsLst>
                    <a:gs pos="0">
                      <a:srgbClr val="FFFF00"/>
                    </a:gs>
                    <a:gs pos="100000">
                      <a:srgbClr val="FF9933"/>
                    </a:gs>
                  </a:gsLst>
                  <a:path path="rect">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16404" name="Rectangle 19">
            <a:hlinkClick r:id="" action="ppaction://hlinkshowjump?jump=nextslide"/>
          </p:cNvPr>
          <p:cNvSpPr>
            <a:spLocks noChangeArrowheads="1"/>
          </p:cNvSpPr>
          <p:nvPr/>
        </p:nvSpPr>
        <p:spPr bwMode="auto">
          <a:xfrm>
            <a:off x="7345363" y="6477000"/>
            <a:ext cx="457200" cy="381000"/>
          </a:xfrm>
          <a:prstGeom prst="rect">
            <a:avLst/>
          </a:prstGeom>
          <a:noFill/>
          <a:ln>
            <a:noFill/>
          </a:ln>
          <a:effectLst>
            <a:outerShdw dist="35921" dir="2700000" algn="ctr" rotWithShape="0">
              <a:srgbClr val="C0C0C0"/>
            </a:outerShdw>
          </a:effectLst>
          <a:extLst>
            <a:ext uri="{909E8E84-426E-40DD-AFC4-6F175D3DCCD1}">
              <a14:hiddenFill xmlns:a14="http://schemas.microsoft.com/office/drawing/2010/main">
                <a:gradFill rotWithShape="0">
                  <a:gsLst>
                    <a:gs pos="0">
                      <a:srgbClr val="FFFF00"/>
                    </a:gs>
                    <a:gs pos="100000">
                      <a:srgbClr val="FF9933"/>
                    </a:gs>
                  </a:gsLst>
                  <a:path path="rect">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16405" name="Oval 20">
            <a:hlinkClick r:id="rId1" action="ppaction://hlinksldjump"/>
          </p:cNvPr>
          <p:cNvSpPr>
            <a:spLocks noChangeArrowheads="1"/>
          </p:cNvSpPr>
          <p:nvPr/>
        </p:nvSpPr>
        <p:spPr bwMode="auto">
          <a:xfrm>
            <a:off x="8115300" y="5805488"/>
            <a:ext cx="1028700" cy="419100"/>
          </a:xfrm>
          <a:prstGeom prst="ellipse">
            <a:avLst/>
          </a:prstGeom>
          <a:noFill/>
          <a:ln>
            <a:noFill/>
          </a:ln>
          <a:effectLst>
            <a:outerShdw dist="35921" dir="2700000" algn="ctr" rotWithShape="0">
              <a:srgbClr val="C0C0C0"/>
            </a:outerShdw>
          </a:effectLst>
          <a:extLst>
            <a:ext uri="{909E8E84-426E-40DD-AFC4-6F175D3DCCD1}">
              <a14:hiddenFill xmlns:a14="http://schemas.microsoft.com/office/drawing/2010/main">
                <a:gradFill rotWithShape="0">
                  <a:gsLst>
                    <a:gs pos="0">
                      <a:srgbClr val="FFFF00"/>
                    </a:gs>
                    <a:gs pos="100000">
                      <a:srgbClr val="FF9933"/>
                    </a:gs>
                  </a:gsLst>
                  <a:path path="rect">
                    <a:fillToRect l="50000" t="50000" r="50000" b="50000"/>
                  </a:path>
                </a:gradFill>
              </a14:hiddenFill>
            </a:ex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285" name="AutoShape 21"/>
          <p:cNvSpPr>
            <a:spLocks noChangeArrowheads="1"/>
          </p:cNvSpPr>
          <p:nvPr/>
        </p:nvSpPr>
        <p:spPr bwMode="auto">
          <a:xfrm rot="21599086">
            <a:off x="5264150" y="4116388"/>
            <a:ext cx="496888" cy="530225"/>
          </a:xfrm>
          <a:prstGeom prst="downArrow">
            <a:avLst>
              <a:gd name="adj1" fmla="val 50000"/>
              <a:gd name="adj2" fmla="val 26677"/>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286" name="AutoShape 22"/>
          <p:cNvSpPr>
            <a:spLocks noChangeArrowheads="1"/>
          </p:cNvSpPr>
          <p:nvPr/>
        </p:nvSpPr>
        <p:spPr bwMode="auto">
          <a:xfrm rot="1535942">
            <a:off x="2740025" y="4133850"/>
            <a:ext cx="485775" cy="519113"/>
          </a:xfrm>
          <a:prstGeom prst="downArrow">
            <a:avLst>
              <a:gd name="adj1" fmla="val 50000"/>
              <a:gd name="adj2" fmla="val 26716"/>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287" name="AutoShape 23"/>
          <p:cNvSpPr>
            <a:spLocks noChangeArrowheads="1"/>
          </p:cNvSpPr>
          <p:nvPr/>
        </p:nvSpPr>
        <p:spPr bwMode="auto">
          <a:xfrm rot="21574066">
            <a:off x="3895725" y="4094163"/>
            <a:ext cx="474663" cy="530225"/>
          </a:xfrm>
          <a:prstGeom prst="downArrow">
            <a:avLst>
              <a:gd name="adj1" fmla="val 50000"/>
              <a:gd name="adj2" fmla="val 2792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288" name="AutoShape 24"/>
          <p:cNvSpPr>
            <a:spLocks noChangeArrowheads="1"/>
          </p:cNvSpPr>
          <p:nvPr/>
        </p:nvSpPr>
        <p:spPr bwMode="auto">
          <a:xfrm rot="21588204">
            <a:off x="3844925" y="4094163"/>
            <a:ext cx="541338" cy="520700"/>
          </a:xfrm>
          <a:prstGeom prst="downArrow">
            <a:avLst>
              <a:gd name="adj1" fmla="val 50000"/>
              <a:gd name="adj2" fmla="val 25000"/>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27" name="Rectangle 2050"/>
          <p:cNvSpPr txBox="1">
            <a:spLocks noChangeArrowheads="1"/>
          </p:cNvSpPr>
          <p:nvPr/>
        </p:nvSpPr>
        <p:spPr>
          <a:xfrm>
            <a:off x="457200" y="150829"/>
            <a:ext cx="6339840" cy="814371"/>
          </a:xfrm>
          <a:prstGeom prst="rect">
            <a:avLst/>
          </a:prstGeom>
        </p:spPr>
        <p:txBody>
          <a:bodyPr/>
          <a:lst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2pPr>
            <a:lvl3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3pPr>
            <a:lvl4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4pPr>
            <a:lvl5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9pPr>
          </a:lstStyle>
          <a:p>
            <a:pPr eaLnBrk="1" hangingPunct="1"/>
            <a:r>
              <a:rPr kumimoji="0" lang="en-US" altLang="zh-CN" sz="3600" kern="0" dirty="0">
                <a:solidFill>
                  <a:schemeClr val="tx1"/>
                </a:solidFill>
              </a:rPr>
              <a:t>1.1    </a:t>
            </a:r>
            <a:r>
              <a:rPr kumimoji="0" lang="en-US" altLang="zh-CN" sz="3600" kern="0" dirty="0">
                <a:solidFill>
                  <a:schemeClr val="tx1"/>
                </a:solidFill>
                <a:latin typeface="Times New Roman" panose="02020603050405020304" pitchFamily="18" charset="0"/>
              </a:rPr>
              <a:t>OS</a:t>
            </a:r>
            <a:r>
              <a:rPr kumimoji="0" lang="en-US" altLang="zh-CN" sz="3600" kern="0" dirty="0">
                <a:solidFill>
                  <a:schemeClr val="tx1"/>
                </a:solidFill>
              </a:rPr>
              <a:t> </a:t>
            </a:r>
            <a:r>
              <a:rPr kumimoji="0" lang="zh-CN" altLang="en-US" sz="3600" kern="0" dirty="0">
                <a:solidFill>
                  <a:schemeClr val="tx1"/>
                </a:solidFill>
              </a:rPr>
              <a:t>的概念</a:t>
            </a:r>
            <a:r>
              <a:rPr kumimoji="0" lang="zh-CN" altLang="en-US" sz="2800" kern="0" dirty="0">
                <a:solidFill>
                  <a:schemeClr val="tx1"/>
                </a:solidFill>
              </a:rPr>
              <a:t> </a:t>
            </a:r>
            <a:endParaRPr kumimoji="0" lang="zh-CN" altLang="en-US" sz="2800" kern="0" dirty="0">
              <a:solidFill>
                <a:schemeClr val="tx1"/>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barn(outVertical)">
                                      <p:cBhvr>
                                        <p:cTn id="7" dur="500"/>
                                        <p:tgtEl>
                                          <p:spTgt spid="11269"/>
                                        </p:tgtEl>
                                      </p:cBhvr>
                                    </p:animEffect>
                                  </p:childTnLst>
                                </p:cTn>
                              </p:par>
                            </p:childTnLst>
                          </p:cTn>
                        </p:par>
                        <p:par>
                          <p:cTn id="8" fill="hold">
                            <p:stCondLst>
                              <p:cond delay="500"/>
                            </p:stCondLst>
                            <p:childTnLst>
                              <p:par>
                                <p:cTn id="9" presetID="15" presetClass="entr" presetSubtype="0" fill="hold" grpId="0" nodeType="afterEffect">
                                  <p:stCondLst>
                                    <p:cond delay="1000"/>
                                  </p:stCondLst>
                                  <p:childTnLst>
                                    <p:set>
                                      <p:cBhvr>
                                        <p:cTn id="10" dur="1" fill="hold">
                                          <p:stCondLst>
                                            <p:cond delay="0"/>
                                          </p:stCondLst>
                                        </p:cTn>
                                        <p:tgtEl>
                                          <p:spTgt spid="11270"/>
                                        </p:tgtEl>
                                        <p:attrNameLst>
                                          <p:attrName>style.visibility</p:attrName>
                                        </p:attrNameLst>
                                      </p:cBhvr>
                                      <p:to>
                                        <p:strVal val="visible"/>
                                      </p:to>
                                    </p:set>
                                    <p:anim calcmode="lin" valueType="num">
                                      <p:cBhvr>
                                        <p:cTn id="11" dur="1000" fill="hold"/>
                                        <p:tgtEl>
                                          <p:spTgt spid="11270"/>
                                        </p:tgtEl>
                                        <p:attrNameLst>
                                          <p:attrName>ppt_w</p:attrName>
                                        </p:attrNameLst>
                                      </p:cBhvr>
                                      <p:tavLst>
                                        <p:tav tm="0">
                                          <p:val>
                                            <p:fltVal val="0"/>
                                          </p:val>
                                        </p:tav>
                                        <p:tav tm="100000">
                                          <p:val>
                                            <p:strVal val="#ppt_w"/>
                                          </p:val>
                                        </p:tav>
                                      </p:tavLst>
                                    </p:anim>
                                    <p:anim calcmode="lin" valueType="num">
                                      <p:cBhvr>
                                        <p:cTn id="12" dur="1000" fill="hold"/>
                                        <p:tgtEl>
                                          <p:spTgt spid="11270"/>
                                        </p:tgtEl>
                                        <p:attrNameLst>
                                          <p:attrName>ppt_h</p:attrName>
                                        </p:attrNameLst>
                                      </p:cBhvr>
                                      <p:tavLst>
                                        <p:tav tm="0">
                                          <p:val>
                                            <p:fltVal val="0"/>
                                          </p:val>
                                        </p:tav>
                                        <p:tav tm="100000">
                                          <p:val>
                                            <p:strVal val="#ppt_h"/>
                                          </p:val>
                                        </p:tav>
                                      </p:tavLst>
                                    </p:anim>
                                    <p:anim calcmode="lin" valueType="num">
                                      <p:cBhvr>
                                        <p:cTn id="13" dur="1000" fill="hold"/>
                                        <p:tgtEl>
                                          <p:spTgt spid="11270"/>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1127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1271"/>
                                        </p:tgtEl>
                                        <p:attrNameLst>
                                          <p:attrName>style.visibility</p:attrName>
                                        </p:attrNameLst>
                                      </p:cBhvr>
                                      <p:to>
                                        <p:strVal val="visible"/>
                                      </p:to>
                                    </p:set>
                                    <p:animEffect transition="in" filter="wipe(up)">
                                      <p:cBhvr>
                                        <p:cTn id="19" dur="500"/>
                                        <p:tgtEl>
                                          <p:spTgt spid="11271"/>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11286"/>
                                        </p:tgtEl>
                                        <p:attrNameLst>
                                          <p:attrName>style.visibility</p:attrName>
                                        </p:attrNameLst>
                                      </p:cBhvr>
                                      <p:to>
                                        <p:strVal val="visible"/>
                                      </p:to>
                                    </p:set>
                                    <p:animEffect transition="in" filter="wipe(up)">
                                      <p:cBhvr>
                                        <p:cTn id="23" dur="500"/>
                                        <p:tgtEl>
                                          <p:spTgt spid="11286"/>
                                        </p:tgtEl>
                                      </p:cBhvr>
                                    </p:animEffect>
                                  </p:childTnLst>
                                </p:cTn>
                              </p:par>
                            </p:childTnLst>
                          </p:cTn>
                        </p:par>
                        <p:par>
                          <p:cTn id="24" fill="hold">
                            <p:stCondLst>
                              <p:cond delay="1000"/>
                            </p:stCondLst>
                            <p:childTnLst>
                              <p:par>
                                <p:cTn id="25" presetID="17" presetClass="entr" presetSubtype="4" fill="hold" grpId="0" nodeType="afterEffect">
                                  <p:stCondLst>
                                    <p:cond delay="1000"/>
                                  </p:stCondLst>
                                  <p:childTnLst>
                                    <p:set>
                                      <p:cBhvr>
                                        <p:cTn id="26" dur="1" fill="hold">
                                          <p:stCondLst>
                                            <p:cond delay="0"/>
                                          </p:stCondLst>
                                        </p:cTn>
                                        <p:tgtEl>
                                          <p:spTgt spid="11275"/>
                                        </p:tgtEl>
                                        <p:attrNameLst>
                                          <p:attrName>style.visibility</p:attrName>
                                        </p:attrNameLst>
                                      </p:cBhvr>
                                      <p:to>
                                        <p:strVal val="visible"/>
                                      </p:to>
                                    </p:set>
                                    <p:anim calcmode="lin" valueType="num">
                                      <p:cBhvr>
                                        <p:cTn id="27" dur="500" fill="hold"/>
                                        <p:tgtEl>
                                          <p:spTgt spid="11275"/>
                                        </p:tgtEl>
                                        <p:attrNameLst>
                                          <p:attrName>ppt_x</p:attrName>
                                        </p:attrNameLst>
                                      </p:cBhvr>
                                      <p:tavLst>
                                        <p:tav tm="0">
                                          <p:val>
                                            <p:strVal val="#ppt_x"/>
                                          </p:val>
                                        </p:tav>
                                        <p:tav tm="100000">
                                          <p:val>
                                            <p:strVal val="#ppt_x"/>
                                          </p:val>
                                        </p:tav>
                                      </p:tavLst>
                                    </p:anim>
                                    <p:anim calcmode="lin" valueType="num">
                                      <p:cBhvr>
                                        <p:cTn id="28" dur="500" fill="hold"/>
                                        <p:tgtEl>
                                          <p:spTgt spid="11275"/>
                                        </p:tgtEl>
                                        <p:attrNameLst>
                                          <p:attrName>ppt_y</p:attrName>
                                        </p:attrNameLst>
                                      </p:cBhvr>
                                      <p:tavLst>
                                        <p:tav tm="0">
                                          <p:val>
                                            <p:strVal val="#ppt_y+#ppt_h/2"/>
                                          </p:val>
                                        </p:tav>
                                        <p:tav tm="100000">
                                          <p:val>
                                            <p:strVal val="#ppt_y"/>
                                          </p:val>
                                        </p:tav>
                                      </p:tavLst>
                                    </p:anim>
                                    <p:anim calcmode="lin" valueType="num">
                                      <p:cBhvr>
                                        <p:cTn id="29" dur="500" fill="hold"/>
                                        <p:tgtEl>
                                          <p:spTgt spid="11275"/>
                                        </p:tgtEl>
                                        <p:attrNameLst>
                                          <p:attrName>ppt_w</p:attrName>
                                        </p:attrNameLst>
                                      </p:cBhvr>
                                      <p:tavLst>
                                        <p:tav tm="0">
                                          <p:val>
                                            <p:strVal val="#ppt_w"/>
                                          </p:val>
                                        </p:tav>
                                        <p:tav tm="100000">
                                          <p:val>
                                            <p:strVal val="#ppt_w"/>
                                          </p:val>
                                        </p:tav>
                                      </p:tavLst>
                                    </p:anim>
                                    <p:anim calcmode="lin" valueType="num">
                                      <p:cBhvr>
                                        <p:cTn id="30" dur="500" fill="hold"/>
                                        <p:tgtEl>
                                          <p:spTgt spid="11275"/>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1287"/>
                                        </p:tgtEl>
                                        <p:attrNameLst>
                                          <p:attrName>style.visibility</p:attrName>
                                        </p:attrNameLst>
                                      </p:cBhvr>
                                      <p:to>
                                        <p:strVal val="visible"/>
                                      </p:to>
                                    </p:set>
                                    <p:animEffect transition="in" filter="wipe(up)">
                                      <p:cBhvr>
                                        <p:cTn id="35" dur="500"/>
                                        <p:tgtEl>
                                          <p:spTgt spid="11287"/>
                                        </p:tgtEl>
                                      </p:cBhvr>
                                    </p:animEffect>
                                  </p:childTnLst>
                                </p:cTn>
                              </p:par>
                            </p:childTnLst>
                          </p:cTn>
                        </p:par>
                        <p:par>
                          <p:cTn id="36" fill="hold">
                            <p:stCondLst>
                              <p:cond delay="500"/>
                            </p:stCondLst>
                            <p:childTnLst>
                              <p:par>
                                <p:cTn id="37" presetID="22" presetClass="entr" presetSubtype="1" fill="hold" grpId="0" nodeType="afterEffect">
                                  <p:stCondLst>
                                    <p:cond delay="1000"/>
                                  </p:stCondLst>
                                  <p:childTnLst>
                                    <p:set>
                                      <p:cBhvr>
                                        <p:cTn id="38" dur="1" fill="hold">
                                          <p:stCondLst>
                                            <p:cond delay="0"/>
                                          </p:stCondLst>
                                        </p:cTn>
                                        <p:tgtEl>
                                          <p:spTgt spid="11288"/>
                                        </p:tgtEl>
                                        <p:attrNameLst>
                                          <p:attrName>style.visibility</p:attrName>
                                        </p:attrNameLst>
                                      </p:cBhvr>
                                      <p:to>
                                        <p:strVal val="visible"/>
                                      </p:to>
                                    </p:set>
                                    <p:animEffect transition="in" filter="wipe(up)">
                                      <p:cBhvr>
                                        <p:cTn id="39" dur="500"/>
                                        <p:tgtEl>
                                          <p:spTgt spid="11288"/>
                                        </p:tgtEl>
                                      </p:cBhvr>
                                    </p:animEffect>
                                  </p:childTnLst>
                                </p:cTn>
                              </p:par>
                            </p:childTnLst>
                          </p:cTn>
                        </p:par>
                        <p:par>
                          <p:cTn id="40" fill="hold">
                            <p:stCondLst>
                              <p:cond delay="2000"/>
                            </p:stCondLst>
                            <p:childTnLst>
                              <p:par>
                                <p:cTn id="41" presetID="17" presetClass="entr" presetSubtype="4" fill="hold" grpId="0" nodeType="afterEffect">
                                  <p:stCondLst>
                                    <p:cond delay="1000"/>
                                  </p:stCondLst>
                                  <p:childTnLst>
                                    <p:set>
                                      <p:cBhvr>
                                        <p:cTn id="42" dur="1" fill="hold">
                                          <p:stCondLst>
                                            <p:cond delay="0"/>
                                          </p:stCondLst>
                                        </p:cTn>
                                        <p:tgtEl>
                                          <p:spTgt spid="11276"/>
                                        </p:tgtEl>
                                        <p:attrNameLst>
                                          <p:attrName>style.visibility</p:attrName>
                                        </p:attrNameLst>
                                      </p:cBhvr>
                                      <p:to>
                                        <p:strVal val="visible"/>
                                      </p:to>
                                    </p:set>
                                    <p:anim calcmode="lin" valueType="num">
                                      <p:cBhvr>
                                        <p:cTn id="43" dur="500" fill="hold"/>
                                        <p:tgtEl>
                                          <p:spTgt spid="11276"/>
                                        </p:tgtEl>
                                        <p:attrNameLst>
                                          <p:attrName>ppt_x</p:attrName>
                                        </p:attrNameLst>
                                      </p:cBhvr>
                                      <p:tavLst>
                                        <p:tav tm="0">
                                          <p:val>
                                            <p:strVal val="#ppt_x"/>
                                          </p:val>
                                        </p:tav>
                                        <p:tav tm="100000">
                                          <p:val>
                                            <p:strVal val="#ppt_x"/>
                                          </p:val>
                                        </p:tav>
                                      </p:tavLst>
                                    </p:anim>
                                    <p:anim calcmode="lin" valueType="num">
                                      <p:cBhvr>
                                        <p:cTn id="44" dur="500" fill="hold"/>
                                        <p:tgtEl>
                                          <p:spTgt spid="11276"/>
                                        </p:tgtEl>
                                        <p:attrNameLst>
                                          <p:attrName>ppt_y</p:attrName>
                                        </p:attrNameLst>
                                      </p:cBhvr>
                                      <p:tavLst>
                                        <p:tav tm="0">
                                          <p:val>
                                            <p:strVal val="#ppt_y+#ppt_h/2"/>
                                          </p:val>
                                        </p:tav>
                                        <p:tav tm="100000">
                                          <p:val>
                                            <p:strVal val="#ppt_y"/>
                                          </p:val>
                                        </p:tav>
                                      </p:tavLst>
                                    </p:anim>
                                    <p:anim calcmode="lin" valueType="num">
                                      <p:cBhvr>
                                        <p:cTn id="45" dur="500" fill="hold"/>
                                        <p:tgtEl>
                                          <p:spTgt spid="11276"/>
                                        </p:tgtEl>
                                        <p:attrNameLst>
                                          <p:attrName>ppt_w</p:attrName>
                                        </p:attrNameLst>
                                      </p:cBhvr>
                                      <p:tavLst>
                                        <p:tav tm="0">
                                          <p:val>
                                            <p:strVal val="#ppt_w"/>
                                          </p:val>
                                        </p:tav>
                                        <p:tav tm="100000">
                                          <p:val>
                                            <p:strVal val="#ppt_w"/>
                                          </p:val>
                                        </p:tav>
                                      </p:tavLst>
                                    </p:anim>
                                    <p:anim calcmode="lin" valueType="num">
                                      <p:cBhvr>
                                        <p:cTn id="46" dur="500" fill="hold"/>
                                        <p:tgtEl>
                                          <p:spTgt spid="11276"/>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1272"/>
                                        </p:tgtEl>
                                        <p:attrNameLst>
                                          <p:attrName>style.visibility</p:attrName>
                                        </p:attrNameLst>
                                      </p:cBhvr>
                                      <p:to>
                                        <p:strVal val="visible"/>
                                      </p:to>
                                    </p:set>
                                    <p:animEffect transition="in" filter="wipe(up)">
                                      <p:cBhvr>
                                        <p:cTn id="51" dur="500"/>
                                        <p:tgtEl>
                                          <p:spTgt spid="11272"/>
                                        </p:tgtEl>
                                      </p:cBhvr>
                                    </p:animEffect>
                                  </p:childTnLst>
                                </p:cTn>
                              </p:par>
                            </p:childTnLst>
                          </p:cTn>
                        </p:par>
                        <p:par>
                          <p:cTn id="52" fill="hold">
                            <p:stCondLst>
                              <p:cond delay="500"/>
                            </p:stCondLst>
                            <p:childTnLst>
                              <p:par>
                                <p:cTn id="53" presetID="22" presetClass="entr" presetSubtype="1" fill="hold" grpId="0" nodeType="afterEffect">
                                  <p:stCondLst>
                                    <p:cond delay="1000"/>
                                  </p:stCondLst>
                                  <p:childTnLst>
                                    <p:set>
                                      <p:cBhvr>
                                        <p:cTn id="54" dur="1" fill="hold">
                                          <p:stCondLst>
                                            <p:cond delay="0"/>
                                          </p:stCondLst>
                                        </p:cTn>
                                        <p:tgtEl>
                                          <p:spTgt spid="11285"/>
                                        </p:tgtEl>
                                        <p:attrNameLst>
                                          <p:attrName>style.visibility</p:attrName>
                                        </p:attrNameLst>
                                      </p:cBhvr>
                                      <p:to>
                                        <p:strVal val="visible"/>
                                      </p:to>
                                    </p:set>
                                    <p:animEffect transition="in" filter="wipe(up)">
                                      <p:cBhvr>
                                        <p:cTn id="55" dur="500"/>
                                        <p:tgtEl>
                                          <p:spTgt spid="11285"/>
                                        </p:tgtEl>
                                      </p:cBhvr>
                                    </p:animEffect>
                                  </p:childTnLst>
                                </p:cTn>
                              </p:par>
                            </p:childTnLst>
                          </p:cTn>
                        </p:par>
                        <p:par>
                          <p:cTn id="56" fill="hold">
                            <p:stCondLst>
                              <p:cond delay="2000"/>
                            </p:stCondLst>
                            <p:childTnLst>
                              <p:par>
                                <p:cTn id="57" presetID="17" presetClass="entr" presetSubtype="4" fill="hold" grpId="0" nodeType="afterEffect">
                                  <p:stCondLst>
                                    <p:cond delay="1000"/>
                                  </p:stCondLst>
                                  <p:childTnLst>
                                    <p:set>
                                      <p:cBhvr>
                                        <p:cTn id="58" dur="1" fill="hold">
                                          <p:stCondLst>
                                            <p:cond delay="0"/>
                                          </p:stCondLst>
                                        </p:cTn>
                                        <p:tgtEl>
                                          <p:spTgt spid="11277"/>
                                        </p:tgtEl>
                                        <p:attrNameLst>
                                          <p:attrName>style.visibility</p:attrName>
                                        </p:attrNameLst>
                                      </p:cBhvr>
                                      <p:to>
                                        <p:strVal val="visible"/>
                                      </p:to>
                                    </p:set>
                                    <p:anim calcmode="lin" valueType="num">
                                      <p:cBhvr>
                                        <p:cTn id="59" dur="500" fill="hold"/>
                                        <p:tgtEl>
                                          <p:spTgt spid="11277"/>
                                        </p:tgtEl>
                                        <p:attrNameLst>
                                          <p:attrName>ppt_x</p:attrName>
                                        </p:attrNameLst>
                                      </p:cBhvr>
                                      <p:tavLst>
                                        <p:tav tm="0">
                                          <p:val>
                                            <p:strVal val="#ppt_x"/>
                                          </p:val>
                                        </p:tav>
                                        <p:tav tm="100000">
                                          <p:val>
                                            <p:strVal val="#ppt_x"/>
                                          </p:val>
                                        </p:tav>
                                      </p:tavLst>
                                    </p:anim>
                                    <p:anim calcmode="lin" valueType="num">
                                      <p:cBhvr>
                                        <p:cTn id="60" dur="500" fill="hold"/>
                                        <p:tgtEl>
                                          <p:spTgt spid="11277"/>
                                        </p:tgtEl>
                                        <p:attrNameLst>
                                          <p:attrName>ppt_y</p:attrName>
                                        </p:attrNameLst>
                                      </p:cBhvr>
                                      <p:tavLst>
                                        <p:tav tm="0">
                                          <p:val>
                                            <p:strVal val="#ppt_y+#ppt_h/2"/>
                                          </p:val>
                                        </p:tav>
                                        <p:tav tm="100000">
                                          <p:val>
                                            <p:strVal val="#ppt_y"/>
                                          </p:val>
                                        </p:tav>
                                      </p:tavLst>
                                    </p:anim>
                                    <p:anim calcmode="lin" valueType="num">
                                      <p:cBhvr>
                                        <p:cTn id="61" dur="500" fill="hold"/>
                                        <p:tgtEl>
                                          <p:spTgt spid="11277"/>
                                        </p:tgtEl>
                                        <p:attrNameLst>
                                          <p:attrName>ppt_w</p:attrName>
                                        </p:attrNameLst>
                                      </p:cBhvr>
                                      <p:tavLst>
                                        <p:tav tm="0">
                                          <p:val>
                                            <p:strVal val="#ppt_w"/>
                                          </p:val>
                                        </p:tav>
                                        <p:tav tm="100000">
                                          <p:val>
                                            <p:strVal val="#ppt_w"/>
                                          </p:val>
                                        </p:tav>
                                      </p:tavLst>
                                    </p:anim>
                                    <p:anim calcmode="lin" valueType="num">
                                      <p:cBhvr>
                                        <p:cTn id="62" dur="500" fill="hold"/>
                                        <p:tgtEl>
                                          <p:spTgt spid="11277"/>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1273"/>
                                        </p:tgtEl>
                                        <p:attrNameLst>
                                          <p:attrName>style.visibility</p:attrName>
                                        </p:attrNameLst>
                                      </p:cBhvr>
                                      <p:to>
                                        <p:strVal val="visible"/>
                                      </p:to>
                                    </p:set>
                                    <p:animEffect transition="in" filter="wipe(up)">
                                      <p:cBhvr>
                                        <p:cTn id="67" dur="500"/>
                                        <p:tgtEl>
                                          <p:spTgt spid="11273"/>
                                        </p:tgtEl>
                                      </p:cBhvr>
                                    </p:animEffect>
                                  </p:childTnLst>
                                </p:cTn>
                              </p:par>
                            </p:childTnLst>
                          </p:cTn>
                        </p:par>
                        <p:par>
                          <p:cTn id="68" fill="hold">
                            <p:stCondLst>
                              <p:cond delay="500"/>
                            </p:stCondLst>
                            <p:childTnLst>
                              <p:par>
                                <p:cTn id="69" presetID="22" presetClass="entr" presetSubtype="1" fill="hold" grpId="0" nodeType="afterEffect">
                                  <p:stCondLst>
                                    <p:cond delay="1000"/>
                                  </p:stCondLst>
                                  <p:childTnLst>
                                    <p:set>
                                      <p:cBhvr>
                                        <p:cTn id="70" dur="1" fill="hold">
                                          <p:stCondLst>
                                            <p:cond delay="0"/>
                                          </p:stCondLst>
                                        </p:cTn>
                                        <p:tgtEl>
                                          <p:spTgt spid="11274"/>
                                        </p:tgtEl>
                                        <p:attrNameLst>
                                          <p:attrName>style.visibility</p:attrName>
                                        </p:attrNameLst>
                                      </p:cBhvr>
                                      <p:to>
                                        <p:strVal val="visible"/>
                                      </p:to>
                                    </p:set>
                                    <p:animEffect transition="in" filter="wipe(up)">
                                      <p:cBhvr>
                                        <p:cTn id="71" dur="500"/>
                                        <p:tgtEl>
                                          <p:spTgt spid="11274"/>
                                        </p:tgtEl>
                                      </p:cBhvr>
                                    </p:animEffect>
                                  </p:childTnLst>
                                </p:cTn>
                              </p:par>
                            </p:childTnLst>
                          </p:cTn>
                        </p:par>
                        <p:par>
                          <p:cTn id="72" fill="hold">
                            <p:stCondLst>
                              <p:cond delay="2000"/>
                            </p:stCondLst>
                            <p:childTnLst>
                              <p:par>
                                <p:cTn id="73" presetID="17" presetClass="entr" presetSubtype="4" fill="hold" grpId="0" nodeType="afterEffect">
                                  <p:stCondLst>
                                    <p:cond delay="1000"/>
                                  </p:stCondLst>
                                  <p:childTnLst>
                                    <p:set>
                                      <p:cBhvr>
                                        <p:cTn id="74" dur="1" fill="hold">
                                          <p:stCondLst>
                                            <p:cond delay="0"/>
                                          </p:stCondLst>
                                        </p:cTn>
                                        <p:tgtEl>
                                          <p:spTgt spid="11278"/>
                                        </p:tgtEl>
                                        <p:attrNameLst>
                                          <p:attrName>style.visibility</p:attrName>
                                        </p:attrNameLst>
                                      </p:cBhvr>
                                      <p:to>
                                        <p:strVal val="visible"/>
                                      </p:to>
                                    </p:set>
                                    <p:anim calcmode="lin" valueType="num">
                                      <p:cBhvr>
                                        <p:cTn id="75" dur="500" fill="hold"/>
                                        <p:tgtEl>
                                          <p:spTgt spid="11278"/>
                                        </p:tgtEl>
                                        <p:attrNameLst>
                                          <p:attrName>ppt_x</p:attrName>
                                        </p:attrNameLst>
                                      </p:cBhvr>
                                      <p:tavLst>
                                        <p:tav tm="0">
                                          <p:val>
                                            <p:strVal val="#ppt_x"/>
                                          </p:val>
                                        </p:tav>
                                        <p:tav tm="100000">
                                          <p:val>
                                            <p:strVal val="#ppt_x"/>
                                          </p:val>
                                        </p:tav>
                                      </p:tavLst>
                                    </p:anim>
                                    <p:anim calcmode="lin" valueType="num">
                                      <p:cBhvr>
                                        <p:cTn id="76" dur="500" fill="hold"/>
                                        <p:tgtEl>
                                          <p:spTgt spid="11278"/>
                                        </p:tgtEl>
                                        <p:attrNameLst>
                                          <p:attrName>ppt_y</p:attrName>
                                        </p:attrNameLst>
                                      </p:cBhvr>
                                      <p:tavLst>
                                        <p:tav tm="0">
                                          <p:val>
                                            <p:strVal val="#ppt_y+#ppt_h/2"/>
                                          </p:val>
                                        </p:tav>
                                        <p:tav tm="100000">
                                          <p:val>
                                            <p:strVal val="#ppt_y"/>
                                          </p:val>
                                        </p:tav>
                                      </p:tavLst>
                                    </p:anim>
                                    <p:anim calcmode="lin" valueType="num">
                                      <p:cBhvr>
                                        <p:cTn id="77" dur="500" fill="hold"/>
                                        <p:tgtEl>
                                          <p:spTgt spid="11278"/>
                                        </p:tgtEl>
                                        <p:attrNameLst>
                                          <p:attrName>ppt_w</p:attrName>
                                        </p:attrNameLst>
                                      </p:cBhvr>
                                      <p:tavLst>
                                        <p:tav tm="0">
                                          <p:val>
                                            <p:strVal val="#ppt_w"/>
                                          </p:val>
                                        </p:tav>
                                        <p:tav tm="100000">
                                          <p:val>
                                            <p:strVal val="#ppt_w"/>
                                          </p:val>
                                        </p:tav>
                                      </p:tavLst>
                                    </p:anim>
                                    <p:anim calcmode="lin" valueType="num">
                                      <p:cBhvr>
                                        <p:cTn id="78" dur="500" fill="hold"/>
                                        <p:tgtEl>
                                          <p:spTgt spid="11278"/>
                                        </p:tgtEl>
                                        <p:attrNameLst>
                                          <p:attrName>ppt_h</p:attrName>
                                        </p:attrNameLst>
                                      </p:cBhvr>
                                      <p:tavLst>
                                        <p:tav tm="0">
                                          <p:val>
                                            <p:fltVal val="0"/>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11280"/>
                                        </p:tgtEl>
                                        <p:attrNameLst>
                                          <p:attrName>style.visibility</p:attrName>
                                        </p:attrNameLst>
                                      </p:cBhvr>
                                      <p:to>
                                        <p:strVal val="visible"/>
                                      </p:to>
                                    </p:set>
                                    <p:animEffect transition="in" filter="wipe(up)">
                                      <p:cBhvr>
                                        <p:cTn id="83" dur="500"/>
                                        <p:tgtEl>
                                          <p:spTgt spid="11280"/>
                                        </p:tgtEl>
                                      </p:cBhvr>
                                    </p:animEffect>
                                  </p:childTnLst>
                                </p:cTn>
                              </p:par>
                            </p:childTnLst>
                          </p:cTn>
                        </p:par>
                        <p:par>
                          <p:cTn id="84" fill="hold">
                            <p:stCondLst>
                              <p:cond delay="500"/>
                            </p:stCondLst>
                            <p:childTnLst>
                              <p:par>
                                <p:cTn id="85" presetID="22" presetClass="entr" presetSubtype="1" fill="hold" grpId="0" nodeType="afterEffect">
                                  <p:stCondLst>
                                    <p:cond delay="1000"/>
                                  </p:stCondLst>
                                  <p:childTnLst>
                                    <p:set>
                                      <p:cBhvr>
                                        <p:cTn id="86" dur="1" fill="hold">
                                          <p:stCondLst>
                                            <p:cond delay="0"/>
                                          </p:stCondLst>
                                        </p:cTn>
                                        <p:tgtEl>
                                          <p:spTgt spid="11281"/>
                                        </p:tgtEl>
                                        <p:attrNameLst>
                                          <p:attrName>style.visibility</p:attrName>
                                        </p:attrNameLst>
                                      </p:cBhvr>
                                      <p:to>
                                        <p:strVal val="visible"/>
                                      </p:to>
                                    </p:set>
                                    <p:animEffect transition="in" filter="wipe(up)">
                                      <p:cBhvr>
                                        <p:cTn id="87" dur="500"/>
                                        <p:tgtEl>
                                          <p:spTgt spid="11281"/>
                                        </p:tgtEl>
                                      </p:cBhvr>
                                    </p:animEffect>
                                  </p:childTnLst>
                                </p:cTn>
                              </p:par>
                            </p:childTnLst>
                          </p:cTn>
                        </p:par>
                        <p:par>
                          <p:cTn id="88" fill="hold">
                            <p:stCondLst>
                              <p:cond delay="2000"/>
                            </p:stCondLst>
                            <p:childTnLst>
                              <p:par>
                                <p:cTn id="89" presetID="22" presetClass="entr" presetSubtype="1" fill="hold" grpId="0" nodeType="afterEffect">
                                  <p:stCondLst>
                                    <p:cond delay="0"/>
                                  </p:stCondLst>
                                  <p:childTnLst>
                                    <p:set>
                                      <p:cBhvr>
                                        <p:cTn id="90" dur="1" fill="hold">
                                          <p:stCondLst>
                                            <p:cond delay="0"/>
                                          </p:stCondLst>
                                        </p:cTn>
                                        <p:tgtEl>
                                          <p:spTgt spid="11279"/>
                                        </p:tgtEl>
                                        <p:attrNameLst>
                                          <p:attrName>style.visibility</p:attrName>
                                        </p:attrNameLst>
                                      </p:cBhvr>
                                      <p:to>
                                        <p:strVal val="visible"/>
                                      </p:to>
                                    </p:set>
                                    <p:animEffect transition="in" filter="wipe(up)">
                                      <p:cBhvr>
                                        <p:cTn id="91" dur="500"/>
                                        <p:tgtEl>
                                          <p:spTgt spid="11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nimBg="1" autoUpdateAnimBg="0"/>
      <p:bldP spid="11270" grpId="0" animBg="1" autoUpdateAnimBg="0"/>
      <p:bldP spid="11271" grpId="0" bldLvl="0" animBg="1"/>
      <p:bldP spid="11272" grpId="0" bldLvl="0" animBg="1"/>
      <p:bldP spid="11273" grpId="0" bldLvl="0" animBg="1"/>
      <p:bldP spid="11274" grpId="0" bldLvl="0" animBg="1"/>
      <p:bldP spid="11275" grpId="0" animBg="1" autoUpdateAnimBg="0"/>
      <p:bldP spid="11276" grpId="0" bldLvl="0" animBg="1" autoUpdateAnimBg="0"/>
      <p:bldP spid="11277" grpId="0" animBg="1" autoUpdateAnimBg="0"/>
      <p:bldP spid="11278" grpId="0" animBg="1" autoUpdateAnimBg="0"/>
      <p:bldP spid="11279" grpId="0" animBg="1" autoUpdateAnimBg="0"/>
      <p:bldP spid="11280" grpId="0" animBg="1"/>
      <p:bldP spid="11281" grpId="0" animBg="1"/>
      <p:bldP spid="11285" grpId="0" bldLvl="0" animBg="1"/>
      <p:bldP spid="11286" grpId="0" bldLvl="0" animBg="1"/>
      <p:bldP spid="11287" grpId="0" bldLvl="0" animBg="1"/>
      <p:bldP spid="1128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type="body" idx="1"/>
          </p:nvPr>
        </p:nvSpPr>
        <p:spPr/>
        <p:txBody>
          <a:bodyPr/>
          <a:lstStyle/>
          <a:p>
            <a:pPr lvl="1" eaLnBrk="1" hangingPunct="1"/>
            <a:r>
              <a:rPr lang="zh-CN" altLang="en-US">
                <a:solidFill>
                  <a:srgbClr val="9900CC"/>
                </a:solidFill>
                <a:latin typeface="Times New Roman" panose="02020603050405020304" pitchFamily="18" charset="0"/>
              </a:rPr>
              <a:t>机器扩充的角度</a:t>
            </a:r>
            <a:r>
              <a:rPr lang="en-US" altLang="zh-CN">
                <a:latin typeface="Times New Roman" panose="02020603050405020304" pitchFamily="18" charset="0"/>
              </a:rPr>
              <a:t>——</a:t>
            </a:r>
            <a:r>
              <a:rPr lang="zh-CN" altLang="en-US">
                <a:latin typeface="Times New Roman" panose="02020603050405020304" pitchFamily="18" charset="0"/>
              </a:rPr>
              <a:t>虚拟机</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经</a:t>
            </a:r>
            <a:r>
              <a:rPr lang="en-US" altLang="zh-CN">
                <a:latin typeface="Times New Roman" panose="02020603050405020304" pitchFamily="18" charset="0"/>
              </a:rPr>
              <a:t>OS</a:t>
            </a:r>
            <a:r>
              <a:rPr lang="zh-CN" altLang="en-US">
                <a:latin typeface="Times New Roman" panose="02020603050405020304" pitchFamily="18" charset="0"/>
              </a:rPr>
              <a:t>提供的资源管理功能和各种服务功能把裸机改造成为功能更强使用更方便的机器，称为虚拟机。</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在多用户系统中，对每一位用户而言都独占一台处理机。</a:t>
            </a:r>
            <a:endParaRPr lang="zh-CN" altLang="en-US">
              <a:latin typeface="Times New Roman" panose="02020603050405020304" pitchFamily="18" charset="0"/>
            </a:endParaRPr>
          </a:p>
          <a:p>
            <a:pPr lvl="2" eaLnBrk="1" hangingPunct="1"/>
            <a:endParaRPr lang="zh-CN" altLang="en-US">
              <a:latin typeface="Times New Roman" panose="02020603050405020304" pitchFamily="18" charset="0"/>
            </a:endParaRPr>
          </a:p>
          <a:p>
            <a:pPr lvl="1" eaLnBrk="1" hangingPunct="1"/>
            <a:r>
              <a:rPr lang="zh-CN" altLang="en-US">
                <a:solidFill>
                  <a:schemeClr val="hlink"/>
                </a:solidFill>
                <a:latin typeface="Times New Roman" panose="02020603050405020304" pitchFamily="18" charset="0"/>
              </a:rPr>
              <a:t>进程管理的角度</a:t>
            </a:r>
            <a:endParaRPr lang="zh-CN" altLang="en-US"/>
          </a:p>
        </p:txBody>
      </p:sp>
      <p:sp>
        <p:nvSpPr>
          <p:cNvPr id="7" name="Rectangle 2050"/>
          <p:cNvSpPr>
            <a:spLocks noGrp="1" noChangeArrowheads="1"/>
          </p:cNvSpPr>
          <p:nvPr>
            <p:ph type="title"/>
          </p:nvPr>
        </p:nvSpPr>
        <p:spPr>
          <a:xfrm>
            <a:off x="457200" y="150829"/>
            <a:ext cx="6339840" cy="814371"/>
          </a:xfrm>
        </p:spPr>
        <p:txBody>
          <a:bodyPr/>
          <a:lstStyle/>
          <a:p>
            <a:pPr eaLnBrk="1" hangingPunct="1"/>
            <a:r>
              <a:rPr lang="en-US" altLang="zh-CN" dirty="0">
                <a:solidFill>
                  <a:schemeClr val="tx1"/>
                </a:solidFill>
              </a:rPr>
              <a:t>1.1    </a:t>
            </a:r>
            <a:r>
              <a:rPr lang="en-US" altLang="zh-CN" dirty="0">
                <a:solidFill>
                  <a:schemeClr val="tx1"/>
                </a:solidFill>
                <a:latin typeface="Times New Roman" panose="02020603050405020304" pitchFamily="18" charset="0"/>
              </a:rPr>
              <a:t>OS</a:t>
            </a:r>
            <a:r>
              <a:rPr lang="en-US" altLang="zh-CN" dirty="0">
                <a:solidFill>
                  <a:schemeClr val="tx1"/>
                </a:solidFill>
              </a:rPr>
              <a:t> </a:t>
            </a:r>
            <a:r>
              <a:rPr lang="zh-CN" altLang="en-US" dirty="0">
                <a:solidFill>
                  <a:schemeClr val="tx1"/>
                </a:solidFill>
              </a:rPr>
              <a:t>的概念</a:t>
            </a:r>
            <a:r>
              <a:rPr lang="zh-CN" altLang="en-US" sz="3600" b="0" dirty="0">
                <a:solidFill>
                  <a:schemeClr val="tx1"/>
                </a:solidFill>
              </a:rPr>
              <a:t> </a:t>
            </a:r>
            <a:endParaRPr lang="zh-CN" altLang="en-US" sz="36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1026"/>
          <p:cNvSpPr>
            <a:spLocks noGrp="1" noChangeArrowheads="1"/>
          </p:cNvSpPr>
          <p:nvPr>
            <p:ph type="title"/>
          </p:nvPr>
        </p:nvSpPr>
        <p:spPr>
          <a:xfrm>
            <a:off x="876300" y="187960"/>
            <a:ext cx="7028180" cy="914400"/>
          </a:xfrm>
        </p:spPr>
        <p:txBody>
          <a:bodyPr/>
          <a:lstStyle/>
          <a:p>
            <a:pPr eaLnBrk="1" hangingPunct="1"/>
            <a:r>
              <a:rPr lang="en-US" altLang="zh-CN" dirty="0">
                <a:solidFill>
                  <a:schemeClr val="tx1"/>
                </a:solidFill>
                <a:latin typeface="楷体" panose="02010609060101010101" charset="-122"/>
              </a:rPr>
              <a:t>1.2    OS </a:t>
            </a:r>
            <a:r>
              <a:rPr lang="zh-CN" altLang="en-US" dirty="0">
                <a:solidFill>
                  <a:schemeClr val="tx1"/>
                </a:solidFill>
                <a:latin typeface="楷体" panose="02010609060101010101" charset="-122"/>
              </a:rPr>
              <a:t>的发展过程</a:t>
            </a:r>
            <a:endParaRPr lang="zh-CN" altLang="en-US" dirty="0">
              <a:solidFill>
                <a:schemeClr val="tx1"/>
              </a:solidFill>
              <a:latin typeface="楷体" panose="02010609060101010101" charset="-122"/>
            </a:endParaRPr>
          </a:p>
        </p:txBody>
      </p:sp>
      <p:sp>
        <p:nvSpPr>
          <p:cNvPr id="18438" name="Rectangle 1028"/>
          <p:cNvSpPr>
            <a:spLocks noGrp="1" noChangeArrowheads="1"/>
          </p:cNvSpPr>
          <p:nvPr>
            <p:ph type="body" idx="1"/>
          </p:nvPr>
        </p:nvSpPr>
        <p:spPr>
          <a:xfrm>
            <a:off x="1295400" y="1493520"/>
            <a:ext cx="6934200" cy="4831080"/>
          </a:xfrm>
        </p:spPr>
        <p:txBody>
          <a:bodyPr/>
          <a:lstStyle/>
          <a:p>
            <a:pPr eaLnBrk="1" hangingPunct="1">
              <a:buFont typeface="Wingdings" panose="05000000000000000000" pitchFamily="2" charset="2"/>
              <a:buNone/>
            </a:pPr>
            <a:r>
              <a:rPr lang="en-US" altLang="zh-CN" sz="3200" dirty="0">
                <a:latin typeface="Times New Roman" panose="02020603050405020304" pitchFamily="18" charset="0"/>
              </a:rPr>
              <a:t>		  OS</a:t>
            </a:r>
            <a:r>
              <a:rPr lang="zh-CN" altLang="en-US" sz="3200" dirty="0">
                <a:latin typeface="Times New Roman" panose="02020603050405020304" pitchFamily="18" charset="0"/>
              </a:rPr>
              <a:t>随着计算机技术和应用的日益发展而逐渐发展和不断完善。功能由弱到强。成为计算机系统中的核心。</a:t>
            </a:r>
            <a:endParaRPr lang="zh-CN" altLang="en-US" sz="3200" dirty="0">
              <a:latin typeface="Times New Roman" panose="02020603050405020304" pitchFamily="18" charset="0"/>
            </a:endParaRPr>
          </a:p>
          <a:p>
            <a:pPr lvl="1" eaLnBrk="1" hangingPunct="1"/>
            <a:r>
              <a:rPr lang="zh-CN" altLang="en-US" dirty="0">
                <a:latin typeface="Times New Roman" panose="02020603050405020304" pitchFamily="18" charset="0"/>
              </a:rPr>
              <a:t>提高计算机资源利用率。</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方便用户</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器件的不断更新换代。</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计算机体系结构的不断发展</a:t>
            </a:r>
            <a:endParaRPr lang="zh-CN" altLang="en-US" sz="4000" dirty="0"/>
          </a:p>
        </p:txBody>
      </p:sp>
    </p:spTree>
  </p:cSld>
  <p:clrMapOvr>
    <a:masterClrMapping/>
  </p:clrMapOvr>
  <p:transition>
    <p:blind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solidFill>
                  <a:srgbClr val="000000"/>
                </a:solidFill>
                <a:latin typeface="楷体" panose="02010609060101010101" charset="-122"/>
              </a:rPr>
              <a:t>1.2    OS </a:t>
            </a:r>
            <a:r>
              <a:rPr kumimoji="1" lang="zh-CN" altLang="en-US" dirty="0">
                <a:solidFill>
                  <a:srgbClr val="000000"/>
                </a:solidFill>
                <a:latin typeface="楷体" panose="02010609060101010101" charset="-122"/>
              </a:rPr>
              <a:t>的发展过程</a:t>
            </a:r>
            <a:endParaRPr lang="zh-CN" altLang="en-US" dirty="0"/>
          </a:p>
        </p:txBody>
      </p:sp>
      <p:sp>
        <p:nvSpPr>
          <p:cNvPr id="19458" name="日期占位符 4"/>
          <p:cNvSpPr>
            <a:spLocks noGrp="1"/>
          </p:cNvSpPr>
          <p:nvPr>
            <p:ph type="dt" sz="quarter" idx="4294967295"/>
          </p:nvPr>
        </p:nvSpPr>
        <p:spPr>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endParaRPr kumimoji="0" lang="en-US" altLang="zh-CN" sz="1400" b="0" dirty="0"/>
          </a:p>
        </p:txBody>
      </p:sp>
      <p:sp>
        <p:nvSpPr>
          <p:cNvPr id="19460" name="灯片编号占位符 6"/>
          <p:cNvSpPr>
            <a:spLocks noGrp="1"/>
          </p:cNvSpPr>
          <p:nvPr>
            <p:ph type="sldNum" sz="quarter" idx="4294967295"/>
          </p:nvPr>
        </p:nvSpPr>
        <p:spPr>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endParaRPr kumimoji="0" lang="en-US" altLang="zh-CN" sz="1600" dirty="0">
              <a:solidFill>
                <a:srgbClr val="9900CC"/>
              </a:solidFill>
            </a:endParaRPr>
          </a:p>
        </p:txBody>
      </p:sp>
      <p:sp>
        <p:nvSpPr>
          <p:cNvPr id="19461" name="Rectangle 5"/>
          <p:cNvSpPr>
            <a:spLocks noGrp="1" noChangeArrowheads="1"/>
          </p:cNvSpPr>
          <p:nvPr>
            <p:ph type="body" sz="half" idx="4294967295"/>
          </p:nvPr>
        </p:nvSpPr>
        <p:spPr>
          <a:xfrm>
            <a:off x="375920" y="1493520"/>
            <a:ext cx="7911381" cy="4368800"/>
          </a:xfrm>
        </p:spPr>
        <p:txBody>
          <a:bodyPr/>
          <a:lstStyle/>
          <a:p>
            <a:pPr eaLnBrk="1" hangingPunct="1"/>
            <a:r>
              <a:rPr lang="zh-CN" altLang="en-US" sz="2800" dirty="0">
                <a:latin typeface="Times New Roman" panose="02020603050405020304" pitchFamily="18" charset="0"/>
              </a:rPr>
              <a:t>手工操作</a:t>
            </a:r>
            <a:endParaRPr lang="zh-CN" altLang="en-US" sz="2800" dirty="0">
              <a:latin typeface="Times New Roman" panose="02020603050405020304" pitchFamily="18" charset="0"/>
            </a:endParaRPr>
          </a:p>
          <a:p>
            <a:pPr lvl="1" eaLnBrk="1" hangingPunct="1"/>
            <a:r>
              <a:rPr lang="zh-CN" altLang="en-US" sz="2400" dirty="0">
                <a:latin typeface="Times New Roman" panose="02020603050405020304" pitchFamily="18" charset="0"/>
              </a:rPr>
              <a:t>运算速度慢，无</a:t>
            </a:r>
            <a:r>
              <a:rPr lang="en-US" altLang="zh-CN" sz="2400" dirty="0">
                <a:latin typeface="Times New Roman" panose="02020603050405020304" pitchFamily="18" charset="0"/>
              </a:rPr>
              <a:t>OS</a:t>
            </a:r>
            <a:r>
              <a:rPr lang="zh-CN" altLang="en-US" sz="2400" dirty="0">
                <a:latin typeface="Times New Roman" panose="02020603050405020304" pitchFamily="18" charset="0"/>
              </a:rPr>
              <a:t>。用户直接用机器语言编程，并独占全部计算机资源。</a:t>
            </a:r>
            <a:endParaRPr lang="zh-CN" altLang="en-US" sz="2400" dirty="0">
              <a:latin typeface="Times New Roman" panose="02020603050405020304" pitchFamily="18" charset="0"/>
            </a:endParaRPr>
          </a:p>
          <a:p>
            <a:pPr eaLnBrk="1" hangingPunct="1"/>
            <a:endParaRPr lang="zh-CN" altLang="en-US" sz="2400" dirty="0">
              <a:latin typeface="Times New Roman" panose="02020603050405020304" pitchFamily="18" charset="0"/>
            </a:endParaRPr>
          </a:p>
          <a:p>
            <a:pPr eaLnBrk="1" hangingPunct="1"/>
            <a:endParaRPr lang="zh-CN" altLang="en-US" sz="2400" dirty="0">
              <a:latin typeface="Times New Roman" panose="02020603050405020304" pitchFamily="18" charset="0"/>
            </a:endParaRPr>
          </a:p>
          <a:p>
            <a:pPr eaLnBrk="1" hangingPunct="1"/>
            <a:endParaRPr lang="zh-CN" altLang="en-US" sz="2400" dirty="0">
              <a:latin typeface="Times New Roman" panose="02020603050405020304" pitchFamily="18" charset="0"/>
            </a:endParaRPr>
          </a:p>
        </p:txBody>
      </p:sp>
      <p:graphicFrame>
        <p:nvGraphicFramePr>
          <p:cNvPr id="19462" name="Object 6"/>
          <p:cNvGraphicFramePr>
            <a:graphicFrameLocks noChangeAspect="1"/>
          </p:cNvGraphicFramePr>
          <p:nvPr/>
        </p:nvGraphicFramePr>
        <p:xfrm>
          <a:off x="856699" y="3235499"/>
          <a:ext cx="6389688" cy="1139825"/>
        </p:xfrm>
        <a:graphic>
          <a:graphicData uri="http://schemas.openxmlformats.org/presentationml/2006/ole">
            <mc:AlternateContent xmlns:mc="http://schemas.openxmlformats.org/markup-compatibility/2006">
              <mc:Choice xmlns:v="urn:schemas-microsoft-com:vml" Requires="v">
                <p:oleObj spid="_x0000_s35882" name="BMP 图象" r:id="rId1" imgW="3686175" imgH="657225" progId="Paint.Picture">
                  <p:embed/>
                </p:oleObj>
              </mc:Choice>
              <mc:Fallback>
                <p:oleObj name="BMP 图象" r:id="rId1" imgW="3686175" imgH="657225" progId="Paint.Picture">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699" y="3235499"/>
                        <a:ext cx="6389688"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latin typeface="楷体" panose="02010609060101010101" charset="-122"/>
              </a:rPr>
              <a:t>1.2    OS </a:t>
            </a:r>
            <a:r>
              <a:rPr lang="zh-CN" altLang="en-US" dirty="0">
                <a:solidFill>
                  <a:srgbClr val="000000"/>
                </a:solidFill>
                <a:latin typeface="楷体" panose="02010609060101010101" charset="-122"/>
              </a:rPr>
              <a:t>的发展过程</a:t>
            </a:r>
            <a:endParaRPr lang="zh-CN" altLang="en-US" dirty="0"/>
          </a:p>
        </p:txBody>
      </p:sp>
      <p:graphicFrame>
        <p:nvGraphicFramePr>
          <p:cNvPr id="19463" name="Object 7"/>
          <p:cNvGraphicFramePr>
            <a:graphicFrameLocks noGrp="1" noChangeAspect="1"/>
          </p:cNvGraphicFramePr>
          <p:nvPr>
            <p:ph idx="1"/>
          </p:nvPr>
        </p:nvGraphicFramePr>
        <p:xfrm>
          <a:off x="3678873" y="1517968"/>
          <a:ext cx="5781675" cy="3846512"/>
        </p:xfrm>
        <a:graphic>
          <a:graphicData uri="http://schemas.openxmlformats.org/presentationml/2006/ole">
            <mc:AlternateContent xmlns:mc="http://schemas.openxmlformats.org/markup-compatibility/2006">
              <mc:Choice xmlns:v="urn:schemas-microsoft-com:vml" Requires="v">
                <p:oleObj spid="_x0000_s39960" name="图象文档" r:id="rId1" imgW="5781040" imgH="3846830" progId="WangImage.Document">
                  <p:embed/>
                </p:oleObj>
              </mc:Choice>
              <mc:Fallback>
                <p:oleObj name="图象文档" r:id="rId1" imgW="5781040" imgH="3846830" progId="WangImage.Document">
                  <p:embed/>
                  <p:pic>
                    <p:nvPicPr>
                      <p:cNvPr id="0" name="Object 7"/>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8873" y="1517968"/>
                        <a:ext cx="5781675" cy="3846512"/>
                      </a:xfrm>
                      <a:prstGeom prst="rect">
                        <a:avLst/>
                      </a:prstGeom>
                      <a:noFill/>
                      <a:ln>
                        <a:noFill/>
                      </a:ln>
                      <a:effectLst/>
                    </p:spPr>
                  </p:pic>
                </p:oleObj>
              </mc:Fallback>
            </mc:AlternateContent>
          </a:graphicData>
        </a:graphic>
      </p:graphicFrame>
      <p:sp>
        <p:nvSpPr>
          <p:cNvPr id="19461" name="Rectangle 5"/>
          <p:cNvSpPr>
            <a:spLocks noGrp="1" noChangeArrowheads="1"/>
          </p:cNvSpPr>
          <p:nvPr>
            <p:ph type="body" sz="half" idx="4294967295"/>
          </p:nvPr>
        </p:nvSpPr>
        <p:spPr>
          <a:xfrm>
            <a:off x="445416" y="1493520"/>
            <a:ext cx="4126584" cy="3992880"/>
          </a:xfrm>
        </p:spPr>
        <p:txBody>
          <a:bodyPr/>
          <a:lstStyle/>
          <a:p>
            <a:pPr eaLnBrk="1" hangingPunct="1"/>
            <a:r>
              <a:rPr lang="zh-CN" altLang="en-US" sz="2800" dirty="0">
                <a:latin typeface="Times New Roman" panose="02020603050405020304" pitchFamily="18" charset="0"/>
              </a:rPr>
              <a:t>早期批处理</a:t>
            </a:r>
            <a:endParaRPr lang="zh-CN" altLang="en-US" sz="2800" dirty="0">
              <a:latin typeface="Times New Roman" panose="02020603050405020304" pitchFamily="18" charset="0"/>
            </a:endParaRPr>
          </a:p>
          <a:p>
            <a:pPr lvl="1" eaLnBrk="1" hangingPunct="1"/>
            <a:r>
              <a:rPr lang="zh-CN" altLang="en-US" sz="2400" dirty="0">
                <a:latin typeface="Times New Roman" panose="02020603050405020304" pitchFamily="18" charset="0"/>
              </a:rPr>
              <a:t>批处理：操作员把用户提交的作业分类，把一批中的作业编成一个作业执行序列，每一批作业的执行由监督程序（</a:t>
            </a:r>
            <a:r>
              <a:rPr lang="en-US" altLang="zh-CN" sz="2400" dirty="0">
                <a:latin typeface="Times New Roman" panose="02020603050405020304" pitchFamily="18" charset="0"/>
              </a:rPr>
              <a:t>Monitor</a:t>
            </a:r>
            <a:r>
              <a:rPr lang="zh-CN" altLang="en-US" sz="2400" dirty="0">
                <a:latin typeface="Times New Roman" panose="02020603050405020304" pitchFamily="18" charset="0"/>
              </a:rPr>
              <a:t>）自动依次处理。</a:t>
            </a:r>
            <a:r>
              <a:rPr lang="zh-CN" altLang="en-US" sz="2000" b="0" dirty="0">
                <a:latin typeface="Times New Roman" panose="02020603050405020304" pitchFamily="18" charset="0"/>
              </a:rPr>
              <a:t> </a:t>
            </a:r>
            <a:endParaRPr lang="zh-CN" altLang="en-US" sz="2800" dirty="0"/>
          </a:p>
        </p:txBody>
      </p:sp>
    </p:spTree>
  </p:cSld>
  <p:clrMapOvr>
    <a:masterClrMapping/>
  </p:clrMapOvr>
  <p:transition>
    <p:blind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4"/>
          <p:cNvSpPr>
            <a:spLocks noGrp="1" noChangeArrowheads="1"/>
          </p:cNvSpPr>
          <p:nvPr>
            <p:ph type="body" idx="4294967295"/>
          </p:nvPr>
        </p:nvSpPr>
        <p:spPr>
          <a:xfrm>
            <a:off x="619760" y="1036320"/>
            <a:ext cx="8524240" cy="5096193"/>
          </a:xfrm>
          <a:prstGeom prst="rect">
            <a:avLst/>
          </a:prstGeom>
        </p:spPr>
        <p:txBody>
          <a:bodyPr/>
          <a:lstStyle/>
          <a:p>
            <a:pPr lvl="1" eaLnBrk="1" hangingPunct="1">
              <a:lnSpc>
                <a:spcPct val="90000"/>
              </a:lnSpc>
            </a:pPr>
            <a:r>
              <a:rPr lang="zh-CN" altLang="en-US" sz="2800" dirty="0">
                <a:latin typeface="Times New Roman" panose="02020603050405020304" pitchFamily="18" charset="0"/>
              </a:rPr>
              <a:t>运行一个作业</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lnSpc>
                <a:spcPct val="90000"/>
              </a:lnSpc>
              <a:buClr>
                <a:schemeClr val="hlink"/>
              </a:buClr>
              <a:buSzPct val="50000"/>
              <a:buFont typeface="Monotype Sorts"/>
              <a:buNone/>
            </a:pPr>
            <a:r>
              <a:rPr lang="zh-CN" altLang="en-US" sz="2400" dirty="0">
                <a:latin typeface="Times New Roman" panose="02020603050405020304" pitchFamily="18" charset="0"/>
              </a:rPr>
              <a:t>           编译连接运行一个</a:t>
            </a:r>
            <a:r>
              <a:rPr lang="en-US" altLang="zh-CN" sz="2400" dirty="0">
                <a:latin typeface="Times New Roman" panose="02020603050405020304" pitchFamily="18" charset="0"/>
              </a:rPr>
              <a:t>FORTRAN</a:t>
            </a:r>
            <a:r>
              <a:rPr lang="zh-CN" altLang="en-US" sz="2400" dirty="0">
                <a:latin typeface="Times New Roman" panose="02020603050405020304" pitchFamily="18" charset="0"/>
              </a:rPr>
              <a:t>程序，则其卡片叠内容为：</a:t>
            </a:r>
            <a:endParaRPr lang="zh-CN" altLang="en-US" sz="2400" dirty="0">
              <a:latin typeface="Times New Roman" panose="02020603050405020304" pitchFamily="18" charset="0"/>
            </a:endParaRPr>
          </a:p>
          <a:p>
            <a:pPr eaLnBrk="1" hangingPunct="1">
              <a:lnSpc>
                <a:spcPct val="90000"/>
              </a:lnSpc>
              <a:buClr>
                <a:schemeClr val="hlink"/>
              </a:buClr>
              <a:buSzPct val="50000"/>
              <a:buFont typeface="Monotype Sorts"/>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$JOB</a:t>
            </a:r>
            <a:endParaRPr lang="en-US" altLang="zh-CN" sz="2400" dirty="0">
              <a:latin typeface="Times New Roman" panose="02020603050405020304" pitchFamily="18" charset="0"/>
            </a:endParaRPr>
          </a:p>
          <a:p>
            <a:pPr eaLnBrk="1" hangingPunct="1">
              <a:lnSpc>
                <a:spcPct val="90000"/>
              </a:lnSpc>
              <a:buClr>
                <a:schemeClr val="hlink"/>
              </a:buClr>
              <a:buSzPct val="50000"/>
              <a:buFont typeface="Monotype Sorts"/>
              <a:buNone/>
            </a:pPr>
            <a:r>
              <a:rPr lang="en-US" altLang="zh-CN" sz="2400" dirty="0">
                <a:latin typeface="Times New Roman" panose="02020603050405020304" pitchFamily="18" charset="0"/>
              </a:rPr>
              <a:t>       $FTN</a:t>
            </a:r>
            <a:endParaRPr lang="en-US" altLang="zh-CN" sz="2400" dirty="0">
              <a:latin typeface="Times New Roman" panose="02020603050405020304" pitchFamily="18" charset="0"/>
            </a:endParaRPr>
          </a:p>
          <a:p>
            <a:pPr eaLnBrk="1" hangingPunct="1">
              <a:lnSpc>
                <a:spcPct val="90000"/>
              </a:lnSpc>
              <a:buClr>
                <a:schemeClr val="hlink"/>
              </a:buClr>
              <a:buSzPct val="50000"/>
              <a:buFont typeface="Monotype Sorts"/>
              <a:buNone/>
            </a:pPr>
            <a:r>
              <a:rPr lang="en-US" altLang="zh-CN" sz="2400" dirty="0">
                <a:latin typeface="Times New Roman" panose="02020603050405020304" pitchFamily="18" charset="0"/>
              </a:rPr>
              <a:t>       program to be compiled</a:t>
            </a:r>
            <a:r>
              <a:rPr lang="zh-CN" altLang="en-US" sz="2400" dirty="0">
                <a:latin typeface="Times New Roman" panose="02020603050405020304" pitchFamily="18" charset="0"/>
              </a:rPr>
              <a:t>（源程序卡叠）</a:t>
            </a:r>
            <a:endParaRPr lang="zh-CN" altLang="en-US" sz="2400" dirty="0">
              <a:latin typeface="Times New Roman" panose="02020603050405020304" pitchFamily="18" charset="0"/>
            </a:endParaRPr>
          </a:p>
          <a:p>
            <a:pPr eaLnBrk="1" hangingPunct="1">
              <a:lnSpc>
                <a:spcPct val="90000"/>
              </a:lnSpc>
              <a:buClr>
                <a:schemeClr val="hlink"/>
              </a:buClr>
              <a:buSzPct val="50000"/>
              <a:buFont typeface="Monotype Sorts"/>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$LOAD</a:t>
            </a:r>
            <a:endParaRPr lang="en-US" altLang="zh-CN" sz="2400" dirty="0">
              <a:latin typeface="Times New Roman" panose="02020603050405020304" pitchFamily="18" charset="0"/>
            </a:endParaRPr>
          </a:p>
          <a:p>
            <a:pPr eaLnBrk="1" hangingPunct="1">
              <a:lnSpc>
                <a:spcPct val="90000"/>
              </a:lnSpc>
              <a:buClr>
                <a:schemeClr val="hlink"/>
              </a:buClr>
              <a:buSzPct val="50000"/>
              <a:buFont typeface="Monotype Sorts"/>
              <a:buNone/>
            </a:pPr>
            <a:r>
              <a:rPr lang="en-US" altLang="zh-CN" sz="2400" dirty="0">
                <a:latin typeface="Times New Roman" panose="02020603050405020304" pitchFamily="18" charset="0"/>
              </a:rPr>
              <a:t>       $RUN</a:t>
            </a:r>
            <a:endParaRPr lang="en-US" altLang="zh-CN" sz="2400" dirty="0">
              <a:latin typeface="Times New Roman" panose="02020603050405020304" pitchFamily="18" charset="0"/>
            </a:endParaRPr>
          </a:p>
          <a:p>
            <a:pPr eaLnBrk="1" hangingPunct="1">
              <a:lnSpc>
                <a:spcPct val="90000"/>
              </a:lnSpc>
              <a:buClr>
                <a:schemeClr val="hlink"/>
              </a:buClr>
              <a:buSzPct val="50000"/>
              <a:buFont typeface="Monotype Sorts"/>
              <a:buNone/>
            </a:pPr>
            <a:r>
              <a:rPr lang="en-US" altLang="zh-CN" sz="2400" dirty="0">
                <a:latin typeface="Times New Roman" panose="02020603050405020304" pitchFamily="18" charset="0"/>
              </a:rPr>
              <a:t>       data for program</a:t>
            </a:r>
            <a:r>
              <a:rPr lang="zh-CN" altLang="en-US" sz="2400" dirty="0">
                <a:latin typeface="Times New Roman" panose="02020603050405020304" pitchFamily="18" charset="0"/>
              </a:rPr>
              <a:t>（数据卡叠）</a:t>
            </a:r>
            <a:endParaRPr lang="zh-CN" altLang="en-US" sz="2400" dirty="0">
              <a:latin typeface="Times New Roman" panose="02020603050405020304" pitchFamily="18" charset="0"/>
            </a:endParaRPr>
          </a:p>
          <a:p>
            <a:pPr eaLnBrk="1" hangingPunct="1">
              <a:lnSpc>
                <a:spcPct val="90000"/>
              </a:lnSpc>
              <a:buClr>
                <a:schemeClr val="hlink"/>
              </a:buClr>
              <a:buSzPct val="50000"/>
              <a:buFont typeface="Monotype Sorts"/>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$END</a:t>
            </a:r>
            <a:endParaRPr lang="en-US" altLang="zh-CN" sz="3200" dirty="0"/>
          </a:p>
        </p:txBody>
      </p:sp>
      <p:pic>
        <p:nvPicPr>
          <p:cNvPr id="20487"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0737" y="4787900"/>
            <a:ext cx="7561263"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095375" y="281653"/>
            <a:ext cx="3998210" cy="584775"/>
          </a:xfrm>
          <a:prstGeom prst="rect">
            <a:avLst/>
          </a:prstGeom>
        </p:spPr>
        <p:txBody>
          <a:bodyPr wrap="none">
            <a:spAutoFit/>
          </a:bodyPr>
          <a:lstStyle/>
          <a:p>
            <a:r>
              <a:rPr lang="en-US" altLang="zh-CN" sz="3200" kern="0" dirty="0">
                <a:solidFill>
                  <a:srgbClr val="000000"/>
                </a:solidFill>
                <a:latin typeface="楷体" panose="02010609060101010101" charset="-122"/>
                <a:ea typeface="黑体" panose="02010609060101010101" pitchFamily="49" charset="-122"/>
                <a:cs typeface="+mj-cs"/>
              </a:rPr>
              <a:t>1.2    OS </a:t>
            </a:r>
            <a:r>
              <a:rPr lang="zh-CN" altLang="en-US" sz="3200" kern="0" dirty="0">
                <a:solidFill>
                  <a:srgbClr val="000000"/>
                </a:solidFill>
                <a:latin typeface="楷体" panose="02010609060101010101" charset="-122"/>
                <a:ea typeface="黑体" panose="02010609060101010101" pitchFamily="49" charset="-122"/>
                <a:cs typeface="+mj-cs"/>
              </a:rPr>
              <a:t>的发展过程</a:t>
            </a:r>
            <a:endParaRPr lang="zh-CN" altLang="en-US" dirty="0">
              <a:latin typeface="宋体" panose="02010600030101010101" pitchFamily="2" charset="-122"/>
              <a:ea typeface="宋体" panose="02010600030101010101" pitchFamily="2" charset="-122"/>
            </a:endParaRPr>
          </a:p>
        </p:txBody>
      </p:sp>
    </p:spTree>
  </p:cSld>
  <p:clrMapOvr>
    <a:masterClrMapping/>
  </p:clrMapOvr>
  <p:transition>
    <p:blind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ext Box 2"/>
          <p:cNvSpPr txBox="1">
            <a:spLocks noChangeArrowheads="1"/>
          </p:cNvSpPr>
          <p:nvPr/>
        </p:nvSpPr>
        <p:spPr bwMode="auto">
          <a:xfrm>
            <a:off x="533400" y="9906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endParaRPr lang="zh-CN" altLang="zh-CN" sz="2400" b="0">
              <a:latin typeface="Times New Roman" panose="02020603050405020304" pitchFamily="18" charset="0"/>
            </a:endParaRPr>
          </a:p>
        </p:txBody>
      </p:sp>
      <p:sp>
        <p:nvSpPr>
          <p:cNvPr id="21510" name="Rectangle 6"/>
          <p:cNvSpPr>
            <a:spLocks noGrp="1" noChangeArrowheads="1"/>
          </p:cNvSpPr>
          <p:nvPr>
            <p:ph type="body" idx="1"/>
          </p:nvPr>
        </p:nvSpPr>
        <p:spPr>
          <a:xfrm>
            <a:off x="914400" y="1639570"/>
            <a:ext cx="7315200" cy="4492943"/>
          </a:xfrm>
        </p:spPr>
        <p:txBody>
          <a:bodyPr/>
          <a:lstStyle/>
          <a:p>
            <a:pPr lvl="1" eaLnBrk="1" hangingPunct="1"/>
            <a:r>
              <a:rPr lang="zh-CN" altLang="en-US" dirty="0">
                <a:latin typeface="Times New Roman" panose="02020603050405020304" pitchFamily="18" charset="0"/>
              </a:rPr>
              <a:t>联机批处理：慢速</a:t>
            </a:r>
            <a:r>
              <a:rPr lang="en-US" altLang="zh-CN" dirty="0">
                <a:latin typeface="Times New Roman" panose="02020603050405020304" pitchFamily="18" charset="0"/>
              </a:rPr>
              <a:t>I/O</a:t>
            </a:r>
            <a:r>
              <a:rPr lang="zh-CN" altLang="en-US" dirty="0">
                <a:latin typeface="Times New Roman" panose="02020603050405020304" pitchFamily="18" charset="0"/>
              </a:rPr>
              <a:t>设备和主机直接相连。</a:t>
            </a:r>
            <a:endParaRPr lang="zh-CN" altLang="en-US" dirty="0">
              <a:latin typeface="Times New Roman" panose="02020603050405020304" pitchFamily="18" charset="0"/>
            </a:endParaRPr>
          </a:p>
          <a:p>
            <a:pPr lvl="1" eaLnBrk="1" hangingPunct="1"/>
            <a:endParaRPr lang="zh-CN" altLang="en-US" dirty="0">
              <a:latin typeface="Times New Roman" panose="02020603050405020304" pitchFamily="18" charset="0"/>
            </a:endParaRPr>
          </a:p>
          <a:p>
            <a:pPr lvl="1" eaLnBrk="1" hangingPunct="1"/>
            <a:endParaRPr lang="zh-CN" altLang="en-US" dirty="0">
              <a:latin typeface="Times New Roman" panose="02020603050405020304" pitchFamily="18" charset="0"/>
            </a:endParaRPr>
          </a:p>
          <a:p>
            <a:pPr lvl="1" eaLnBrk="1" hangingPunct="1"/>
            <a:endParaRPr lang="zh-CN" altLang="en-US" dirty="0">
              <a:latin typeface="Times New Roman" panose="02020603050405020304" pitchFamily="18" charset="0"/>
            </a:endParaRPr>
          </a:p>
          <a:p>
            <a:pPr lvl="1" eaLnBrk="1" hangingPunct="1"/>
            <a:endParaRPr lang="en-US" altLang="zh-CN" dirty="0">
              <a:latin typeface="Times New Roman" panose="02020603050405020304" pitchFamily="18" charset="0"/>
            </a:endParaRPr>
          </a:p>
        </p:txBody>
      </p:sp>
      <p:graphicFrame>
        <p:nvGraphicFramePr>
          <p:cNvPr id="21511" name="Object 7"/>
          <p:cNvGraphicFramePr>
            <a:graphicFrameLocks noChangeAspect="1"/>
          </p:cNvGraphicFramePr>
          <p:nvPr/>
        </p:nvGraphicFramePr>
        <p:xfrm>
          <a:off x="914400" y="3535680"/>
          <a:ext cx="7467600" cy="1354138"/>
        </p:xfrm>
        <a:graphic>
          <a:graphicData uri="http://schemas.openxmlformats.org/presentationml/2006/ole">
            <mc:AlternateContent xmlns:mc="http://schemas.openxmlformats.org/markup-compatibility/2006">
              <mc:Choice xmlns:v="urn:schemas-microsoft-com:vml" Requires="v">
                <p:oleObj spid="_x0000_s36896" name="BMP 图象" r:id="rId1" imgW="4305300" imgH="781050" progId="Paint.Picture">
                  <p:embed/>
                </p:oleObj>
              </mc:Choice>
              <mc:Fallback>
                <p:oleObj name="BMP 图象" r:id="rId1" imgW="4305300" imgH="781050" progId="Paint.Picture">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535680"/>
                        <a:ext cx="7467600" cy="135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1963295" y="214055"/>
            <a:ext cx="3998210"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rgbClr val="000000"/>
                </a:solidFill>
                <a:effectLst/>
                <a:uLnTx/>
                <a:uFillTx/>
                <a:latin typeface="楷体" panose="02010609060101010101" charset="-122"/>
                <a:ea typeface="黑体" panose="02010609060101010101" pitchFamily="49" charset="-122"/>
                <a:cs typeface="+mj-cs"/>
              </a:rPr>
              <a:t>1.2    OS </a:t>
            </a:r>
            <a:r>
              <a:rPr kumimoji="0" lang="zh-CN" altLang="en-US" sz="3200" b="0" i="0" u="none" strike="noStrike" kern="0" cap="none" spc="0" normalizeH="0" baseline="0" noProof="0" dirty="0">
                <a:ln>
                  <a:noFill/>
                </a:ln>
                <a:solidFill>
                  <a:srgbClr val="000000"/>
                </a:solidFill>
                <a:effectLst/>
                <a:uLnTx/>
                <a:uFillTx/>
                <a:latin typeface="楷体" panose="02010609060101010101" charset="-122"/>
                <a:ea typeface="黑体" panose="02010609060101010101" pitchFamily="49" charset="-122"/>
                <a:cs typeface="+mj-cs"/>
              </a:rPr>
              <a:t>的发展过程</a:t>
            </a:r>
            <a:endParaRPr kumimoji="0" lang="zh-CN" altLang="en-US"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endParaRPr>
          </a:p>
        </p:txBody>
      </p:sp>
    </p:spTree>
  </p:cSld>
  <p:clrMapOvr>
    <a:masterClrMapping/>
  </p:clrMapOvr>
  <p:transition>
    <p:blind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050"/>
          <p:cNvSpPr>
            <a:spLocks noGrp="1" noChangeArrowheads="1"/>
          </p:cNvSpPr>
          <p:nvPr>
            <p:ph type="title"/>
          </p:nvPr>
        </p:nvSpPr>
        <p:spPr/>
        <p:txBody>
          <a:bodyPr/>
          <a:lstStyle/>
          <a:p>
            <a:pPr algn="ctr" eaLnBrk="1" hangingPunct="1"/>
            <a:r>
              <a:rPr lang="zh-CN" altLang="en-US"/>
              <a:t>课  程  说  明</a:t>
            </a:r>
            <a:endParaRPr lang="zh-CN" altLang="en-US"/>
          </a:p>
        </p:txBody>
      </p:sp>
      <p:sp>
        <p:nvSpPr>
          <p:cNvPr id="5126" name="Rectangle 2051"/>
          <p:cNvSpPr>
            <a:spLocks noGrp="1" noChangeArrowheads="1"/>
          </p:cNvSpPr>
          <p:nvPr>
            <p:ph idx="1"/>
          </p:nvPr>
        </p:nvSpPr>
        <p:spPr>
          <a:prstGeom prst="rect">
            <a:avLst/>
          </a:prstGeom>
        </p:spPr>
        <p:txBody>
          <a:bodyPr/>
          <a:lstStyle/>
          <a:p>
            <a:pPr eaLnBrk="1" hangingPunct="1">
              <a:lnSpc>
                <a:spcPct val="90000"/>
              </a:lnSpc>
            </a:pPr>
            <a:r>
              <a:rPr lang="zh-CN" altLang="en-US" sz="2400" dirty="0"/>
              <a:t>先修课程</a:t>
            </a:r>
            <a:r>
              <a:rPr lang="en-US" altLang="zh-CN" sz="2400" dirty="0"/>
              <a:t>:《</a:t>
            </a:r>
            <a:r>
              <a:rPr lang="zh-CN" altLang="en-US" sz="2400" dirty="0"/>
              <a:t>数据结构</a:t>
            </a:r>
            <a:r>
              <a:rPr lang="en-US" altLang="zh-CN" sz="2400" dirty="0"/>
              <a:t>》《</a:t>
            </a:r>
            <a:r>
              <a:rPr lang="zh-CN" altLang="en-US" sz="2400" dirty="0"/>
              <a:t>计算机组成原理</a:t>
            </a:r>
            <a:r>
              <a:rPr lang="en-US" altLang="zh-CN" sz="2400" dirty="0"/>
              <a:t>》</a:t>
            </a:r>
            <a:endParaRPr lang="en-US" altLang="zh-CN" sz="2400" dirty="0"/>
          </a:p>
          <a:p>
            <a:pPr eaLnBrk="1" hangingPunct="1">
              <a:lnSpc>
                <a:spcPct val="90000"/>
              </a:lnSpc>
            </a:pPr>
            <a:r>
              <a:rPr lang="zh-CN" altLang="en-US" sz="2400" dirty="0"/>
              <a:t>后续课程</a:t>
            </a:r>
            <a:r>
              <a:rPr lang="en-US" altLang="zh-CN" sz="2400" dirty="0"/>
              <a:t>:《</a:t>
            </a:r>
            <a:r>
              <a:rPr lang="zh-CN" altLang="en-US" sz="2400" dirty="0"/>
              <a:t>操作系统实验（</a:t>
            </a:r>
            <a:r>
              <a:rPr lang="en-US" altLang="zh-CN" sz="2400" dirty="0"/>
              <a:t>Linux</a:t>
            </a:r>
            <a:r>
              <a:rPr lang="zh-CN" altLang="en-US" sz="2400" dirty="0"/>
              <a:t>内核）</a:t>
            </a:r>
            <a:r>
              <a:rPr lang="en-US" altLang="zh-CN" sz="2400" dirty="0"/>
              <a:t>》《</a:t>
            </a:r>
            <a:r>
              <a:rPr lang="zh-CN" altLang="en-US" sz="2400" dirty="0"/>
              <a:t>网络原理</a:t>
            </a:r>
            <a:r>
              <a:rPr lang="en-US" altLang="zh-CN" sz="2400" dirty="0"/>
              <a:t>》《</a:t>
            </a:r>
            <a:r>
              <a:rPr lang="zh-CN" altLang="en-US" sz="2400" dirty="0"/>
              <a:t>编译技术</a:t>
            </a:r>
            <a:r>
              <a:rPr lang="en-US" altLang="zh-CN" sz="2400" dirty="0"/>
              <a:t>》</a:t>
            </a:r>
            <a:endParaRPr lang="en-US" altLang="zh-CN" sz="2400" dirty="0"/>
          </a:p>
          <a:p>
            <a:pPr eaLnBrk="1" hangingPunct="1">
              <a:lnSpc>
                <a:spcPct val="90000"/>
              </a:lnSpc>
            </a:pPr>
            <a:r>
              <a:rPr lang="zh-CN" altLang="en-US" sz="2400" dirty="0"/>
              <a:t>总学时： </a:t>
            </a:r>
            <a:r>
              <a:rPr lang="en-US" altLang="zh-CN" sz="2400" dirty="0"/>
              <a:t>48</a:t>
            </a:r>
            <a:r>
              <a:rPr lang="zh-CN" altLang="en-US" sz="2400" dirty="0"/>
              <a:t>学时</a:t>
            </a:r>
            <a:endParaRPr lang="zh-CN" altLang="en-US" sz="2400" dirty="0"/>
          </a:p>
          <a:p>
            <a:pPr eaLnBrk="1" hangingPunct="1">
              <a:lnSpc>
                <a:spcPct val="90000"/>
              </a:lnSpc>
            </a:pPr>
            <a:r>
              <a:rPr lang="zh-CN" altLang="en-US" sz="2400" dirty="0"/>
              <a:t>考试时间：课程结束后</a:t>
            </a:r>
            <a:r>
              <a:rPr lang="en-US" altLang="zh-CN" sz="2400" dirty="0"/>
              <a:t>2-3</a:t>
            </a:r>
            <a:r>
              <a:rPr lang="zh-CN" altLang="en-US" sz="2400" dirty="0"/>
              <a:t>周</a:t>
            </a:r>
            <a:endParaRPr lang="zh-CN" altLang="en-US" sz="2400" dirty="0">
              <a:solidFill>
                <a:schemeClr val="tx2"/>
              </a:solidFill>
            </a:endParaRPr>
          </a:p>
          <a:p>
            <a:pPr eaLnBrk="1" hangingPunct="1">
              <a:lnSpc>
                <a:spcPct val="90000"/>
              </a:lnSpc>
            </a:pPr>
            <a:r>
              <a:rPr lang="zh-CN" altLang="en-US" sz="2400" dirty="0"/>
              <a:t>掌握第 </a:t>
            </a:r>
            <a:r>
              <a:rPr lang="en-US" altLang="zh-CN" sz="2400" dirty="0"/>
              <a:t>1 </a:t>
            </a:r>
            <a:r>
              <a:rPr lang="en-US" altLang="zh-CN" sz="2400" dirty="0">
                <a:latin typeface="Times New Roman" panose="02020603050405020304" pitchFamily="18" charset="0"/>
              </a:rPr>
              <a:t>—</a:t>
            </a:r>
            <a:r>
              <a:rPr lang="en-US" altLang="zh-CN" sz="2400" dirty="0"/>
              <a:t>9 </a:t>
            </a:r>
            <a:r>
              <a:rPr lang="zh-CN" altLang="en-US" sz="2400" dirty="0"/>
              <a:t>章的内容</a:t>
            </a:r>
            <a:endParaRPr lang="zh-CN" altLang="en-US" sz="2400" dirty="0"/>
          </a:p>
          <a:p>
            <a:pPr eaLnBrk="1" hangingPunct="1">
              <a:lnSpc>
                <a:spcPct val="90000"/>
              </a:lnSpc>
            </a:pPr>
            <a:r>
              <a:rPr lang="zh-CN" altLang="en-US" sz="2400" dirty="0"/>
              <a:t>有关</a:t>
            </a:r>
            <a:r>
              <a:rPr lang="en-US" altLang="zh-CN" sz="2400" dirty="0"/>
              <a:t>Linux</a:t>
            </a:r>
            <a:r>
              <a:rPr lang="zh-CN" altLang="en-US" sz="2400" dirty="0"/>
              <a:t>的内容不作考试要求</a:t>
            </a:r>
            <a:endParaRPr lang="zh-CN" altLang="en-US" sz="2400" dirty="0"/>
          </a:p>
          <a:p>
            <a:pPr eaLnBrk="1" hangingPunct="1">
              <a:lnSpc>
                <a:spcPct val="90000"/>
              </a:lnSpc>
            </a:pPr>
            <a:r>
              <a:rPr lang="zh-CN" altLang="en-US" sz="2400" dirty="0">
                <a:solidFill>
                  <a:schemeClr val="hlink"/>
                </a:solidFill>
              </a:rPr>
              <a:t>成绩计算</a:t>
            </a:r>
            <a:endParaRPr lang="zh-CN" altLang="en-US" sz="2400" dirty="0">
              <a:solidFill>
                <a:schemeClr val="hlink"/>
              </a:solidFill>
            </a:endParaRPr>
          </a:p>
          <a:p>
            <a:pPr lvl="1" eaLnBrk="1" hangingPunct="1">
              <a:lnSpc>
                <a:spcPct val="90000"/>
              </a:lnSpc>
            </a:pPr>
            <a:r>
              <a:rPr lang="zh-CN" altLang="en-US" sz="2000" dirty="0">
                <a:solidFill>
                  <a:schemeClr val="hlink"/>
                </a:solidFill>
              </a:rPr>
              <a:t>平时成绩</a:t>
            </a:r>
            <a:r>
              <a:rPr lang="en-US" altLang="zh-CN" sz="2000" dirty="0">
                <a:solidFill>
                  <a:schemeClr val="hlink"/>
                </a:solidFill>
              </a:rPr>
              <a:t>:20%</a:t>
            </a:r>
            <a:r>
              <a:rPr lang="zh-CN" altLang="en-US" sz="2000" dirty="0">
                <a:solidFill>
                  <a:schemeClr val="hlink"/>
                </a:solidFill>
              </a:rPr>
              <a:t>（考勤</a:t>
            </a:r>
            <a:r>
              <a:rPr lang="en-US" altLang="zh-CN" sz="2000" dirty="0">
                <a:solidFill>
                  <a:schemeClr val="hlink"/>
                </a:solidFill>
              </a:rPr>
              <a:t>+</a:t>
            </a:r>
            <a:r>
              <a:rPr lang="zh-CN" altLang="en-US" sz="2000" dirty="0">
                <a:solidFill>
                  <a:schemeClr val="hlink"/>
                </a:solidFill>
              </a:rPr>
              <a:t>课堂表现</a:t>
            </a:r>
            <a:r>
              <a:rPr lang="en-US" altLang="zh-CN" sz="2000" dirty="0">
                <a:solidFill>
                  <a:schemeClr val="hlink"/>
                </a:solidFill>
              </a:rPr>
              <a:t>+</a:t>
            </a:r>
            <a:r>
              <a:rPr lang="zh-CN" altLang="en-US" sz="2000" dirty="0">
                <a:solidFill>
                  <a:schemeClr val="hlink"/>
                </a:solidFill>
              </a:rPr>
              <a:t>作业</a:t>
            </a:r>
            <a:r>
              <a:rPr lang="en-US" altLang="zh-CN" sz="2000" dirty="0">
                <a:solidFill>
                  <a:schemeClr val="hlink"/>
                </a:solidFill>
              </a:rPr>
              <a:t>+</a:t>
            </a:r>
            <a:r>
              <a:rPr lang="zh-CN" altLang="en-US" sz="2000" dirty="0">
                <a:solidFill>
                  <a:schemeClr val="hlink"/>
                </a:solidFill>
              </a:rPr>
              <a:t>论文</a:t>
            </a:r>
            <a:r>
              <a:rPr lang="en-US" altLang="zh-CN" sz="2000" dirty="0">
                <a:solidFill>
                  <a:schemeClr val="hlink"/>
                </a:solidFill>
              </a:rPr>
              <a:t>+</a:t>
            </a:r>
            <a:r>
              <a:rPr lang="zh-CN" altLang="en-US" sz="2000" dirty="0">
                <a:solidFill>
                  <a:schemeClr val="hlink"/>
                </a:solidFill>
              </a:rPr>
              <a:t>课堂测验）</a:t>
            </a:r>
            <a:endParaRPr lang="en-US" altLang="zh-CN" sz="2000" dirty="0">
              <a:solidFill>
                <a:schemeClr val="hlink"/>
              </a:solidFill>
            </a:endParaRPr>
          </a:p>
          <a:p>
            <a:pPr lvl="1" eaLnBrk="1" hangingPunct="1">
              <a:lnSpc>
                <a:spcPct val="90000"/>
              </a:lnSpc>
            </a:pPr>
            <a:r>
              <a:rPr lang="zh-CN" altLang="en-US" sz="2000" dirty="0">
                <a:solidFill>
                  <a:schemeClr val="hlink"/>
                </a:solidFill>
              </a:rPr>
              <a:t>考试成绩</a:t>
            </a:r>
            <a:r>
              <a:rPr lang="en-US" altLang="zh-CN" sz="2000" dirty="0">
                <a:solidFill>
                  <a:schemeClr val="hlink"/>
                </a:solidFill>
              </a:rPr>
              <a:t>:80%</a:t>
            </a:r>
            <a:endParaRPr lang="en-US" altLang="zh-CN" sz="2000" dirty="0">
              <a:solidFill>
                <a:schemeClr val="hlink"/>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200" dirty="0">
                <a:solidFill>
                  <a:srgbClr val="000000"/>
                </a:solidFill>
                <a:latin typeface="楷体" panose="02010609060101010101" charset="-122"/>
                <a:ea typeface="黑体" panose="02010609060101010101" pitchFamily="49" charset="-122"/>
              </a:rPr>
              <a:t>1.2    OS </a:t>
            </a:r>
            <a:r>
              <a:rPr kumimoji="1" lang="zh-CN" altLang="en-US" sz="3200" dirty="0">
                <a:solidFill>
                  <a:srgbClr val="000000"/>
                </a:solidFill>
                <a:latin typeface="楷体" panose="02010609060101010101" charset="-122"/>
                <a:ea typeface="黑体" panose="02010609060101010101" pitchFamily="49" charset="-122"/>
              </a:rPr>
              <a:t>的发展过程</a:t>
            </a:r>
            <a:endParaRPr lang="zh-CN" altLang="en-US" dirty="0"/>
          </a:p>
        </p:txBody>
      </p:sp>
      <p:sp>
        <p:nvSpPr>
          <p:cNvPr id="22533" name="Rectangle 3"/>
          <p:cNvSpPr>
            <a:spLocks noGrp="1" noChangeArrowheads="1"/>
          </p:cNvSpPr>
          <p:nvPr>
            <p:ph type="body" idx="4294967295"/>
          </p:nvPr>
        </p:nvSpPr>
        <p:spPr>
          <a:xfrm>
            <a:off x="457200" y="1239521"/>
            <a:ext cx="7569200" cy="4731580"/>
          </a:xfrm>
          <a:prstGeom prst="rect">
            <a:avLst/>
          </a:prstGeom>
        </p:spPr>
        <p:txBody>
          <a:bodyPr/>
          <a:lstStyle/>
          <a:p>
            <a:pPr lvl="1" eaLnBrk="1" hangingPunct="1"/>
            <a:r>
              <a:rPr lang="zh-CN" altLang="en-US" dirty="0">
                <a:latin typeface="Times New Roman" panose="02020603050405020304" pitchFamily="18" charset="0"/>
              </a:rPr>
              <a:t>脱机批处理</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管理作业的运行（装入和运行各种系统处理程序，如汇编，编译，连接装配，程序库等）；完成作业的自动过渡，同时也出现了覆盖等程序设计技术。</a:t>
            </a:r>
            <a:endParaRPr lang="zh-CN" altLang="en-US" dirty="0">
              <a:latin typeface="Times New Roman" panose="02020603050405020304" pitchFamily="18" charset="0"/>
            </a:endParaRPr>
          </a:p>
        </p:txBody>
      </p:sp>
      <p:pic>
        <p:nvPicPr>
          <p:cNvPr id="2253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4160" y="3251200"/>
            <a:ext cx="5808002" cy="3169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olidFill>
                  <a:srgbClr val="000000"/>
                </a:solidFill>
                <a:latin typeface="楷体" panose="02010609060101010101" charset="-122"/>
              </a:rPr>
              <a:t>1.2    OS </a:t>
            </a:r>
            <a:r>
              <a:rPr kumimoji="1" lang="zh-CN" altLang="en-US" dirty="0">
                <a:solidFill>
                  <a:srgbClr val="000000"/>
                </a:solidFill>
                <a:latin typeface="楷体" panose="02010609060101010101" charset="-122"/>
              </a:rPr>
              <a:t>的发展过程</a:t>
            </a:r>
            <a:endParaRPr lang="zh-CN" altLang="en-US" dirty="0"/>
          </a:p>
        </p:txBody>
      </p:sp>
      <p:sp>
        <p:nvSpPr>
          <p:cNvPr id="23557" name="Rectangle 7"/>
          <p:cNvSpPr>
            <a:spLocks noGrp="1" noChangeArrowheads="1"/>
          </p:cNvSpPr>
          <p:nvPr>
            <p:ph idx="1"/>
          </p:nvPr>
        </p:nvSpPr>
        <p:spPr/>
        <p:txBody>
          <a:bodyPr/>
          <a:lstStyle/>
          <a:p>
            <a:pPr eaLnBrk="1" hangingPunct="1"/>
            <a:r>
              <a:rPr lang="zh-CN" altLang="en-US" dirty="0">
                <a:latin typeface="Times New Roman" panose="02020603050405020304" pitchFamily="18" charset="0"/>
              </a:rPr>
              <a:t>多道程序系统 （多道批处理系统）</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过程</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作业提交</a:t>
            </a:r>
            <a:r>
              <a:rPr lang="en-US" altLang="zh-CN" dirty="0">
                <a:latin typeface="Times New Roman" panose="02020603050405020304" pitchFamily="18" charset="0"/>
              </a:rPr>
              <a:t>——&gt;</a:t>
            </a:r>
            <a:r>
              <a:rPr lang="zh-CN" altLang="en-US" dirty="0">
                <a:latin typeface="Times New Roman" panose="02020603050405020304" pitchFamily="18" charset="0"/>
              </a:rPr>
              <a:t>收容或后备</a:t>
            </a:r>
            <a:r>
              <a:rPr lang="en-US" altLang="zh-CN" dirty="0">
                <a:latin typeface="Times New Roman" panose="02020603050405020304" pitchFamily="18" charset="0"/>
              </a:rPr>
              <a:t>——&gt;</a:t>
            </a:r>
            <a:r>
              <a:rPr lang="zh-CN" altLang="en-US" dirty="0">
                <a:latin typeface="Times New Roman" panose="02020603050405020304" pitchFamily="18" charset="0"/>
              </a:rPr>
              <a:t>执行（就绪，运行，等待）</a:t>
            </a:r>
            <a:r>
              <a:rPr lang="en-US" altLang="zh-CN" dirty="0">
                <a:latin typeface="Times New Roman" panose="02020603050405020304" pitchFamily="18" charset="0"/>
              </a:rPr>
              <a:t>——&gt;</a:t>
            </a:r>
            <a:r>
              <a:rPr lang="zh-CN" altLang="en-US" dirty="0">
                <a:latin typeface="Times New Roman" panose="02020603050405020304" pitchFamily="18" charset="0"/>
              </a:rPr>
              <a:t>完成。 </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特点</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作业间自动调度执行。</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资源利用率高，系统吞吐量大。</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平均周转时间长，无交互能力，对小型作业不利。</a:t>
            </a:r>
            <a:endParaRPr lang="zh-CN" altLang="en-US" sz="3600" dirty="0"/>
          </a:p>
        </p:txBody>
      </p:sp>
    </p:spTree>
  </p:cSld>
  <p:clrMapOvr>
    <a:masterClrMapping/>
  </p:clrMapOvr>
  <p:transition>
    <p:blind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81" name="Object 3"/>
          <p:cNvGraphicFramePr>
            <a:graphicFrameLocks noChangeAspect="1"/>
          </p:cNvGraphicFramePr>
          <p:nvPr/>
        </p:nvGraphicFramePr>
        <p:xfrm>
          <a:off x="0" y="1276191"/>
          <a:ext cx="9144000" cy="4529138"/>
        </p:xfrm>
        <a:graphic>
          <a:graphicData uri="http://schemas.openxmlformats.org/presentationml/2006/ole">
            <mc:AlternateContent xmlns:mc="http://schemas.openxmlformats.org/markup-compatibility/2006">
              <mc:Choice xmlns:v="urn:schemas-microsoft-com:vml" Requires="v">
                <p:oleObj spid="_x0000_s37920" name="Image" r:id="rId1" imgW="10871200" imgH="5384800" progId="Photoshop.Image.6">
                  <p:embed/>
                </p:oleObj>
              </mc:Choice>
              <mc:Fallback>
                <p:oleObj name="Image" r:id="rId1" imgW="10871200" imgH="5384800" progId="Photoshop.Image.6">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6191"/>
                        <a:ext cx="9144000" cy="452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1953135" y="230853"/>
            <a:ext cx="3998210"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rgbClr val="000000"/>
                </a:solidFill>
                <a:effectLst/>
                <a:uLnTx/>
                <a:uFillTx/>
                <a:latin typeface="楷体" panose="02010609060101010101" charset="-122"/>
                <a:ea typeface="黑体" panose="02010609060101010101" pitchFamily="49" charset="-122"/>
                <a:cs typeface="+mj-cs"/>
              </a:rPr>
              <a:t>1.2    OS </a:t>
            </a:r>
            <a:r>
              <a:rPr kumimoji="0" lang="zh-CN" altLang="en-US" sz="3200" b="0" i="0" u="none" strike="noStrike" kern="0" cap="none" spc="0" normalizeH="0" baseline="0" noProof="0" dirty="0">
                <a:ln>
                  <a:noFill/>
                </a:ln>
                <a:solidFill>
                  <a:srgbClr val="000000"/>
                </a:solidFill>
                <a:effectLst/>
                <a:uLnTx/>
                <a:uFillTx/>
                <a:latin typeface="楷体" panose="02010609060101010101" charset="-122"/>
                <a:ea typeface="黑体" panose="02010609060101010101" pitchFamily="49" charset="-122"/>
                <a:cs typeface="+mj-cs"/>
              </a:rPr>
              <a:t>的发展过程</a:t>
            </a:r>
            <a:endParaRPr kumimoji="0" lang="zh-CN" altLang="en-US"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endParaRPr>
          </a:p>
        </p:txBody>
      </p:sp>
    </p:spTree>
  </p:cSld>
  <p:clrMapOvr>
    <a:masterClrMapping/>
  </p:clrMapOvr>
  <p:transition>
    <p:blind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4"/>
          <p:cNvSpPr>
            <a:spLocks noGrp="1" noChangeArrowheads="1"/>
          </p:cNvSpPr>
          <p:nvPr>
            <p:ph type="body" idx="1"/>
          </p:nvPr>
        </p:nvSpPr>
        <p:spPr>
          <a:xfrm>
            <a:off x="416560" y="1188720"/>
            <a:ext cx="8422640" cy="4943793"/>
          </a:xfrm>
        </p:spPr>
        <p:txBody>
          <a:bodyPr/>
          <a:lstStyle/>
          <a:p>
            <a:pPr eaLnBrk="1" hangingPunct="1">
              <a:buFont typeface="Wingdings" panose="05000000000000000000" pitchFamily="2" charset="2"/>
              <a:buNone/>
            </a:pPr>
            <a:r>
              <a:rPr lang="en-US" altLang="zh-CN" sz="2000" dirty="0"/>
              <a:t>    				JOB1		JOB2		JOB3</a:t>
            </a:r>
            <a:endParaRPr lang="en-US" altLang="zh-CN" sz="2000" dirty="0"/>
          </a:p>
          <a:p>
            <a:pPr eaLnBrk="1" hangingPunct="1">
              <a:buFont typeface="Wingdings" panose="05000000000000000000" pitchFamily="2" charset="2"/>
              <a:buNone/>
            </a:pPr>
            <a:endParaRPr lang="en-US" altLang="zh-CN" sz="2000" dirty="0"/>
          </a:p>
          <a:p>
            <a:pPr eaLnBrk="1" hangingPunct="1">
              <a:buFont typeface="Wingdings" panose="05000000000000000000" pitchFamily="2" charset="2"/>
              <a:buNone/>
            </a:pPr>
            <a:r>
              <a:rPr lang="en-US" altLang="zh-CN" sz="2000" dirty="0"/>
              <a:t>Type of job	Heavy compute	Heavy I/O	Heavy I/O</a:t>
            </a:r>
            <a:endParaRPr lang="en-US" altLang="zh-CN" sz="2000" dirty="0"/>
          </a:p>
          <a:p>
            <a:pPr eaLnBrk="1" hangingPunct="1">
              <a:buFont typeface="Wingdings" panose="05000000000000000000" pitchFamily="2" charset="2"/>
              <a:buNone/>
            </a:pPr>
            <a:endParaRPr lang="en-US" altLang="zh-CN" sz="2000" dirty="0"/>
          </a:p>
          <a:p>
            <a:pPr eaLnBrk="1" hangingPunct="1">
              <a:buFont typeface="Wingdings" panose="05000000000000000000" pitchFamily="2" charset="2"/>
              <a:buNone/>
            </a:pPr>
            <a:r>
              <a:rPr lang="en-US" altLang="zh-CN" sz="2000" dirty="0"/>
              <a:t>Duration		5 min.		15 min.	10 min.</a:t>
            </a:r>
            <a:endParaRPr lang="en-US" altLang="zh-CN" sz="2000" dirty="0"/>
          </a:p>
          <a:p>
            <a:pPr eaLnBrk="1" hangingPunct="1">
              <a:buFont typeface="Wingdings" panose="05000000000000000000" pitchFamily="2" charset="2"/>
              <a:buNone/>
            </a:pPr>
            <a:endParaRPr lang="en-US" altLang="zh-CN" sz="2000" dirty="0"/>
          </a:p>
          <a:p>
            <a:pPr eaLnBrk="1" hangingPunct="1">
              <a:buFont typeface="Wingdings" panose="05000000000000000000" pitchFamily="2" charset="2"/>
              <a:buNone/>
            </a:pPr>
            <a:r>
              <a:rPr lang="en-US" altLang="zh-CN" sz="2000" dirty="0"/>
              <a:t>Memory required	50K		100 K		80 K</a:t>
            </a:r>
            <a:endParaRPr lang="en-US" altLang="zh-CN" sz="2000" dirty="0"/>
          </a:p>
          <a:p>
            <a:pPr eaLnBrk="1" hangingPunct="1">
              <a:buFont typeface="Wingdings" panose="05000000000000000000" pitchFamily="2" charset="2"/>
              <a:buNone/>
            </a:pPr>
            <a:endParaRPr lang="en-US" altLang="zh-CN" sz="2000" dirty="0"/>
          </a:p>
          <a:p>
            <a:pPr eaLnBrk="1" hangingPunct="1">
              <a:buFont typeface="Wingdings" panose="05000000000000000000" pitchFamily="2" charset="2"/>
              <a:buNone/>
            </a:pPr>
            <a:r>
              <a:rPr lang="en-US" altLang="zh-CN" sz="2000" dirty="0"/>
              <a:t>Need disk?		No		No		Yes</a:t>
            </a:r>
            <a:endParaRPr lang="en-US" altLang="zh-CN" sz="2000" dirty="0"/>
          </a:p>
          <a:p>
            <a:pPr eaLnBrk="1" hangingPunct="1">
              <a:buFont typeface="Wingdings" panose="05000000000000000000" pitchFamily="2" charset="2"/>
              <a:buNone/>
            </a:pPr>
            <a:endParaRPr lang="en-US" altLang="zh-CN" sz="2000" dirty="0"/>
          </a:p>
          <a:p>
            <a:pPr eaLnBrk="1" hangingPunct="1">
              <a:buFont typeface="Wingdings" panose="05000000000000000000" pitchFamily="2" charset="2"/>
              <a:buNone/>
            </a:pPr>
            <a:r>
              <a:rPr lang="en-US" altLang="zh-CN" sz="2000" dirty="0"/>
              <a:t>Need terminal</a:t>
            </a:r>
            <a:r>
              <a:rPr lang="zh-CN" altLang="en-US" sz="2000" dirty="0"/>
              <a:t>？	</a:t>
            </a:r>
            <a:r>
              <a:rPr lang="en-US" altLang="zh-CN" sz="2000" dirty="0"/>
              <a:t>No		Yes		No</a:t>
            </a:r>
            <a:endParaRPr lang="en-US" altLang="zh-CN" sz="2000" dirty="0"/>
          </a:p>
          <a:p>
            <a:pPr eaLnBrk="1" hangingPunct="1">
              <a:buFont typeface="Wingdings" panose="05000000000000000000" pitchFamily="2" charset="2"/>
              <a:buNone/>
            </a:pPr>
            <a:endParaRPr lang="en-US" altLang="zh-CN" sz="2000" dirty="0"/>
          </a:p>
          <a:p>
            <a:pPr eaLnBrk="1" hangingPunct="1">
              <a:buFont typeface="Wingdings" panose="05000000000000000000" pitchFamily="2" charset="2"/>
              <a:buNone/>
            </a:pPr>
            <a:r>
              <a:rPr lang="en-US" altLang="zh-CN" sz="2000" dirty="0"/>
              <a:t>Need printer?		No		No		Yes</a:t>
            </a:r>
            <a:endParaRPr lang="en-US" altLang="zh-CN" sz="2000" dirty="0"/>
          </a:p>
        </p:txBody>
      </p:sp>
      <p:sp>
        <p:nvSpPr>
          <p:cNvPr id="2" name="矩形 1"/>
          <p:cNvSpPr/>
          <p:nvPr/>
        </p:nvSpPr>
        <p:spPr>
          <a:xfrm>
            <a:off x="2003935" y="251173"/>
            <a:ext cx="3998210"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rgbClr val="000000"/>
                </a:solidFill>
                <a:effectLst/>
                <a:uLnTx/>
                <a:uFillTx/>
                <a:latin typeface="楷体" panose="02010609060101010101" charset="-122"/>
                <a:ea typeface="黑体" panose="02010609060101010101" pitchFamily="49" charset="-122"/>
                <a:cs typeface="+mj-cs"/>
              </a:rPr>
              <a:t>1.2    OS </a:t>
            </a:r>
            <a:r>
              <a:rPr kumimoji="0" lang="zh-CN" altLang="en-US" sz="3200" b="0" i="0" u="none" strike="noStrike" kern="0" cap="none" spc="0" normalizeH="0" baseline="0" noProof="0" dirty="0">
                <a:ln>
                  <a:noFill/>
                </a:ln>
                <a:solidFill>
                  <a:srgbClr val="000000"/>
                </a:solidFill>
                <a:effectLst/>
                <a:uLnTx/>
                <a:uFillTx/>
                <a:latin typeface="楷体" panose="02010609060101010101" charset="-122"/>
                <a:ea typeface="黑体" panose="02010609060101010101" pitchFamily="49" charset="-122"/>
                <a:cs typeface="+mj-cs"/>
              </a:rPr>
              <a:t>的发展过程</a:t>
            </a:r>
            <a:endParaRPr kumimoji="0" lang="zh-CN" altLang="en-US"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endParaRPr>
          </a:p>
        </p:txBody>
      </p:sp>
    </p:spTree>
  </p:cSld>
  <p:clrMapOvr>
    <a:masterClrMapping/>
  </p:clrMapOvr>
  <p:transition>
    <p:blinds/>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bwMode="auto">
          <a:xfrm>
            <a:off x="7451725" y="6381750"/>
            <a:ext cx="16922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a:defRPr lang="zh-CN"/>
            </a:defPPr>
            <a:lvl1pPr algn="l" rtl="0" eaLnBrk="1" fontAlgn="base" hangingPunct="1">
              <a:spcBef>
                <a:spcPct val="0"/>
              </a:spcBef>
              <a:spcAft>
                <a:spcPct val="0"/>
              </a:spcAft>
              <a:defRPr kumimoji="0" sz="1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spcBef>
                <a:spcPct val="0"/>
              </a:spcBef>
              <a:buClrTx/>
              <a:buFontTx/>
              <a:buNone/>
              <a:defRPr/>
            </a:pPr>
            <a:fld id="{B7AC76D6-610F-4F6C-A058-B00F4A19AC46}" type="datetime1">
              <a:rPr lang="zh-CN" altLang="en-US" smtClean="0"/>
            </a:fld>
            <a:r>
              <a:rPr lang="en-US" altLang="zh-CN"/>
              <a:t>    </a:t>
            </a:r>
            <a:fld id="{0D79E780-8C19-42DE-992B-C0CCA7317FC9}" type="datetime10">
              <a:rPr lang="zh-CN" altLang="en-US" smtClean="0"/>
            </a:fld>
            <a:endParaRPr kumimoji="0" lang="en-US" altLang="zh-CN" sz="1400" b="0"/>
          </a:p>
        </p:txBody>
      </p:sp>
      <p:sp>
        <p:nvSpPr>
          <p:cNvPr id="26627" name="页脚占位符 4"/>
          <p:cNvSpPr>
            <a:spLocks noGrp="1"/>
          </p:cNvSpPr>
          <p:nvPr>
            <p:ph type="ftr" sz="quarter" idx="11"/>
          </p:nvPr>
        </p:nvSpPr>
        <p:spPr bwMode="auto">
          <a:xfrm>
            <a:off x="0" y="2209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a:defRPr lang="zh-CN"/>
            </a:defPPr>
            <a:lvl1pPr algn="ctr" rtl="0" eaLnBrk="1" fontAlgn="base" hangingPunct="1">
              <a:spcBef>
                <a:spcPct val="0"/>
              </a:spcBef>
              <a:spcAft>
                <a:spcPct val="0"/>
              </a:spcAft>
              <a:defRPr kumimoji="0" sz="2000" kern="1200">
                <a:solidFill>
                  <a:srgbClr val="9900CC"/>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spcBef>
                <a:spcPct val="0"/>
              </a:spcBef>
              <a:buClrTx/>
              <a:buFontTx/>
              <a:buNone/>
            </a:pPr>
            <a:r>
              <a:rPr lang="zh-CN" altLang="en-US"/>
              <a:t>操作系统原理</a:t>
            </a:r>
            <a:r>
              <a:rPr lang="en-US" altLang="zh-CN"/>
              <a:t>|</a:t>
            </a:r>
            <a:r>
              <a:rPr lang="zh-CN" altLang="en-US"/>
              <a:t>操作系统引论</a:t>
            </a:r>
            <a:endParaRPr kumimoji="0" lang="zh-CN" altLang="en-US" sz="2000" b="0">
              <a:solidFill>
                <a:srgbClr val="9900CC"/>
              </a:solidFill>
              <a:latin typeface="隶书" panose="02010509060101010101" pitchFamily="49" charset="-122"/>
              <a:ea typeface="隶书" panose="02010509060101010101" pitchFamily="49" charset="-122"/>
            </a:endParaRPr>
          </a:p>
        </p:txBody>
      </p:sp>
      <p:sp>
        <p:nvSpPr>
          <p:cNvPr id="26628" name="灯片编号占位符 5"/>
          <p:cNvSpPr>
            <a:spLocks noGrp="1"/>
          </p:cNvSpPr>
          <p:nvPr>
            <p:ph type="sldNum" sz="quarter" idx="12"/>
          </p:nvPr>
        </p:nvSpPr>
        <p:spPr bwMode="auto">
          <a:xfrm>
            <a:off x="0" y="57912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a:defRPr lang="zh-CN"/>
            </a:defPPr>
            <a:lvl1pPr algn="ctr" rtl="0" eaLnBrk="1" fontAlgn="base" hangingPunct="1">
              <a:spcBef>
                <a:spcPct val="0"/>
              </a:spcBef>
              <a:spcAft>
                <a:spcPct val="0"/>
              </a:spcAft>
              <a:defRPr kumimoji="0" sz="1600" b="1" kern="1200">
                <a:solidFill>
                  <a:srgbClr val="9900CC"/>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spcBef>
                <a:spcPct val="0"/>
              </a:spcBef>
              <a:buClrTx/>
              <a:buFontTx/>
              <a:buNone/>
              <a:defRPr/>
            </a:pPr>
            <a:fld id="{A638DC07-C193-4F53-BA0E-9956AED7D99E}" type="slidenum">
              <a:rPr lang="en-US" altLang="zh-CN" smtClean="0"/>
            </a:fld>
            <a:endParaRPr kumimoji="0" lang="en-US" altLang="zh-CN" sz="1600">
              <a:solidFill>
                <a:srgbClr val="9900CC"/>
              </a:solidFill>
            </a:endParaRPr>
          </a:p>
        </p:txBody>
      </p:sp>
      <p:pic>
        <p:nvPicPr>
          <p:cNvPr id="26629" name="Picture 1026" descr="2_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7150"/>
            <a:ext cx="9144000" cy="701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1029"/>
          <p:cNvSpPr>
            <a:spLocks noChangeArrowheads="1"/>
          </p:cNvSpPr>
          <p:nvPr/>
        </p:nvSpPr>
        <p:spPr bwMode="auto">
          <a:xfrm>
            <a:off x="2895600" y="6667500"/>
            <a:ext cx="1371600" cy="3810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transition>
    <p:blinds/>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4"/>
          <p:cNvSpPr>
            <a:spLocks noGrp="1" noChangeArrowheads="1"/>
          </p:cNvSpPr>
          <p:nvPr>
            <p:ph type="body" idx="1"/>
          </p:nvPr>
        </p:nvSpPr>
        <p:spPr>
          <a:xfrm>
            <a:off x="614680" y="1341120"/>
            <a:ext cx="8421688" cy="5675313"/>
          </a:xfrm>
        </p:spPr>
        <p:txBody>
          <a:bodyPr/>
          <a:lstStyle/>
          <a:p>
            <a:pPr>
              <a:spcBef>
                <a:spcPct val="50000"/>
              </a:spcBef>
              <a:buClrTx/>
              <a:buFontTx/>
              <a:buNone/>
            </a:pPr>
            <a:r>
              <a:rPr kumimoji="0" lang="en-US" altLang="zh-CN" sz="2400" b="0" dirty="0">
                <a:latin typeface="Times New Roman" panose="02020603050405020304" pitchFamily="18" charset="0"/>
              </a:rPr>
              <a:t>				</a:t>
            </a:r>
            <a:r>
              <a:rPr kumimoji="0" lang="en-US" altLang="zh-CN" sz="2400" b="0" dirty="0" err="1">
                <a:latin typeface="Times New Roman" panose="02020603050405020304" pitchFamily="18" charset="0"/>
              </a:rPr>
              <a:t>Uniprogramming</a:t>
            </a:r>
            <a:r>
              <a:rPr kumimoji="0" lang="en-US" altLang="zh-CN" sz="2400" b="0" dirty="0">
                <a:latin typeface="Times New Roman" panose="02020603050405020304" pitchFamily="18" charset="0"/>
              </a:rPr>
              <a:t>	Multiprogramming</a:t>
            </a:r>
            <a:endParaRPr kumimoji="0" lang="en-US" altLang="zh-CN" sz="2400" b="0" dirty="0">
              <a:latin typeface="Times New Roman" panose="02020603050405020304" pitchFamily="18" charset="0"/>
            </a:endParaRPr>
          </a:p>
          <a:p>
            <a:pPr>
              <a:spcBef>
                <a:spcPct val="50000"/>
              </a:spcBef>
              <a:buClrTx/>
              <a:buFontTx/>
              <a:buNone/>
            </a:pPr>
            <a:r>
              <a:rPr kumimoji="0" lang="en-US" altLang="zh-CN" sz="2400" b="0" dirty="0">
                <a:latin typeface="Times New Roman" panose="02020603050405020304" pitchFamily="18" charset="0"/>
              </a:rPr>
              <a:t>Processor use		22%			43%</a:t>
            </a:r>
            <a:endParaRPr kumimoji="0" lang="en-US" altLang="zh-CN" sz="2400" b="0" dirty="0">
              <a:latin typeface="Times New Roman" panose="02020603050405020304" pitchFamily="18" charset="0"/>
            </a:endParaRPr>
          </a:p>
          <a:p>
            <a:pPr>
              <a:spcBef>
                <a:spcPct val="50000"/>
              </a:spcBef>
              <a:buClrTx/>
              <a:buFontTx/>
              <a:buNone/>
            </a:pPr>
            <a:r>
              <a:rPr kumimoji="0" lang="en-US" altLang="zh-CN" sz="2400" b="0" dirty="0">
                <a:latin typeface="Times New Roman" panose="02020603050405020304" pitchFamily="18" charset="0"/>
              </a:rPr>
              <a:t>Memory use		30%			67%</a:t>
            </a:r>
            <a:endParaRPr kumimoji="0" lang="en-US" altLang="zh-CN" sz="2400" b="0" dirty="0">
              <a:latin typeface="Times New Roman" panose="02020603050405020304" pitchFamily="18" charset="0"/>
            </a:endParaRPr>
          </a:p>
          <a:p>
            <a:pPr>
              <a:spcBef>
                <a:spcPct val="50000"/>
              </a:spcBef>
              <a:buClrTx/>
              <a:buFontTx/>
              <a:buNone/>
            </a:pPr>
            <a:r>
              <a:rPr kumimoji="0" lang="en-US" altLang="zh-CN" sz="2400" b="0" dirty="0">
                <a:latin typeface="Times New Roman" panose="02020603050405020304" pitchFamily="18" charset="0"/>
              </a:rPr>
              <a:t>Disk use		33%			67%</a:t>
            </a:r>
            <a:endParaRPr kumimoji="0" lang="en-US" altLang="zh-CN" sz="2400" b="0" dirty="0">
              <a:latin typeface="Times New Roman" panose="02020603050405020304" pitchFamily="18" charset="0"/>
            </a:endParaRPr>
          </a:p>
          <a:p>
            <a:pPr>
              <a:spcBef>
                <a:spcPct val="50000"/>
              </a:spcBef>
              <a:buClrTx/>
              <a:buFontTx/>
              <a:buNone/>
            </a:pPr>
            <a:r>
              <a:rPr kumimoji="0" lang="en-US" altLang="zh-CN" sz="2400" b="0" dirty="0">
                <a:latin typeface="Times New Roman" panose="02020603050405020304" pitchFamily="18" charset="0"/>
              </a:rPr>
              <a:t>Printer use		33%			67%</a:t>
            </a:r>
            <a:endParaRPr kumimoji="0" lang="en-US" altLang="zh-CN" sz="2400" b="0" dirty="0">
              <a:latin typeface="Times New Roman" panose="02020603050405020304" pitchFamily="18" charset="0"/>
            </a:endParaRPr>
          </a:p>
          <a:p>
            <a:pPr>
              <a:spcBef>
                <a:spcPct val="50000"/>
              </a:spcBef>
              <a:buClrTx/>
              <a:buFontTx/>
              <a:buNone/>
            </a:pPr>
            <a:r>
              <a:rPr kumimoji="0" lang="en-US" altLang="zh-CN" sz="2400" b="0" dirty="0">
                <a:latin typeface="Times New Roman" panose="02020603050405020304" pitchFamily="18" charset="0"/>
              </a:rPr>
              <a:t>Elapsed time		30 min.		15 min.</a:t>
            </a:r>
            <a:endParaRPr kumimoji="0" lang="en-US" altLang="zh-CN" sz="2400" b="0" dirty="0">
              <a:latin typeface="Times New Roman" panose="02020603050405020304" pitchFamily="18" charset="0"/>
            </a:endParaRPr>
          </a:p>
          <a:p>
            <a:pPr>
              <a:spcBef>
                <a:spcPct val="50000"/>
              </a:spcBef>
              <a:buClrTx/>
              <a:buFontTx/>
              <a:buNone/>
            </a:pPr>
            <a:r>
              <a:rPr kumimoji="0" lang="en-US" altLang="zh-CN" sz="2400" b="0" dirty="0">
                <a:latin typeface="Times New Roman" panose="02020603050405020304" pitchFamily="18" charset="0"/>
              </a:rPr>
              <a:t>Throughput rate	6 jobs/</a:t>
            </a:r>
            <a:r>
              <a:rPr kumimoji="0" lang="en-US" altLang="zh-CN" sz="2400" b="0" dirty="0" err="1">
                <a:latin typeface="Times New Roman" panose="02020603050405020304" pitchFamily="18" charset="0"/>
              </a:rPr>
              <a:t>hr</a:t>
            </a:r>
            <a:r>
              <a:rPr kumimoji="0" lang="en-US" altLang="zh-CN" sz="2400" b="0" dirty="0">
                <a:latin typeface="Times New Roman" panose="02020603050405020304" pitchFamily="18" charset="0"/>
              </a:rPr>
              <a:t>		12 jobs/</a:t>
            </a:r>
            <a:r>
              <a:rPr kumimoji="0" lang="en-US" altLang="zh-CN" sz="2400" b="0" dirty="0" err="1">
                <a:latin typeface="Times New Roman" panose="02020603050405020304" pitchFamily="18" charset="0"/>
              </a:rPr>
              <a:t>hr</a:t>
            </a:r>
            <a:endParaRPr kumimoji="0" lang="en-US" altLang="zh-CN" sz="2400" b="0" dirty="0">
              <a:latin typeface="Times New Roman" panose="02020603050405020304" pitchFamily="18" charset="0"/>
            </a:endParaRPr>
          </a:p>
          <a:p>
            <a:pPr>
              <a:spcBef>
                <a:spcPct val="50000"/>
              </a:spcBef>
              <a:buClrTx/>
              <a:buFontTx/>
              <a:buNone/>
            </a:pPr>
            <a:r>
              <a:rPr kumimoji="0" lang="en-US" altLang="zh-CN" sz="2400" b="0" dirty="0">
                <a:latin typeface="Times New Roman" panose="02020603050405020304" pitchFamily="18" charset="0"/>
              </a:rPr>
              <a:t>Mean response time	18 min.		10 min.</a:t>
            </a:r>
            <a:endParaRPr lang="en-US" altLang="zh-CN" sz="2800" dirty="0"/>
          </a:p>
        </p:txBody>
      </p:sp>
      <p:sp>
        <p:nvSpPr>
          <p:cNvPr id="2" name="矩形 1"/>
          <p:cNvSpPr/>
          <p:nvPr/>
        </p:nvSpPr>
        <p:spPr>
          <a:xfrm>
            <a:off x="2105535" y="137538"/>
            <a:ext cx="3998210"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rgbClr val="000000"/>
                </a:solidFill>
                <a:effectLst/>
                <a:uLnTx/>
                <a:uFillTx/>
                <a:latin typeface="楷体" panose="02010609060101010101" charset="-122"/>
                <a:ea typeface="黑体" panose="02010609060101010101" pitchFamily="49" charset="-122"/>
                <a:cs typeface="+mj-cs"/>
              </a:rPr>
              <a:t>1.2    OS </a:t>
            </a:r>
            <a:r>
              <a:rPr kumimoji="0" lang="zh-CN" altLang="en-US" sz="3200" b="0" i="0" u="none" strike="noStrike" kern="0" cap="none" spc="0" normalizeH="0" baseline="0" noProof="0" dirty="0">
                <a:ln>
                  <a:noFill/>
                </a:ln>
                <a:solidFill>
                  <a:srgbClr val="000000"/>
                </a:solidFill>
                <a:effectLst/>
                <a:uLnTx/>
                <a:uFillTx/>
                <a:latin typeface="楷体" panose="02010609060101010101" charset="-122"/>
                <a:ea typeface="黑体" panose="02010609060101010101" pitchFamily="49" charset="-122"/>
                <a:cs typeface="+mj-cs"/>
              </a:rPr>
              <a:t>的发展过程</a:t>
            </a:r>
            <a:endParaRPr kumimoji="0" lang="zh-CN" altLang="en-US"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endParaRPr>
          </a:p>
        </p:txBody>
      </p:sp>
    </p:spTree>
  </p:cSld>
  <p:clrMapOvr>
    <a:masterClrMapping/>
  </p:clrMapOvr>
  <p:transition>
    <p:blinds/>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4"/>
          <p:cNvSpPr>
            <a:spLocks noGrp="1" noChangeArrowheads="1"/>
          </p:cNvSpPr>
          <p:nvPr>
            <p:ph type="body" idx="1"/>
          </p:nvPr>
        </p:nvSpPr>
        <p:spPr>
          <a:xfrm>
            <a:off x="762000" y="1412240"/>
            <a:ext cx="7467600" cy="4720273"/>
          </a:xfrm>
        </p:spPr>
        <p:txBody>
          <a:bodyPr/>
          <a:lstStyle/>
          <a:p>
            <a:pPr lvl="1" eaLnBrk="1" hangingPunct="1"/>
            <a:r>
              <a:rPr lang="zh-CN" altLang="en-US" dirty="0">
                <a:latin typeface="Times New Roman" panose="02020603050405020304" pitchFamily="18" charset="0"/>
              </a:rPr>
              <a:t>需解决的技术问题</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同步，互斥；内存覆盖，交换技术，虚拟存储，内存的保护；文件管理和设备管理。</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管理程序的功能  </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存储器管理  </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处理机管理</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设备管理 </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文件系统</a:t>
            </a:r>
            <a:endParaRPr lang="zh-CN" altLang="en-US" sz="3600" dirty="0"/>
          </a:p>
        </p:txBody>
      </p:sp>
      <p:sp>
        <p:nvSpPr>
          <p:cNvPr id="2" name="矩形 1"/>
          <p:cNvSpPr/>
          <p:nvPr/>
        </p:nvSpPr>
        <p:spPr>
          <a:xfrm>
            <a:off x="1993775" y="241013"/>
            <a:ext cx="3998210"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rgbClr val="000000"/>
                </a:solidFill>
                <a:effectLst/>
                <a:uLnTx/>
                <a:uFillTx/>
                <a:latin typeface="楷体" panose="02010609060101010101" charset="-122"/>
                <a:ea typeface="黑体" panose="02010609060101010101" pitchFamily="49" charset="-122"/>
                <a:cs typeface="+mj-cs"/>
              </a:rPr>
              <a:t>1.2    OS </a:t>
            </a:r>
            <a:r>
              <a:rPr kumimoji="0" lang="zh-CN" altLang="en-US" sz="3200" b="0" i="0" u="none" strike="noStrike" kern="0" cap="none" spc="0" normalizeH="0" baseline="0" noProof="0" dirty="0">
                <a:ln>
                  <a:noFill/>
                </a:ln>
                <a:solidFill>
                  <a:srgbClr val="000000"/>
                </a:solidFill>
                <a:effectLst/>
                <a:uLnTx/>
                <a:uFillTx/>
                <a:latin typeface="楷体" panose="02010609060101010101" charset="-122"/>
                <a:ea typeface="黑体" panose="02010609060101010101" pitchFamily="49" charset="-122"/>
                <a:cs typeface="+mj-cs"/>
              </a:rPr>
              <a:t>的发展过程</a:t>
            </a:r>
            <a:endParaRPr kumimoji="0" lang="zh-CN" altLang="en-US"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endParaRPr>
          </a:p>
        </p:txBody>
      </p:sp>
    </p:spTree>
  </p:cSld>
  <p:clrMapOvr>
    <a:masterClrMapping/>
  </p:clrMapOvr>
  <p:transition>
    <p:blinds/>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4"/>
          <p:cNvSpPr>
            <a:spLocks noGrp="1" noChangeArrowheads="1"/>
          </p:cNvSpPr>
          <p:nvPr>
            <p:ph type="body" idx="1"/>
          </p:nvPr>
        </p:nvSpPr>
        <p:spPr>
          <a:xfrm>
            <a:off x="533400" y="1452880"/>
            <a:ext cx="8204200" cy="4679633"/>
          </a:xfrm>
        </p:spPr>
        <p:txBody>
          <a:bodyPr/>
          <a:lstStyle/>
          <a:p>
            <a:pPr eaLnBrk="1" hangingPunct="1"/>
            <a:r>
              <a:rPr lang="zh-CN" altLang="en-US" dirty="0">
                <a:latin typeface="Times New Roman" panose="02020603050405020304" pitchFamily="18" charset="0"/>
              </a:rPr>
              <a:t>分时系统（</a:t>
            </a:r>
            <a:r>
              <a:rPr lang="en-US" altLang="zh-CN" dirty="0">
                <a:latin typeface="Times New Roman" panose="02020603050405020304" pitchFamily="18" charset="0"/>
              </a:rPr>
              <a:t>Time-Sharing System</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分时和分时系统</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一台计算机可同时连接多个用户终端，系统把处理机的运行时间分成很短的时间片，按时间片轮流把</a:t>
            </a:r>
            <a:r>
              <a:rPr lang="en-US" altLang="zh-CN" dirty="0">
                <a:latin typeface="Times New Roman" panose="02020603050405020304" pitchFamily="18" charset="0"/>
              </a:rPr>
              <a:t>CPU</a:t>
            </a:r>
            <a:r>
              <a:rPr lang="zh-CN" altLang="en-US" dirty="0">
                <a:latin typeface="Times New Roman" panose="02020603050405020304" pitchFamily="18" charset="0"/>
              </a:rPr>
              <a:t>，分配给每个联机作业使用。</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分时</a:t>
            </a:r>
            <a:r>
              <a:rPr lang="en-US" altLang="zh-CN" dirty="0">
                <a:latin typeface="Times New Roman" panose="02020603050405020304" pitchFamily="18" charset="0"/>
              </a:rPr>
              <a:t>OS</a:t>
            </a:r>
            <a:r>
              <a:rPr lang="zh-CN" altLang="en-US" dirty="0">
                <a:latin typeface="Times New Roman" panose="02020603050405020304" pitchFamily="18" charset="0"/>
              </a:rPr>
              <a:t>是一个联机（</a:t>
            </a:r>
            <a:r>
              <a:rPr lang="en-US" altLang="zh-CN" dirty="0">
                <a:latin typeface="Times New Roman" panose="02020603050405020304" pitchFamily="18" charset="0"/>
              </a:rPr>
              <a:t>ON –LINE</a:t>
            </a:r>
            <a:r>
              <a:rPr lang="zh-CN" altLang="en-US" dirty="0">
                <a:latin typeface="Times New Roman" panose="02020603050405020304" pitchFamily="18" charset="0"/>
              </a:rPr>
              <a:t>），多用户（</a:t>
            </a:r>
            <a:r>
              <a:rPr lang="en-US" altLang="zh-CN" dirty="0">
                <a:latin typeface="Times New Roman" panose="02020603050405020304" pitchFamily="18" charset="0"/>
              </a:rPr>
              <a:t>MULTIUSER</a:t>
            </a:r>
            <a:r>
              <a:rPr lang="zh-CN" altLang="en-US" dirty="0">
                <a:latin typeface="Times New Roman" panose="02020603050405020304" pitchFamily="18" charset="0"/>
              </a:rPr>
              <a:t>），交互式（</a:t>
            </a:r>
            <a:r>
              <a:rPr lang="en-US" altLang="zh-CN" dirty="0">
                <a:latin typeface="Times New Roman" panose="02020603050405020304" pitchFamily="18" charset="0"/>
              </a:rPr>
              <a:t>INTERACTIVE</a:t>
            </a:r>
            <a:r>
              <a:rPr lang="zh-CN" altLang="en-US" dirty="0">
                <a:latin typeface="Times New Roman" panose="02020603050405020304" pitchFamily="18" charset="0"/>
              </a:rPr>
              <a:t>）的</a:t>
            </a:r>
            <a:r>
              <a:rPr lang="en-US" altLang="zh-CN" dirty="0">
                <a:latin typeface="Times New Roman" panose="02020603050405020304" pitchFamily="18" charset="0"/>
              </a:rPr>
              <a:t>OS</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2" name="矩形 1"/>
          <p:cNvSpPr/>
          <p:nvPr/>
        </p:nvSpPr>
        <p:spPr>
          <a:xfrm>
            <a:off x="2024255" y="232788"/>
            <a:ext cx="3998210"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rgbClr val="000000"/>
                </a:solidFill>
                <a:effectLst/>
                <a:uLnTx/>
                <a:uFillTx/>
                <a:latin typeface="楷体" panose="02010609060101010101" charset="-122"/>
                <a:ea typeface="黑体" panose="02010609060101010101" pitchFamily="49" charset="-122"/>
                <a:cs typeface="+mj-cs"/>
              </a:rPr>
              <a:t>1.2    OS </a:t>
            </a:r>
            <a:r>
              <a:rPr kumimoji="0" lang="zh-CN" altLang="en-US" sz="3200" b="0" i="0" u="none" strike="noStrike" kern="0" cap="none" spc="0" normalizeH="0" baseline="0" noProof="0" dirty="0">
                <a:ln>
                  <a:noFill/>
                </a:ln>
                <a:solidFill>
                  <a:srgbClr val="000000"/>
                </a:solidFill>
                <a:effectLst/>
                <a:uLnTx/>
                <a:uFillTx/>
                <a:latin typeface="楷体" panose="02010609060101010101" charset="-122"/>
                <a:ea typeface="黑体" panose="02010609060101010101" pitchFamily="49" charset="-122"/>
                <a:cs typeface="+mj-cs"/>
              </a:rPr>
              <a:t>的发展过程</a:t>
            </a:r>
            <a:endParaRPr kumimoji="0" lang="zh-CN" altLang="en-US"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endParaRPr>
          </a:p>
        </p:txBody>
      </p:sp>
    </p:spTree>
  </p:cSld>
  <p:clrMapOvr>
    <a:masterClrMapping/>
  </p:clrMapOvr>
  <p:transition>
    <p:blinds/>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4"/>
          <p:cNvSpPr>
            <a:spLocks noGrp="1" noChangeArrowheads="1"/>
          </p:cNvSpPr>
          <p:nvPr>
            <p:ph type="body" idx="1"/>
          </p:nvPr>
        </p:nvSpPr>
        <p:spPr>
          <a:xfrm>
            <a:off x="467360" y="1442720"/>
            <a:ext cx="8209280" cy="4932680"/>
          </a:xfrm>
        </p:spPr>
        <p:txBody>
          <a:bodyPr/>
          <a:lstStyle/>
          <a:p>
            <a:pPr lvl="1" eaLnBrk="1" hangingPunct="1">
              <a:lnSpc>
                <a:spcPct val="90000"/>
              </a:lnSpc>
            </a:pPr>
            <a:r>
              <a:rPr lang="zh-CN" altLang="en-US" sz="2400" dirty="0">
                <a:latin typeface="Times New Roman" panose="02020603050405020304" pitchFamily="18" charset="0"/>
              </a:rPr>
              <a:t>分时系统的类型</a:t>
            </a:r>
            <a:endParaRPr lang="zh-CN" altLang="en-US" sz="2400" dirty="0">
              <a:latin typeface="Times New Roman" panose="02020603050405020304" pitchFamily="18" charset="0"/>
            </a:endParaRPr>
          </a:p>
          <a:p>
            <a:pPr lvl="2" eaLnBrk="1" hangingPunct="1">
              <a:lnSpc>
                <a:spcPct val="90000"/>
              </a:lnSpc>
            </a:pPr>
            <a:r>
              <a:rPr lang="zh-CN" altLang="en-US" sz="2000" dirty="0">
                <a:latin typeface="Times New Roman" panose="02020603050405020304" pitchFamily="18" charset="0"/>
              </a:rPr>
              <a:t>单道分时系统</a:t>
            </a:r>
            <a:endParaRPr lang="zh-CN" altLang="en-US" sz="2000" dirty="0">
              <a:latin typeface="Times New Roman" panose="02020603050405020304" pitchFamily="18" charset="0"/>
            </a:endParaRPr>
          </a:p>
          <a:p>
            <a:pPr lvl="2" eaLnBrk="1" hangingPunct="1">
              <a:lnSpc>
                <a:spcPct val="90000"/>
              </a:lnSpc>
            </a:pPr>
            <a:r>
              <a:rPr lang="zh-CN" altLang="en-US" sz="2000" dirty="0">
                <a:latin typeface="Times New Roman" panose="02020603050405020304" pitchFamily="18" charset="0"/>
              </a:rPr>
              <a:t>“前台”和“后台”分时系统</a:t>
            </a:r>
            <a:endParaRPr lang="zh-CN" altLang="en-US" sz="2000" dirty="0">
              <a:latin typeface="Times New Roman" panose="02020603050405020304" pitchFamily="18" charset="0"/>
            </a:endParaRPr>
          </a:p>
          <a:p>
            <a:pPr lvl="2" eaLnBrk="1" hangingPunct="1">
              <a:lnSpc>
                <a:spcPct val="90000"/>
              </a:lnSpc>
            </a:pPr>
            <a:r>
              <a:rPr lang="zh-CN" altLang="en-US" sz="2000" dirty="0">
                <a:latin typeface="Times New Roman" panose="02020603050405020304" pitchFamily="18" charset="0"/>
              </a:rPr>
              <a:t>多道分时系统</a:t>
            </a:r>
            <a:endParaRPr lang="zh-CN" altLang="en-US" sz="2000" dirty="0">
              <a:latin typeface="Times New Roman" panose="02020603050405020304" pitchFamily="18" charset="0"/>
            </a:endParaRPr>
          </a:p>
          <a:p>
            <a:pPr lvl="1" eaLnBrk="1" hangingPunct="1">
              <a:lnSpc>
                <a:spcPct val="90000"/>
              </a:lnSpc>
            </a:pPr>
            <a:r>
              <a:rPr lang="zh-CN" altLang="en-US" sz="2400" dirty="0">
                <a:latin typeface="Times New Roman" panose="02020603050405020304" pitchFamily="18" charset="0"/>
              </a:rPr>
              <a:t>分时系统的特点</a:t>
            </a:r>
            <a:endParaRPr lang="zh-CN" altLang="en-US" sz="2400" dirty="0">
              <a:latin typeface="Times New Roman" panose="02020603050405020304" pitchFamily="18" charset="0"/>
            </a:endParaRPr>
          </a:p>
          <a:p>
            <a:pPr lvl="2" eaLnBrk="1" hangingPunct="1">
              <a:lnSpc>
                <a:spcPct val="90000"/>
              </a:lnSpc>
            </a:pPr>
            <a:r>
              <a:rPr lang="zh-CN" altLang="en-US" sz="2000" dirty="0">
                <a:latin typeface="Times New Roman" panose="02020603050405020304" pitchFamily="18" charset="0"/>
              </a:rPr>
              <a:t>多道性，同时性，独立性，及时性。</a:t>
            </a:r>
            <a:endParaRPr lang="zh-CN" altLang="en-US" sz="2000" dirty="0">
              <a:latin typeface="Times New Roman" panose="02020603050405020304" pitchFamily="18" charset="0"/>
            </a:endParaRPr>
          </a:p>
          <a:p>
            <a:pPr lvl="1" eaLnBrk="1" hangingPunct="1">
              <a:lnSpc>
                <a:spcPct val="90000"/>
              </a:lnSpc>
            </a:pPr>
            <a:r>
              <a:rPr lang="zh-CN" altLang="en-US" sz="2400" dirty="0">
                <a:latin typeface="Times New Roman" panose="02020603050405020304" pitchFamily="18" charset="0"/>
              </a:rPr>
              <a:t>调进</a:t>
            </a:r>
            <a:r>
              <a:rPr lang="en-US" altLang="zh-CN" sz="2400" dirty="0">
                <a:latin typeface="Times New Roman" panose="02020603050405020304" pitchFamily="18" charset="0"/>
              </a:rPr>
              <a:t>/</a:t>
            </a:r>
            <a:r>
              <a:rPr lang="zh-CN" altLang="en-US" sz="2400" dirty="0">
                <a:latin typeface="Times New Roman" panose="02020603050405020304" pitchFamily="18" charset="0"/>
              </a:rPr>
              <a:t>调出（</a:t>
            </a:r>
            <a:r>
              <a:rPr lang="en-US" altLang="zh-CN" sz="2400" dirty="0">
                <a:latin typeface="Times New Roman" panose="02020603050405020304" pitchFamily="18" charset="0"/>
              </a:rPr>
              <a:t>Roll-in /Roll—out </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lvl="1" eaLnBrk="1" hangingPunct="1">
              <a:lnSpc>
                <a:spcPct val="90000"/>
              </a:lnSpc>
            </a:pPr>
            <a:r>
              <a:rPr lang="zh-CN" altLang="en-US" sz="2400" dirty="0">
                <a:latin typeface="Times New Roman" panose="02020603050405020304" pitchFamily="18" charset="0"/>
              </a:rPr>
              <a:t> 响应时间</a:t>
            </a:r>
            <a:endParaRPr lang="zh-CN" altLang="en-US" sz="2400" dirty="0">
              <a:latin typeface="Times New Roman" panose="02020603050405020304" pitchFamily="18" charset="0"/>
            </a:endParaRPr>
          </a:p>
          <a:p>
            <a:pPr algn="just" eaLnBrk="1" hangingPunct="1">
              <a:lnSpc>
                <a:spcPct val="90000"/>
              </a:lnSpc>
              <a:spcBef>
                <a:spcPct val="50000"/>
              </a:spcBef>
              <a:buClrTx/>
              <a:buFontTx/>
              <a:buNone/>
            </a:pPr>
            <a:r>
              <a:rPr lang="zh-CN" altLang="en-US" sz="2400" dirty="0">
                <a:latin typeface="Times New Roman" panose="02020603050405020304" pitchFamily="18" charset="0"/>
              </a:rPr>
              <a:t>           终端用户发出一个命令到系统处理完这条命令并作出回答所需要的时间：</a:t>
            </a:r>
            <a:endParaRPr lang="zh-CN" altLang="en-US" sz="2400" dirty="0">
              <a:latin typeface="Times New Roman" panose="02020603050405020304" pitchFamily="18" charset="0"/>
            </a:endParaRPr>
          </a:p>
          <a:p>
            <a:pPr algn="just" eaLnBrk="1" hangingPunct="1">
              <a:lnSpc>
                <a:spcPct val="90000"/>
              </a:lnSpc>
              <a:spcBef>
                <a:spcPct val="50000"/>
              </a:spcBef>
              <a:buClrTx/>
              <a:buFontTx/>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T=n * Q  </a:t>
            </a:r>
            <a:endParaRPr lang="en-US" altLang="zh-CN" sz="4000" dirty="0"/>
          </a:p>
        </p:txBody>
      </p:sp>
      <p:sp>
        <p:nvSpPr>
          <p:cNvPr id="2" name="矩形 1"/>
          <p:cNvSpPr/>
          <p:nvPr/>
        </p:nvSpPr>
        <p:spPr>
          <a:xfrm>
            <a:off x="1963295" y="271493"/>
            <a:ext cx="3998210"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rgbClr val="000000"/>
                </a:solidFill>
                <a:effectLst/>
                <a:uLnTx/>
                <a:uFillTx/>
                <a:latin typeface="楷体" panose="02010609060101010101" charset="-122"/>
                <a:ea typeface="黑体" panose="02010609060101010101" pitchFamily="49" charset="-122"/>
                <a:cs typeface="+mj-cs"/>
              </a:rPr>
              <a:t>1.2    OS </a:t>
            </a:r>
            <a:r>
              <a:rPr kumimoji="0" lang="zh-CN" altLang="en-US" sz="3200" b="0" i="0" u="none" strike="noStrike" kern="0" cap="none" spc="0" normalizeH="0" baseline="0" noProof="0" dirty="0">
                <a:ln>
                  <a:noFill/>
                </a:ln>
                <a:solidFill>
                  <a:srgbClr val="000000"/>
                </a:solidFill>
                <a:effectLst/>
                <a:uLnTx/>
                <a:uFillTx/>
                <a:latin typeface="楷体" panose="02010609060101010101" charset="-122"/>
                <a:ea typeface="黑体" panose="02010609060101010101" pitchFamily="49" charset="-122"/>
                <a:cs typeface="+mj-cs"/>
              </a:rPr>
              <a:t>的发展过程</a:t>
            </a:r>
            <a:endParaRPr kumimoji="0" lang="zh-CN" altLang="en-US"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endParaRPr>
          </a:p>
        </p:txBody>
      </p:sp>
    </p:spTree>
  </p:cSld>
  <p:clrMapOvr>
    <a:masterClrMapping/>
  </p:clrMapOvr>
  <p:transition>
    <p:blind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4"/>
          <p:cNvSpPr>
            <a:spLocks noGrp="1" noChangeArrowheads="1"/>
          </p:cNvSpPr>
          <p:nvPr>
            <p:ph type="body" idx="1"/>
          </p:nvPr>
        </p:nvSpPr>
        <p:spPr/>
        <p:txBody>
          <a:bodyPr/>
          <a:lstStyle/>
          <a:p>
            <a:pPr eaLnBrk="1" hangingPunct="1"/>
            <a:r>
              <a:rPr lang="zh-CN" altLang="en-US">
                <a:latin typeface="Times New Roman" panose="02020603050405020304" pitchFamily="18" charset="0"/>
              </a:rPr>
              <a:t>实时系统</a:t>
            </a:r>
            <a:endParaRPr lang="zh-CN" altLang="en-US">
              <a:latin typeface="Times New Roman" panose="02020603050405020304" pitchFamily="18" charset="0"/>
            </a:endParaRPr>
          </a:p>
          <a:p>
            <a:pPr lvl="1" eaLnBrk="1" hangingPunct="1"/>
            <a:r>
              <a:rPr lang="zh-CN" altLang="en-US">
                <a:latin typeface="Times New Roman" panose="02020603050405020304" pitchFamily="18" charset="0"/>
              </a:rPr>
              <a:t>实时系统</a:t>
            </a:r>
            <a:r>
              <a:rPr lang="zh-CN" altLang="en-US" sz="3600">
                <a:latin typeface="Times New Roman" panose="02020603050405020304" pitchFamily="18" charset="0"/>
              </a:rPr>
              <a:t>：</a:t>
            </a:r>
            <a:r>
              <a:rPr lang="zh-CN" altLang="en-US">
                <a:latin typeface="Times New Roman" panose="02020603050405020304" pitchFamily="18" charset="0"/>
              </a:rPr>
              <a:t>计算机能及时响应外部事件的请求，在规定的时间内完成对该事件的处理并控制所有实时设备和实时任务协调一致的运行。</a:t>
            </a:r>
            <a:endParaRPr lang="zh-CN" altLang="en-US">
              <a:latin typeface="Times New Roman" panose="02020603050405020304" pitchFamily="18" charset="0"/>
            </a:endParaRPr>
          </a:p>
          <a:p>
            <a:pPr lvl="1" eaLnBrk="1" hangingPunct="1"/>
            <a:r>
              <a:rPr lang="zh-CN" altLang="en-US">
                <a:latin typeface="Times New Roman" panose="02020603050405020304" pitchFamily="18" charset="0"/>
              </a:rPr>
              <a:t>分类 </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实时控制系统和实时信息处理系统</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周期性和非周期性</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硬实时任务和软实时任务</a:t>
            </a:r>
            <a:endParaRPr lang="zh-CN" altLang="en-US">
              <a:latin typeface="Times New Roman" panose="02020603050405020304" pitchFamily="18" charset="0"/>
            </a:endParaRPr>
          </a:p>
        </p:txBody>
      </p:sp>
      <p:sp>
        <p:nvSpPr>
          <p:cNvPr id="2" name="矩形 1"/>
          <p:cNvSpPr/>
          <p:nvPr/>
        </p:nvSpPr>
        <p:spPr>
          <a:xfrm>
            <a:off x="2014095" y="230853"/>
            <a:ext cx="3998210"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rgbClr val="000000"/>
                </a:solidFill>
                <a:effectLst/>
                <a:uLnTx/>
                <a:uFillTx/>
                <a:latin typeface="楷体" panose="02010609060101010101" charset="-122"/>
                <a:ea typeface="黑体" panose="02010609060101010101" pitchFamily="49" charset="-122"/>
                <a:cs typeface="+mj-cs"/>
              </a:rPr>
              <a:t>1.2    OS </a:t>
            </a:r>
            <a:r>
              <a:rPr kumimoji="0" lang="zh-CN" altLang="en-US" sz="3200" b="0" i="0" u="none" strike="noStrike" kern="0" cap="none" spc="0" normalizeH="0" baseline="0" noProof="0" dirty="0">
                <a:ln>
                  <a:noFill/>
                </a:ln>
                <a:solidFill>
                  <a:srgbClr val="000000"/>
                </a:solidFill>
                <a:effectLst/>
                <a:uLnTx/>
                <a:uFillTx/>
                <a:latin typeface="楷体" panose="02010609060101010101" charset="-122"/>
                <a:ea typeface="黑体" panose="02010609060101010101" pitchFamily="49" charset="-122"/>
                <a:cs typeface="+mj-cs"/>
              </a:rPr>
              <a:t>的发展过程</a:t>
            </a:r>
            <a:endParaRPr kumimoji="0" lang="zh-CN" altLang="en-US"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endParaRPr>
          </a:p>
        </p:txBody>
      </p:sp>
    </p:spTree>
  </p:cSld>
  <p:clrMapOvr>
    <a:masterClrMapping/>
  </p:clrMapOvr>
  <p:transition>
    <p:blind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考试资格</a:t>
            </a:r>
            <a:endParaRPr lang="zh-CN" altLang="en-US" dirty="0"/>
          </a:p>
        </p:txBody>
      </p:sp>
      <p:sp>
        <p:nvSpPr>
          <p:cNvPr id="6149" name="Rectangle 3"/>
          <p:cNvSpPr>
            <a:spLocks noGrp="1" noChangeArrowheads="1"/>
          </p:cNvSpPr>
          <p:nvPr>
            <p:ph idx="1"/>
          </p:nvPr>
        </p:nvSpPr>
        <p:spPr/>
        <p:txBody>
          <a:bodyPr/>
          <a:lstStyle/>
          <a:p>
            <a:pPr eaLnBrk="1" hangingPunct="1">
              <a:lnSpc>
                <a:spcPct val="80000"/>
              </a:lnSpc>
            </a:pPr>
            <a:r>
              <a:rPr lang="zh-CN" altLang="en-US" sz="2800" dirty="0"/>
              <a:t>学生的考核资格按下述原则审查：</a:t>
            </a:r>
            <a:endParaRPr lang="zh-CN" altLang="en-US" sz="2800" dirty="0"/>
          </a:p>
          <a:p>
            <a:pPr eaLnBrk="1" hangingPunct="1">
              <a:lnSpc>
                <a:spcPct val="80000"/>
              </a:lnSpc>
              <a:buFont typeface="Wingdings" panose="05000000000000000000" pitchFamily="2" charset="2"/>
              <a:buNone/>
            </a:pPr>
            <a:r>
              <a:rPr lang="zh-CN" altLang="en-US" sz="2800" dirty="0"/>
              <a:t>           </a:t>
            </a:r>
            <a:r>
              <a:rPr lang="zh-CN" altLang="en-US" sz="2800" dirty="0">
                <a:solidFill>
                  <a:srgbClr val="FF0066"/>
                </a:solidFill>
              </a:rPr>
              <a:t>学生有以下情况之一者，不能参加课程成绩考核，该课程的考核成绩以零分处理。</a:t>
            </a:r>
            <a:r>
              <a:rPr lang="zh-CN" altLang="en-US" sz="2800" dirty="0"/>
              <a:t>在确定学籍处理、授予学士学位时，该门课程以考核不及格门次参加统计。</a:t>
            </a:r>
            <a:endParaRPr lang="zh-CN" altLang="en-US" sz="2800" dirty="0"/>
          </a:p>
          <a:p>
            <a:pPr lvl="1" eaLnBrk="1" hangingPunct="1">
              <a:lnSpc>
                <a:spcPct val="80000"/>
              </a:lnSpc>
            </a:pPr>
            <a:r>
              <a:rPr lang="zh-CN" altLang="en-US" sz="2400" dirty="0">
                <a:solidFill>
                  <a:srgbClr val="FF0066"/>
                </a:solidFill>
              </a:rPr>
              <a:t>全期旷课累计达该课程教学时数五分之一（含五分之一）以上者；</a:t>
            </a:r>
            <a:endParaRPr lang="zh-CN" altLang="en-US" sz="2400" dirty="0">
              <a:solidFill>
                <a:srgbClr val="FF0066"/>
              </a:solidFill>
            </a:endParaRPr>
          </a:p>
          <a:p>
            <a:pPr lvl="1" eaLnBrk="1" hangingPunct="1">
              <a:lnSpc>
                <a:spcPct val="80000"/>
              </a:lnSpc>
            </a:pPr>
            <a:r>
              <a:rPr lang="zh-CN" altLang="en-US" sz="2400" dirty="0">
                <a:solidFill>
                  <a:srgbClr val="FF0066"/>
                </a:solidFill>
              </a:rPr>
              <a:t>全期缺交该课程任课教师布置作业三分之一（含三分之一）以上者；或全期所交该课程作业，虽达到任课教师布置作业三分之二以上，但所交作业的准确度、整洁度有二分之一不合格者；</a:t>
            </a:r>
            <a:endParaRPr lang="zh-CN" altLang="en-US" sz="2400" dirty="0">
              <a:solidFill>
                <a:srgbClr val="FF0066"/>
              </a:solidFill>
            </a:endParaRPr>
          </a:p>
          <a:p>
            <a:pPr lvl="1" eaLnBrk="1" hangingPunct="1">
              <a:lnSpc>
                <a:spcPct val="80000"/>
              </a:lnSpc>
            </a:pPr>
            <a:r>
              <a:rPr lang="zh-CN" altLang="en-US" sz="2400" dirty="0"/>
              <a:t>未经批准或未办理选课手续，擅自修读该门课程者。</a:t>
            </a:r>
            <a:endParaRPr lang="zh-CN" altLang="en-US" sz="2400" dirty="0"/>
          </a:p>
        </p:txBody>
      </p:sp>
      <p:sp>
        <p:nvSpPr>
          <p:cNvPr id="6146" name="日期占位符 3"/>
          <p:cNvSpPr>
            <a:spLocks noGrp="1"/>
          </p:cNvSpPr>
          <p:nvPr>
            <p:ph type="dt" sz="quarter" idx="10"/>
          </p:nvPr>
        </p:nvSpPr>
        <p:spPr bwMode="auto">
          <a:xfrm>
            <a:off x="7451725" y="6381750"/>
            <a:ext cx="16922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a:defRPr lang="zh-CN"/>
            </a:defPPr>
            <a:lvl1pPr algn="l" rtl="0" eaLnBrk="1" fontAlgn="base" hangingPunct="1">
              <a:spcBef>
                <a:spcPct val="0"/>
              </a:spcBef>
              <a:spcAft>
                <a:spcPct val="0"/>
              </a:spcAft>
              <a:defRPr kumimoji="0" sz="1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spcBef>
                <a:spcPct val="0"/>
              </a:spcBef>
              <a:buClrTx/>
              <a:buFontTx/>
              <a:buNone/>
              <a:defRPr/>
            </a:pPr>
            <a:fld id="{DCAD6145-5C9D-4E9D-92CB-B1B4DC27B6D0}" type="datetime1">
              <a:rPr lang="zh-CN" altLang="en-US" smtClean="0"/>
            </a:fld>
            <a:r>
              <a:rPr lang="en-US" altLang="zh-CN"/>
              <a:t>    </a:t>
            </a:r>
            <a:fld id="{0D79E780-8C19-42DE-992B-C0CCA7317FC9}" type="datetime10">
              <a:rPr lang="zh-CN" altLang="en-US" smtClean="0"/>
            </a:fld>
            <a:endParaRPr kumimoji="0" lang="en-US" altLang="zh-CN" sz="1400" b="0">
              <a:solidFill>
                <a:srgbClr val="000000"/>
              </a:solidFill>
            </a:endParaRPr>
          </a:p>
        </p:txBody>
      </p:sp>
      <p:sp>
        <p:nvSpPr>
          <p:cNvPr id="6147" name="页脚占位符 4"/>
          <p:cNvSpPr>
            <a:spLocks noGrp="1"/>
          </p:cNvSpPr>
          <p:nvPr>
            <p:ph type="ftr" sz="quarter" idx="4294967295"/>
          </p:nvPr>
        </p:nvSpPr>
        <p:spPr bwMode="auto">
          <a:xfrm>
            <a:off x="0" y="6489700"/>
            <a:ext cx="9144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a:defRPr lang="zh-CN"/>
            </a:defPPr>
            <a:lvl1pPr algn="ctr" rtl="0" eaLnBrk="1" fontAlgn="base" hangingPunct="1">
              <a:spcBef>
                <a:spcPct val="0"/>
              </a:spcBef>
              <a:spcAft>
                <a:spcPct val="0"/>
              </a:spcAft>
              <a:defRPr kumimoji="0" sz="2000" kern="1200">
                <a:solidFill>
                  <a:srgbClr val="9900CC"/>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spcBef>
                <a:spcPct val="0"/>
              </a:spcBef>
              <a:buClrTx/>
              <a:buFontTx/>
              <a:buNone/>
            </a:pPr>
            <a:r>
              <a:rPr lang="zh-CN" altLang="en-US"/>
              <a:t>操作系统原理</a:t>
            </a:r>
            <a:r>
              <a:rPr lang="en-US" altLang="zh-CN"/>
              <a:t>|</a:t>
            </a:r>
            <a:r>
              <a:rPr lang="zh-CN" altLang="en-US"/>
              <a:t>操作系统引论</a:t>
            </a:r>
            <a:endParaRPr kumimoji="0" lang="zh-CN" altLang="en-US" sz="2000" b="0">
              <a:solidFill>
                <a:srgbClr val="9900CC"/>
              </a:solidFill>
              <a:latin typeface="隶书" panose="02010509060101010101" pitchFamily="49" charset="-122"/>
              <a:ea typeface="隶书" panose="020105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4"/>
          <p:cNvSpPr>
            <a:spLocks noGrp="1" noChangeArrowheads="1"/>
          </p:cNvSpPr>
          <p:nvPr>
            <p:ph type="body" idx="1"/>
          </p:nvPr>
        </p:nvSpPr>
        <p:spPr/>
        <p:txBody>
          <a:bodyPr/>
          <a:lstStyle/>
          <a:p>
            <a:pPr lvl="1" eaLnBrk="1" hangingPunct="1"/>
            <a:r>
              <a:rPr lang="zh-CN" altLang="en-US">
                <a:latin typeface="Times New Roman" panose="02020603050405020304" pitchFamily="18" charset="0"/>
              </a:rPr>
              <a:t>功能</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实时时钟管理   定时任务，延迟任务</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连续人</a:t>
            </a:r>
            <a:r>
              <a:rPr lang="en-US" altLang="zh-CN">
                <a:latin typeface="Times New Roman" panose="02020603050405020304" pitchFamily="18" charset="0"/>
              </a:rPr>
              <a:t>—</a:t>
            </a:r>
            <a:r>
              <a:rPr lang="zh-CN" altLang="en-US">
                <a:latin typeface="Times New Roman" panose="02020603050405020304" pitchFamily="18" charset="0"/>
              </a:rPr>
              <a:t>机对话</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过载的保护    </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高可靠性</a:t>
            </a:r>
            <a:endParaRPr lang="zh-CN" altLang="en-US">
              <a:latin typeface="Times New Roman" panose="02020603050405020304" pitchFamily="18" charset="0"/>
            </a:endParaRPr>
          </a:p>
          <a:p>
            <a:pPr lvl="1" eaLnBrk="1" hangingPunct="1"/>
            <a:r>
              <a:rPr lang="zh-CN" altLang="en-US">
                <a:latin typeface="Times New Roman" panose="02020603050405020304" pitchFamily="18" charset="0"/>
              </a:rPr>
              <a:t>与分时系统的区别</a:t>
            </a:r>
            <a:endParaRPr lang="zh-CN" altLang="en-US" b="0">
              <a:latin typeface="Times New Roman" panose="02020603050405020304" pitchFamily="18" charset="0"/>
            </a:endParaRPr>
          </a:p>
          <a:p>
            <a:pPr algn="just" eaLnBrk="1" hangingPunct="1">
              <a:spcBef>
                <a:spcPct val="50000"/>
              </a:spcBef>
              <a:buClrTx/>
              <a:buFontTx/>
              <a:buNone/>
            </a:pPr>
            <a:endParaRPr lang="en-US" altLang="zh-CN" sz="4400"/>
          </a:p>
        </p:txBody>
      </p:sp>
      <p:sp>
        <p:nvSpPr>
          <p:cNvPr id="2" name="矩形 1"/>
          <p:cNvSpPr/>
          <p:nvPr/>
        </p:nvSpPr>
        <p:spPr>
          <a:xfrm>
            <a:off x="2268095" y="241013"/>
            <a:ext cx="3998210"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rgbClr val="000000"/>
                </a:solidFill>
                <a:effectLst/>
                <a:uLnTx/>
                <a:uFillTx/>
                <a:latin typeface="楷体" panose="02010609060101010101" charset="-122"/>
                <a:ea typeface="黑体" panose="02010609060101010101" pitchFamily="49" charset="-122"/>
                <a:cs typeface="+mj-cs"/>
              </a:rPr>
              <a:t>1.2    OS </a:t>
            </a:r>
            <a:r>
              <a:rPr kumimoji="0" lang="zh-CN" altLang="en-US" sz="3200" b="0" i="0" u="none" strike="noStrike" kern="0" cap="none" spc="0" normalizeH="0" baseline="0" noProof="0" dirty="0">
                <a:ln>
                  <a:noFill/>
                </a:ln>
                <a:solidFill>
                  <a:srgbClr val="000000"/>
                </a:solidFill>
                <a:effectLst/>
                <a:uLnTx/>
                <a:uFillTx/>
                <a:latin typeface="楷体" panose="02010609060101010101" charset="-122"/>
                <a:ea typeface="黑体" panose="02010609060101010101" pitchFamily="49" charset="-122"/>
                <a:cs typeface="+mj-cs"/>
              </a:rPr>
              <a:t>的发展过程</a:t>
            </a:r>
            <a:endParaRPr kumimoji="0" lang="zh-CN" altLang="en-US"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endParaRPr>
          </a:p>
        </p:txBody>
      </p:sp>
    </p:spTree>
  </p:cSld>
  <p:clrMapOvr>
    <a:masterClrMapping/>
  </p:clrMapOvr>
  <p:transition>
    <p:blind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4"/>
          <p:cNvSpPr>
            <a:spLocks noGrp="1" noChangeArrowheads="1"/>
          </p:cNvSpPr>
          <p:nvPr>
            <p:ph type="body" idx="1"/>
          </p:nvPr>
        </p:nvSpPr>
        <p:spPr/>
        <p:txBody>
          <a:bodyPr/>
          <a:lstStyle/>
          <a:p>
            <a:pPr eaLnBrk="1" hangingPunct="1"/>
            <a:r>
              <a:rPr lang="zh-CN" altLang="en-US">
                <a:latin typeface="Times New Roman" panose="02020603050405020304" pitchFamily="18" charset="0"/>
              </a:rPr>
              <a:t>通用</a:t>
            </a:r>
            <a:r>
              <a:rPr lang="en-US" altLang="zh-CN">
                <a:latin typeface="Times New Roman" panose="02020603050405020304" pitchFamily="18" charset="0"/>
              </a:rPr>
              <a:t>OS</a:t>
            </a:r>
            <a:endParaRPr lang="en-US" altLang="zh-CN">
              <a:latin typeface="Times New Roman" panose="02020603050405020304" pitchFamily="18" charset="0"/>
            </a:endParaRPr>
          </a:p>
          <a:p>
            <a:pPr lvl="1" eaLnBrk="1" hangingPunct="1"/>
            <a:r>
              <a:rPr lang="zh-CN" altLang="en-US">
                <a:latin typeface="Times New Roman" panose="02020603050405020304" pitchFamily="18" charset="0"/>
              </a:rPr>
              <a:t>同时兼有多道批处理，分时，实时处理的功能，或其中两种功能以上。</a:t>
            </a:r>
            <a:endParaRPr lang="zh-CN" altLang="en-US">
              <a:latin typeface="Times New Roman" panose="02020603050405020304" pitchFamily="18" charset="0"/>
            </a:endParaRPr>
          </a:p>
          <a:p>
            <a:pPr eaLnBrk="1" hangingPunct="1"/>
            <a:endParaRPr lang="zh-CN" altLang="en-US" sz="3200" b="0">
              <a:latin typeface="Times New Roman" panose="02020603050405020304" pitchFamily="18" charset="0"/>
            </a:endParaRPr>
          </a:p>
          <a:p>
            <a:pPr eaLnBrk="1" hangingPunct="1"/>
            <a:r>
              <a:rPr lang="zh-CN" altLang="en-US">
                <a:latin typeface="Times New Roman" panose="02020603050405020304" pitchFamily="18" charset="0"/>
              </a:rPr>
              <a:t>个人计算机上的</a:t>
            </a:r>
            <a:r>
              <a:rPr lang="en-US" altLang="zh-CN">
                <a:latin typeface="Times New Roman" panose="02020603050405020304" pitchFamily="18" charset="0"/>
              </a:rPr>
              <a:t>OS</a:t>
            </a:r>
            <a:endParaRPr lang="en-US" altLang="zh-CN">
              <a:latin typeface="Times New Roman" panose="02020603050405020304" pitchFamily="18" charset="0"/>
            </a:endParaRPr>
          </a:p>
          <a:p>
            <a:pPr lvl="1" eaLnBrk="1" hangingPunct="1"/>
            <a:r>
              <a:rPr lang="zh-CN" altLang="en-US">
                <a:latin typeface="Times New Roman" panose="02020603050405020304" pitchFamily="18" charset="0"/>
              </a:rPr>
              <a:t>联机交互式单用户、多任务</a:t>
            </a:r>
            <a:r>
              <a:rPr lang="en-US" altLang="zh-CN">
                <a:latin typeface="Times New Roman" panose="02020603050405020304" pitchFamily="18" charset="0"/>
              </a:rPr>
              <a:t>OS</a:t>
            </a:r>
            <a:r>
              <a:rPr lang="zh-CN" altLang="en-US">
                <a:latin typeface="Times New Roman" panose="02020603050405020304" pitchFamily="18" charset="0"/>
              </a:rPr>
              <a:t>。</a:t>
            </a:r>
            <a:r>
              <a:rPr lang="zh-CN" altLang="en-US" sz="2800">
                <a:latin typeface="Times New Roman" panose="02020603050405020304" pitchFamily="18" charset="0"/>
              </a:rPr>
              <a:t> </a:t>
            </a:r>
            <a:endParaRPr lang="zh-CN" altLang="en-US" sz="2800">
              <a:latin typeface="Times New Roman" panose="02020603050405020304" pitchFamily="18" charset="0"/>
            </a:endParaRPr>
          </a:p>
        </p:txBody>
      </p:sp>
      <p:sp>
        <p:nvSpPr>
          <p:cNvPr id="7" name="标题 2"/>
          <p:cNvSpPr txBox="1"/>
          <p:nvPr/>
        </p:nvSpPr>
        <p:spPr>
          <a:xfrm>
            <a:off x="457200" y="150829"/>
            <a:ext cx="6414940" cy="1136559"/>
          </a:xfrm>
          <a:prstGeom prst="rect">
            <a:avLst/>
          </a:prstGeom>
        </p:spPr>
        <p:txBody>
          <a:bodyPr/>
          <a:lstStyle>
            <a:lvl1pPr algn="ctr" rtl="0" eaLnBrk="0" fontAlgn="base" latinLnBrk="1" hangingPunct="0">
              <a:spcBef>
                <a:spcPct val="0"/>
              </a:spcBef>
              <a:spcAft>
                <a:spcPct val="0"/>
              </a:spcAft>
              <a:defRPr sz="3200">
                <a:solidFill>
                  <a:schemeClr val="tx2"/>
                </a:solidFill>
                <a:latin typeface="黑体" panose="02010609060101010101" pitchFamily="49" charset="-122"/>
                <a:ea typeface="黑体" panose="02010609060101010101" pitchFamily="49" charset="-122"/>
                <a:cs typeface="+mj-cs"/>
              </a:defRPr>
            </a:lvl1pPr>
            <a:lvl2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2pPr>
            <a:lvl3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3pPr>
            <a:lvl4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4pPr>
            <a:lvl5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9pPr>
          </a:lstStyle>
          <a:p>
            <a:pPr marL="0" marR="0" lvl="0" indent="0" algn="ctr" defTabSz="914400" rtl="0" eaLnBrk="0" fontAlgn="base" latinLnBrk="1" hangingPunct="0">
              <a:lnSpc>
                <a:spcPct val="100000"/>
              </a:lnSpc>
              <a:spcBef>
                <a:spcPct val="0"/>
              </a:spcBef>
              <a:spcAft>
                <a:spcPct val="0"/>
              </a:spcAft>
              <a:buClrTx/>
              <a:buSzTx/>
              <a:buFontTx/>
              <a:buNone/>
              <a:defRPr/>
            </a:pPr>
            <a:r>
              <a:rPr kumimoji="1" lang="en-US" altLang="zh-CN" sz="3200" b="0" i="0" u="none" strike="noStrike" kern="0" cap="none" spc="0" normalizeH="0" baseline="0" noProof="0">
                <a:ln>
                  <a:noFill/>
                </a:ln>
                <a:solidFill>
                  <a:srgbClr val="000000"/>
                </a:solidFill>
                <a:effectLst/>
                <a:uLnTx/>
                <a:uFillTx/>
                <a:latin typeface="楷体" panose="02010609060101010101" charset="-122"/>
                <a:ea typeface="黑体" panose="02010609060101010101" pitchFamily="49" charset="-122"/>
                <a:cs typeface="+mj-cs"/>
              </a:rPr>
              <a:t>1.2    OS </a:t>
            </a:r>
            <a:r>
              <a:rPr kumimoji="1" lang="zh-CN" altLang="en-US" sz="3200" b="0" i="0" u="none" strike="noStrike" kern="0" cap="none" spc="0" normalizeH="0" baseline="0" noProof="0">
                <a:ln>
                  <a:noFill/>
                </a:ln>
                <a:solidFill>
                  <a:srgbClr val="000000"/>
                </a:solidFill>
                <a:effectLst/>
                <a:uLnTx/>
                <a:uFillTx/>
                <a:latin typeface="楷体" panose="02010609060101010101" charset="-122"/>
                <a:ea typeface="黑体" panose="02010609060101010101" pitchFamily="49" charset="-122"/>
                <a:cs typeface="+mj-cs"/>
              </a:rPr>
              <a:t>的发展过程</a:t>
            </a:r>
            <a:endParaRPr kumimoji="0" lang="zh-CN" altLang="en-US" sz="32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endParaRPr>
          </a:p>
        </p:txBody>
      </p:sp>
    </p:spTree>
  </p:cSld>
  <p:clrMapOvr>
    <a:masterClrMapping/>
  </p:clrMapOvr>
  <p:transition>
    <p:blinds/>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4"/>
          <p:cNvSpPr>
            <a:spLocks noGrp="1" noChangeArrowheads="1"/>
          </p:cNvSpPr>
          <p:nvPr>
            <p:ph type="body" idx="1"/>
          </p:nvPr>
        </p:nvSpPr>
        <p:spPr/>
        <p:txBody>
          <a:bodyPr/>
          <a:lstStyle/>
          <a:p>
            <a:pPr eaLnBrk="1" hangingPunct="1"/>
            <a:r>
              <a:rPr lang="zh-CN" altLang="en-US" dirty="0">
                <a:latin typeface="Times New Roman" panose="02020603050405020304" pitchFamily="18" charset="0"/>
              </a:rPr>
              <a:t>多处理机</a:t>
            </a:r>
            <a:r>
              <a:rPr lang="en-US" altLang="zh-CN" dirty="0">
                <a:latin typeface="Times New Roman" panose="02020603050405020304" pitchFamily="18" charset="0"/>
              </a:rPr>
              <a:t>OS </a:t>
            </a:r>
            <a:r>
              <a:rPr lang="zh-CN" altLang="en-US" dirty="0">
                <a:latin typeface="Times New Roman" panose="02020603050405020304" pitchFamily="18" charset="0"/>
              </a:rPr>
              <a:t>（</a:t>
            </a:r>
            <a:r>
              <a:rPr lang="en-US" altLang="zh-CN" dirty="0">
                <a:latin typeface="Times New Roman" panose="02020603050405020304" pitchFamily="18" charset="0"/>
              </a:rPr>
              <a:t>Multi-processor System</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引入多处理机的原因</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多处理机系统的类型</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紧密耦合（</a:t>
            </a:r>
            <a:r>
              <a:rPr lang="en-US" altLang="zh-CN" dirty="0">
                <a:latin typeface="Times New Roman" panose="02020603050405020304" pitchFamily="18" charset="0"/>
              </a:rPr>
              <a:t>Tightly Coupled</a:t>
            </a:r>
            <a:r>
              <a:rPr lang="zh-CN" altLang="en-US" dirty="0">
                <a:latin typeface="Times New Roman" panose="02020603050405020304" pitchFamily="18" charset="0"/>
              </a:rPr>
              <a:t>）</a:t>
            </a:r>
            <a:r>
              <a:rPr lang="en-US" altLang="zh-CN" dirty="0">
                <a:latin typeface="Times New Roman" panose="02020603050405020304" pitchFamily="18" charset="0"/>
              </a:rPr>
              <a:t>MPS</a:t>
            </a:r>
            <a:endParaRPr lang="en-US" altLang="zh-CN" dirty="0">
              <a:latin typeface="Times New Roman" panose="02020603050405020304" pitchFamily="18" charset="0"/>
            </a:endParaRPr>
          </a:p>
          <a:p>
            <a:pPr lvl="2" eaLnBrk="1" hangingPunct="1"/>
            <a:r>
              <a:rPr lang="zh-CN" altLang="en-US" dirty="0">
                <a:latin typeface="Times New Roman" panose="02020603050405020304" pitchFamily="18" charset="0"/>
              </a:rPr>
              <a:t>松散耦合（</a:t>
            </a:r>
            <a:r>
              <a:rPr lang="en-US" altLang="zh-CN" dirty="0">
                <a:latin typeface="Times New Roman" panose="02020603050405020304" pitchFamily="18" charset="0"/>
              </a:rPr>
              <a:t>Loosely Coupled</a:t>
            </a:r>
            <a:r>
              <a:rPr lang="zh-CN" altLang="en-US" dirty="0">
                <a:latin typeface="Times New Roman" panose="02020603050405020304" pitchFamily="18" charset="0"/>
              </a:rPr>
              <a:t>）</a:t>
            </a:r>
            <a:r>
              <a:rPr lang="en-US" altLang="zh-CN" dirty="0">
                <a:latin typeface="Times New Roman" panose="02020603050405020304" pitchFamily="18" charset="0"/>
              </a:rPr>
              <a:t>MPS</a:t>
            </a:r>
            <a:endParaRPr lang="en-US" altLang="zh-CN" sz="3600" dirty="0"/>
          </a:p>
        </p:txBody>
      </p:sp>
      <p:sp>
        <p:nvSpPr>
          <p:cNvPr id="7" name="标题 2"/>
          <p:cNvSpPr txBox="1"/>
          <p:nvPr/>
        </p:nvSpPr>
        <p:spPr>
          <a:xfrm>
            <a:off x="457200" y="150829"/>
            <a:ext cx="6414940" cy="1136559"/>
          </a:xfrm>
          <a:prstGeom prst="rect">
            <a:avLst/>
          </a:prstGeom>
        </p:spPr>
        <p:txBody>
          <a:bodyPr/>
          <a:lstStyle>
            <a:lvl1pPr algn="ctr" rtl="0" eaLnBrk="0" fontAlgn="base" latinLnBrk="1" hangingPunct="0">
              <a:spcBef>
                <a:spcPct val="0"/>
              </a:spcBef>
              <a:spcAft>
                <a:spcPct val="0"/>
              </a:spcAft>
              <a:defRPr sz="3200">
                <a:solidFill>
                  <a:schemeClr val="tx2"/>
                </a:solidFill>
                <a:latin typeface="黑体" panose="02010609060101010101" pitchFamily="49" charset="-122"/>
                <a:ea typeface="黑体" panose="02010609060101010101" pitchFamily="49" charset="-122"/>
                <a:cs typeface="+mj-cs"/>
              </a:defRPr>
            </a:lvl1pPr>
            <a:lvl2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2pPr>
            <a:lvl3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3pPr>
            <a:lvl4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4pPr>
            <a:lvl5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9pPr>
          </a:lstStyle>
          <a:p>
            <a:pPr marL="0" marR="0" lvl="0" indent="0" algn="ctr" defTabSz="914400" rtl="0" eaLnBrk="0" fontAlgn="base" latinLnBrk="1" hangingPunct="0">
              <a:lnSpc>
                <a:spcPct val="100000"/>
              </a:lnSpc>
              <a:spcBef>
                <a:spcPct val="0"/>
              </a:spcBef>
              <a:spcAft>
                <a:spcPct val="0"/>
              </a:spcAft>
              <a:buClrTx/>
              <a:buSzTx/>
              <a:buFontTx/>
              <a:buNone/>
              <a:defRPr/>
            </a:pPr>
            <a:r>
              <a:rPr kumimoji="1" lang="en-US" altLang="zh-CN" sz="3200" b="0" i="0" u="none" strike="noStrike" kern="0" cap="none" spc="0" normalizeH="0" baseline="0" noProof="0">
                <a:ln>
                  <a:noFill/>
                </a:ln>
                <a:solidFill>
                  <a:srgbClr val="000000"/>
                </a:solidFill>
                <a:effectLst/>
                <a:uLnTx/>
                <a:uFillTx/>
                <a:latin typeface="楷体" panose="02010609060101010101" charset="-122"/>
                <a:ea typeface="黑体" panose="02010609060101010101" pitchFamily="49" charset="-122"/>
                <a:cs typeface="+mj-cs"/>
              </a:rPr>
              <a:t>1.2    OS </a:t>
            </a:r>
            <a:r>
              <a:rPr kumimoji="1" lang="zh-CN" altLang="en-US" sz="3200" b="0" i="0" u="none" strike="noStrike" kern="0" cap="none" spc="0" normalizeH="0" baseline="0" noProof="0">
                <a:ln>
                  <a:noFill/>
                </a:ln>
                <a:solidFill>
                  <a:srgbClr val="000000"/>
                </a:solidFill>
                <a:effectLst/>
                <a:uLnTx/>
                <a:uFillTx/>
                <a:latin typeface="楷体" panose="02010609060101010101" charset="-122"/>
                <a:ea typeface="黑体" panose="02010609060101010101" pitchFamily="49" charset="-122"/>
                <a:cs typeface="+mj-cs"/>
              </a:rPr>
              <a:t>的发展过程</a:t>
            </a:r>
            <a:endParaRPr kumimoji="0" lang="zh-CN" altLang="en-US" sz="32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endParaRPr>
          </a:p>
        </p:txBody>
      </p:sp>
    </p:spTree>
  </p:cSld>
  <p:clrMapOvr>
    <a:masterClrMapping/>
  </p:clrMapOvr>
  <p:transition>
    <p:blind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4"/>
          <p:cNvSpPr>
            <a:spLocks noGrp="1" noChangeArrowheads="1"/>
          </p:cNvSpPr>
          <p:nvPr>
            <p:ph idx="1"/>
          </p:nvPr>
        </p:nvSpPr>
        <p:spPr/>
        <p:txBody>
          <a:bodyPr/>
          <a:lstStyle/>
          <a:p>
            <a:pPr lvl="1" eaLnBrk="1" hangingPunct="1"/>
            <a:r>
              <a:rPr lang="zh-CN" altLang="en-US" sz="3600" dirty="0">
                <a:latin typeface="Times New Roman" panose="02020603050405020304" pitchFamily="18" charset="0"/>
              </a:rPr>
              <a:t>常见的多处理机体系结构</a:t>
            </a:r>
            <a:endParaRPr lang="zh-CN" altLang="en-US" sz="3600" dirty="0">
              <a:latin typeface="Times New Roman" panose="02020603050405020304" pitchFamily="18" charset="0"/>
            </a:endParaRPr>
          </a:p>
          <a:p>
            <a:pPr lvl="2" eaLnBrk="1" hangingPunct="1"/>
            <a:r>
              <a:rPr lang="zh-CN" altLang="en-US" sz="3200" dirty="0">
                <a:latin typeface="Times New Roman" panose="02020603050405020304" pitchFamily="18" charset="0"/>
              </a:rPr>
              <a:t>  </a:t>
            </a:r>
            <a:r>
              <a:rPr lang="en-US" altLang="zh-CN" sz="3200" dirty="0">
                <a:latin typeface="Times New Roman" panose="02020603050405020304" pitchFamily="18" charset="0"/>
              </a:rPr>
              <a:t>MPP</a:t>
            </a:r>
            <a:r>
              <a:rPr lang="zh-CN" altLang="en-US" sz="3200" dirty="0">
                <a:latin typeface="Times New Roman" panose="02020603050405020304" pitchFamily="18" charset="0"/>
              </a:rPr>
              <a:t>（</a:t>
            </a:r>
            <a:r>
              <a:rPr lang="en-US" altLang="zh-CN" sz="3200" dirty="0">
                <a:latin typeface="Times New Roman" panose="02020603050405020304" pitchFamily="18" charset="0"/>
              </a:rPr>
              <a:t>Massively Parallel Processor Systems </a:t>
            </a:r>
            <a:r>
              <a:rPr lang="zh-CN" altLang="en-US" sz="3200" dirty="0">
                <a:latin typeface="Times New Roman" panose="02020603050405020304" pitchFamily="18" charset="0"/>
              </a:rPr>
              <a:t>大规模并行处理系统</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a:p>
            <a:pPr lvl="2" eaLnBrk="1" hangingPunct="1"/>
            <a:r>
              <a:rPr lang="zh-CN" altLang="en-US" sz="3200" dirty="0">
                <a:latin typeface="Times New Roman" panose="02020603050405020304" pitchFamily="18" charset="0"/>
              </a:rPr>
              <a:t>  </a:t>
            </a:r>
            <a:r>
              <a:rPr lang="en-US" altLang="zh-CN" sz="3200" dirty="0">
                <a:latin typeface="Times New Roman" panose="02020603050405020304" pitchFamily="18" charset="0"/>
              </a:rPr>
              <a:t>SMP</a:t>
            </a:r>
            <a:r>
              <a:rPr lang="zh-CN" altLang="en-US" sz="3200" dirty="0">
                <a:latin typeface="Times New Roman" panose="02020603050405020304" pitchFamily="18" charset="0"/>
              </a:rPr>
              <a:t>（ </a:t>
            </a:r>
            <a:r>
              <a:rPr lang="en-US" altLang="zh-CN" sz="3200" dirty="0">
                <a:latin typeface="Times New Roman" panose="02020603050405020304" pitchFamily="18" charset="0"/>
              </a:rPr>
              <a:t>Symmetric </a:t>
            </a:r>
            <a:r>
              <a:rPr lang="en-US" altLang="zh-CN" sz="3200" dirty="0" err="1">
                <a:latin typeface="Times New Roman" panose="02020603050405020304" pitchFamily="18" charset="0"/>
              </a:rPr>
              <a:t>Muliprocessing</a:t>
            </a:r>
            <a:r>
              <a:rPr lang="en-US" altLang="zh-CN" sz="3200" dirty="0">
                <a:latin typeface="Times New Roman" panose="02020603050405020304" pitchFamily="18" charset="0"/>
              </a:rPr>
              <a:t> Processor 对称多处理</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a:p>
            <a:pPr lvl="2" eaLnBrk="1" hangingPunct="1"/>
            <a:r>
              <a:rPr lang="zh-CN" altLang="en-US" sz="3200" dirty="0">
                <a:latin typeface="Times New Roman" panose="02020603050405020304" pitchFamily="18" charset="0"/>
              </a:rPr>
              <a:t>  </a:t>
            </a:r>
            <a:r>
              <a:rPr lang="en-US" altLang="zh-CN" sz="3200" dirty="0">
                <a:latin typeface="Times New Roman" panose="02020603050405020304" pitchFamily="18" charset="0"/>
              </a:rPr>
              <a:t>NUMA</a:t>
            </a:r>
            <a:r>
              <a:rPr lang="zh-CN" altLang="en-US" sz="3200" dirty="0">
                <a:latin typeface="Times New Roman" panose="02020603050405020304" pitchFamily="18" charset="0"/>
              </a:rPr>
              <a:t>（ </a:t>
            </a:r>
            <a:r>
              <a:rPr kumimoji="0" lang="en-US" altLang="zh-CN" dirty="0">
                <a:latin typeface="Times New Roman" panose="02020603050405020304" pitchFamily="18" charset="0"/>
              </a:rPr>
              <a:t>Non Uniform Mem Access</a:t>
            </a:r>
            <a:r>
              <a:rPr lang="en-US" altLang="zh-CN" sz="3200" dirty="0">
                <a:latin typeface="Times New Roman" panose="02020603050405020304" pitchFamily="18" charset="0"/>
              </a:rPr>
              <a:t> 非一致内存访问</a:t>
            </a:r>
            <a:r>
              <a:rPr lang="zh-CN" altLang="en-US" sz="3200" dirty="0">
                <a:latin typeface="Times New Roman" panose="02020603050405020304" pitchFamily="18" charset="0"/>
              </a:rPr>
              <a:t>）</a:t>
            </a:r>
            <a:endParaRPr lang="zh-CN" altLang="en-US" sz="4000" dirty="0"/>
          </a:p>
        </p:txBody>
      </p:sp>
      <p:sp>
        <p:nvSpPr>
          <p:cNvPr id="8" name="标题 2"/>
          <p:cNvSpPr txBox="1"/>
          <p:nvPr/>
        </p:nvSpPr>
        <p:spPr>
          <a:xfrm>
            <a:off x="568960" y="163557"/>
            <a:ext cx="6414940" cy="1136559"/>
          </a:xfrm>
          <a:prstGeom prst="rect">
            <a:avLst/>
          </a:prstGeom>
        </p:spPr>
        <p:txBody>
          <a:bodyPr/>
          <a:lstStyle>
            <a:lvl1pPr algn="ctr" rtl="0" eaLnBrk="0" fontAlgn="base" latinLnBrk="1" hangingPunct="0">
              <a:spcBef>
                <a:spcPct val="0"/>
              </a:spcBef>
              <a:spcAft>
                <a:spcPct val="0"/>
              </a:spcAft>
              <a:defRPr sz="3200">
                <a:solidFill>
                  <a:schemeClr val="tx2"/>
                </a:solidFill>
                <a:latin typeface="黑体" panose="02010609060101010101" pitchFamily="49" charset="-122"/>
                <a:ea typeface="黑体" panose="02010609060101010101" pitchFamily="49" charset="-122"/>
                <a:cs typeface="+mj-cs"/>
              </a:defRPr>
            </a:lvl1pPr>
            <a:lvl2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2pPr>
            <a:lvl3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3pPr>
            <a:lvl4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4pPr>
            <a:lvl5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9pPr>
          </a:lstStyle>
          <a:p>
            <a:pPr marL="0" marR="0" lvl="0" indent="0" algn="ctr" defTabSz="914400" rtl="0" eaLnBrk="0" fontAlgn="base" latinLnBrk="1" hangingPunct="0">
              <a:lnSpc>
                <a:spcPct val="100000"/>
              </a:lnSpc>
              <a:spcBef>
                <a:spcPct val="0"/>
              </a:spcBef>
              <a:spcAft>
                <a:spcPct val="0"/>
              </a:spcAft>
              <a:buClrTx/>
              <a:buSzTx/>
              <a:buFontTx/>
              <a:buNone/>
              <a:defRPr/>
            </a:pPr>
            <a:r>
              <a:rPr kumimoji="1" lang="en-US" altLang="zh-CN" sz="3200" b="0" i="0" u="none" strike="noStrike" kern="0" cap="none" spc="0" normalizeH="0" baseline="0" noProof="0" dirty="0">
                <a:ln>
                  <a:noFill/>
                </a:ln>
                <a:solidFill>
                  <a:srgbClr val="000000"/>
                </a:solidFill>
                <a:effectLst/>
                <a:uLnTx/>
                <a:uFillTx/>
                <a:latin typeface="楷体" panose="02010609060101010101" charset="-122"/>
                <a:ea typeface="黑体" panose="02010609060101010101" pitchFamily="49" charset="-122"/>
                <a:cs typeface="+mj-cs"/>
              </a:rPr>
              <a:t>1.2    OS </a:t>
            </a:r>
            <a:r>
              <a:rPr kumimoji="1" lang="zh-CN" altLang="en-US" sz="3200" b="0" i="0" u="none" strike="noStrike" kern="0" cap="none" spc="0" normalizeH="0" baseline="0" noProof="0" dirty="0">
                <a:ln>
                  <a:noFill/>
                </a:ln>
                <a:solidFill>
                  <a:srgbClr val="000000"/>
                </a:solidFill>
                <a:effectLst/>
                <a:uLnTx/>
                <a:uFillTx/>
                <a:latin typeface="楷体" panose="02010609060101010101" charset="-122"/>
                <a:ea typeface="黑体" panose="02010609060101010101" pitchFamily="49" charset="-122"/>
                <a:cs typeface="+mj-cs"/>
              </a:rPr>
              <a:t>的发展过程</a:t>
            </a:r>
            <a:endParaRPr kumimoji="0" lang="zh-CN" altLang="en-US" sz="32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endParaRPr>
          </a:p>
        </p:txBody>
      </p:sp>
    </p:spTree>
  </p:cSld>
  <p:clrMapOvr>
    <a:masterClrMapping/>
  </p:clrMapOvr>
  <p:transition>
    <p:blinds/>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3"/>
          <p:cNvSpPr>
            <a:spLocks noGrp="1" noChangeArrowheads="1"/>
          </p:cNvSpPr>
          <p:nvPr>
            <p:ph type="title"/>
          </p:nvPr>
        </p:nvSpPr>
        <p:spPr>
          <a:xfrm>
            <a:off x="1143000" y="381000"/>
            <a:ext cx="7688263" cy="906463"/>
          </a:xfrm>
        </p:spPr>
        <p:txBody>
          <a:bodyPr/>
          <a:lstStyle/>
          <a:p>
            <a:pPr eaLnBrk="1" hangingPunct="1"/>
            <a:r>
              <a:rPr lang="en-US" altLang="zh-CN"/>
              <a:t>Architectural Definitions</a:t>
            </a:r>
            <a:endParaRPr lang="en-US" altLang="zh-CN"/>
          </a:p>
        </p:txBody>
      </p:sp>
      <p:sp>
        <p:nvSpPr>
          <p:cNvPr id="36870" name="Rectangle 3"/>
          <p:cNvSpPr>
            <a:spLocks noChangeArrowheads="1"/>
          </p:cNvSpPr>
          <p:nvPr/>
        </p:nvSpPr>
        <p:spPr bwMode="auto">
          <a:xfrm>
            <a:off x="1317625" y="2012950"/>
            <a:ext cx="6840538" cy="2159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r>
              <a:rPr kumimoji="0" lang="en-US" altLang="zh-CN" sz="3200" dirty="0">
                <a:solidFill>
                  <a:schemeClr val="folHlink"/>
                </a:solidFill>
                <a:latin typeface="Times New Roman" panose="02020603050405020304" pitchFamily="18" charset="0"/>
              </a:rPr>
              <a:t>SMP -- </a:t>
            </a:r>
            <a:r>
              <a:rPr lang="en-US" altLang="zh-CN" sz="2800" b="0" dirty="0">
                <a:latin typeface="Times New Roman" panose="02020603050405020304" pitchFamily="18" charset="0"/>
              </a:rPr>
              <a:t>Symmetric </a:t>
            </a:r>
            <a:r>
              <a:rPr lang="en-US" altLang="zh-CN" sz="2800" b="0" dirty="0" err="1">
                <a:latin typeface="Times New Roman" panose="02020603050405020304" pitchFamily="18" charset="0"/>
              </a:rPr>
              <a:t>Muliprocessing</a:t>
            </a:r>
            <a:r>
              <a:rPr lang="en-US" altLang="zh-CN" sz="2800" b="0" dirty="0">
                <a:latin typeface="Times New Roman" panose="02020603050405020304" pitchFamily="18" charset="0"/>
              </a:rPr>
              <a:t> Processor</a:t>
            </a:r>
            <a:endParaRPr kumimoji="0" lang="en-US" altLang="zh-CN" sz="3200" u="sng" dirty="0">
              <a:solidFill>
                <a:schemeClr val="tx2"/>
              </a:solidFill>
              <a:latin typeface="Times New Roman" panose="02020603050405020304" pitchFamily="18" charset="0"/>
            </a:endParaRPr>
          </a:p>
          <a:p>
            <a:pPr>
              <a:spcBef>
                <a:spcPct val="0"/>
              </a:spcBef>
              <a:buClrTx/>
              <a:buFontTx/>
              <a:buNone/>
            </a:pPr>
            <a:r>
              <a:rPr kumimoji="0" lang="en-US" altLang="zh-CN" sz="3200" u="sng" dirty="0">
                <a:solidFill>
                  <a:schemeClr val="tx2"/>
                </a:solidFill>
                <a:latin typeface="Times New Roman" panose="02020603050405020304" pitchFamily="18" charset="0"/>
              </a:rPr>
              <a:t>UMA - </a:t>
            </a:r>
            <a:r>
              <a:rPr kumimoji="0" lang="en-US" altLang="zh-CN" sz="2400" u="sng" dirty="0">
                <a:solidFill>
                  <a:schemeClr val="tx2"/>
                </a:solidFill>
                <a:latin typeface="Times New Roman" panose="02020603050405020304" pitchFamily="18" charset="0"/>
              </a:rPr>
              <a:t>Uniform Mem Access</a:t>
            </a:r>
            <a:endParaRPr kumimoji="0" lang="en-US" altLang="zh-CN" sz="4000" dirty="0">
              <a:solidFill>
                <a:schemeClr val="tx2"/>
              </a:solidFill>
              <a:latin typeface="Times New Roman" panose="02020603050405020304" pitchFamily="18" charset="0"/>
            </a:endParaRPr>
          </a:p>
          <a:p>
            <a:pPr>
              <a:spcBef>
                <a:spcPct val="0"/>
              </a:spcBef>
              <a:buClrTx/>
              <a:buFontTx/>
              <a:buChar char="•"/>
            </a:pPr>
            <a:r>
              <a:rPr kumimoji="0" lang="en-US" altLang="zh-CN" sz="2400" b="0" dirty="0">
                <a:latin typeface="Times New Roman" panose="02020603050405020304" pitchFamily="18" charset="0"/>
              </a:rPr>
              <a:t>One Address Space- True SMP</a:t>
            </a:r>
            <a:endParaRPr kumimoji="0" lang="en-US" altLang="zh-CN" sz="2400" b="0" dirty="0">
              <a:latin typeface="Times New Roman" panose="02020603050405020304" pitchFamily="18" charset="0"/>
            </a:endParaRPr>
          </a:p>
          <a:p>
            <a:pPr>
              <a:spcBef>
                <a:spcPct val="0"/>
              </a:spcBef>
              <a:buClrTx/>
              <a:buFontTx/>
              <a:buChar char="•"/>
            </a:pPr>
            <a:r>
              <a:rPr kumimoji="0" lang="en-US" altLang="zh-CN" sz="2400" b="0" dirty="0">
                <a:latin typeface="Times New Roman" panose="02020603050405020304" pitchFamily="18" charset="0"/>
              </a:rPr>
              <a:t>Low Latency, Equal BW</a:t>
            </a:r>
            <a:endParaRPr kumimoji="0" lang="en-US" altLang="zh-CN" sz="2400" b="0" dirty="0">
              <a:latin typeface="Times New Roman" panose="02020603050405020304" pitchFamily="18" charset="0"/>
            </a:endParaRPr>
          </a:p>
          <a:p>
            <a:pPr>
              <a:spcBef>
                <a:spcPct val="0"/>
              </a:spcBef>
              <a:buClrTx/>
              <a:buFontTx/>
              <a:buChar char="•"/>
            </a:pPr>
            <a:r>
              <a:rPr kumimoji="0" lang="en-US" altLang="zh-CN" sz="2400" b="0" dirty="0">
                <a:latin typeface="Times New Roman" panose="02020603050405020304" pitchFamily="18" charset="0"/>
              </a:rPr>
              <a:t>Fast Predictable Performance</a:t>
            </a:r>
            <a:endParaRPr kumimoji="0" lang="en-US" altLang="zh-CN" sz="2400" b="0" dirty="0">
              <a:latin typeface="Times New Roman" panose="02020603050405020304" pitchFamily="18" charset="0"/>
            </a:endParaRPr>
          </a:p>
        </p:txBody>
      </p:sp>
      <p:sp>
        <p:nvSpPr>
          <p:cNvPr id="36871" name="Line 4"/>
          <p:cNvSpPr>
            <a:spLocks noChangeShapeType="1"/>
          </p:cNvSpPr>
          <p:nvPr/>
        </p:nvSpPr>
        <p:spPr bwMode="auto">
          <a:xfrm>
            <a:off x="3382963" y="1817688"/>
            <a:ext cx="406400" cy="0"/>
          </a:xfrm>
          <a:prstGeom prst="line">
            <a:avLst/>
          </a:prstGeom>
          <a:noFill/>
          <a:ln w="508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36872" name="Line 5"/>
          <p:cNvSpPr>
            <a:spLocks noChangeShapeType="1"/>
          </p:cNvSpPr>
          <p:nvPr/>
        </p:nvSpPr>
        <p:spPr bwMode="auto">
          <a:xfrm>
            <a:off x="6286500" y="1844675"/>
            <a:ext cx="520700" cy="0"/>
          </a:xfrm>
          <a:prstGeom prst="line">
            <a:avLst/>
          </a:prstGeom>
          <a:noFill/>
          <a:ln w="12700">
            <a:solidFill>
              <a:srgbClr val="FC012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grpSp>
        <p:nvGrpSpPr>
          <p:cNvPr id="36873" name="Group 6"/>
          <p:cNvGrpSpPr/>
          <p:nvPr/>
        </p:nvGrpSpPr>
        <p:grpSpPr bwMode="auto">
          <a:xfrm>
            <a:off x="2198688" y="4229100"/>
            <a:ext cx="4502150" cy="2246313"/>
            <a:chOff x="3404" y="907"/>
            <a:chExt cx="2192" cy="800"/>
          </a:xfrm>
        </p:grpSpPr>
        <p:sp useBgFill="1">
          <p:nvSpPr>
            <p:cNvPr id="36876" name="Rectangle 7"/>
            <p:cNvSpPr>
              <a:spLocks noChangeArrowheads="1"/>
            </p:cNvSpPr>
            <p:nvPr/>
          </p:nvSpPr>
          <p:spPr bwMode="auto">
            <a:xfrm>
              <a:off x="3452" y="1435"/>
              <a:ext cx="2144" cy="272"/>
            </a:xfrm>
            <a:prstGeom prst="rect">
              <a:avLst/>
            </a:prstGeom>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600" i="1">
                  <a:latin typeface="Times New Roman" panose="02020603050405020304" pitchFamily="18" charset="0"/>
                </a:rPr>
                <a:t>Mem</a:t>
              </a:r>
              <a:endParaRPr kumimoji="0" lang="en-US" altLang="zh-CN" sz="1600" i="1">
                <a:latin typeface="Times New Roman" panose="02020603050405020304" pitchFamily="18" charset="0"/>
              </a:endParaRPr>
            </a:p>
          </p:txBody>
        </p:sp>
        <p:sp>
          <p:nvSpPr>
            <p:cNvPr id="36877" name="Line 8"/>
            <p:cNvSpPr>
              <a:spLocks noChangeShapeType="1"/>
            </p:cNvSpPr>
            <p:nvPr/>
          </p:nvSpPr>
          <p:spPr bwMode="auto">
            <a:xfrm>
              <a:off x="4212" y="1107"/>
              <a:ext cx="0" cy="304"/>
            </a:xfrm>
            <a:prstGeom prst="line">
              <a:avLst/>
            </a:prstGeom>
            <a:noFill/>
            <a:ln w="508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36878" name="Line 9"/>
            <p:cNvSpPr>
              <a:spLocks noChangeShapeType="1"/>
            </p:cNvSpPr>
            <p:nvPr/>
          </p:nvSpPr>
          <p:spPr bwMode="auto">
            <a:xfrm>
              <a:off x="4788" y="1107"/>
              <a:ext cx="0" cy="304"/>
            </a:xfrm>
            <a:prstGeom prst="line">
              <a:avLst/>
            </a:prstGeom>
            <a:noFill/>
            <a:ln w="508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36879" name="Line 10"/>
            <p:cNvSpPr>
              <a:spLocks noChangeShapeType="1"/>
            </p:cNvSpPr>
            <p:nvPr/>
          </p:nvSpPr>
          <p:spPr bwMode="auto">
            <a:xfrm>
              <a:off x="5364" y="1107"/>
              <a:ext cx="0" cy="304"/>
            </a:xfrm>
            <a:prstGeom prst="line">
              <a:avLst/>
            </a:prstGeom>
            <a:noFill/>
            <a:ln w="508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36880" name="Line 11"/>
            <p:cNvSpPr>
              <a:spLocks noChangeShapeType="1"/>
            </p:cNvSpPr>
            <p:nvPr/>
          </p:nvSpPr>
          <p:spPr bwMode="auto">
            <a:xfrm>
              <a:off x="3636" y="1107"/>
              <a:ext cx="0" cy="304"/>
            </a:xfrm>
            <a:prstGeom prst="line">
              <a:avLst/>
            </a:prstGeom>
            <a:noFill/>
            <a:ln w="508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36881" name="Line 12"/>
            <p:cNvSpPr>
              <a:spLocks noChangeShapeType="1"/>
            </p:cNvSpPr>
            <p:nvPr/>
          </p:nvSpPr>
          <p:spPr bwMode="auto">
            <a:xfrm>
              <a:off x="3652" y="1331"/>
              <a:ext cx="1696" cy="0"/>
            </a:xfrm>
            <a:prstGeom prst="line">
              <a:avLst/>
            </a:prstGeom>
            <a:noFill/>
            <a:ln w="508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36882" name="Line 13"/>
            <p:cNvSpPr>
              <a:spLocks noChangeShapeType="1"/>
            </p:cNvSpPr>
            <p:nvPr/>
          </p:nvSpPr>
          <p:spPr bwMode="auto">
            <a:xfrm>
              <a:off x="3652" y="1283"/>
              <a:ext cx="1696" cy="0"/>
            </a:xfrm>
            <a:prstGeom prst="line">
              <a:avLst/>
            </a:prstGeom>
            <a:noFill/>
            <a:ln w="508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36883" name="Line 14"/>
            <p:cNvSpPr>
              <a:spLocks noChangeShapeType="1"/>
            </p:cNvSpPr>
            <p:nvPr/>
          </p:nvSpPr>
          <p:spPr bwMode="auto">
            <a:xfrm>
              <a:off x="3652" y="1379"/>
              <a:ext cx="1696" cy="0"/>
            </a:xfrm>
            <a:prstGeom prst="line">
              <a:avLst/>
            </a:prstGeom>
            <a:noFill/>
            <a:ln w="508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36884" name="Line 15"/>
            <p:cNvSpPr>
              <a:spLocks noChangeShapeType="1"/>
            </p:cNvSpPr>
            <p:nvPr/>
          </p:nvSpPr>
          <p:spPr bwMode="auto">
            <a:xfrm>
              <a:off x="3652" y="1235"/>
              <a:ext cx="1696" cy="0"/>
            </a:xfrm>
            <a:prstGeom prst="line">
              <a:avLst/>
            </a:prstGeom>
            <a:noFill/>
            <a:ln w="508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useBgFill="1">
          <p:nvSpPr>
            <p:cNvPr id="36885" name="Oval 16"/>
            <p:cNvSpPr>
              <a:spLocks noChangeArrowheads="1"/>
            </p:cNvSpPr>
            <p:nvPr/>
          </p:nvSpPr>
          <p:spPr bwMode="auto">
            <a:xfrm>
              <a:off x="3404" y="907"/>
              <a:ext cx="464" cy="272"/>
            </a:xfrm>
            <a:prstGeom prst="ellipse">
              <a:avLst/>
            </a:prstGeom>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400" i="1">
                  <a:latin typeface="Times New Roman" panose="02020603050405020304" pitchFamily="18" charset="0"/>
                </a:rPr>
                <a:t>CPU</a:t>
              </a:r>
              <a:endParaRPr kumimoji="0" lang="en-US" altLang="zh-CN" sz="1400" i="1">
                <a:latin typeface="Times New Roman" panose="02020603050405020304" pitchFamily="18" charset="0"/>
              </a:endParaRPr>
            </a:p>
          </p:txBody>
        </p:sp>
        <p:sp useBgFill="1">
          <p:nvSpPr>
            <p:cNvPr id="36886" name="Oval 17"/>
            <p:cNvSpPr>
              <a:spLocks noChangeArrowheads="1"/>
            </p:cNvSpPr>
            <p:nvPr/>
          </p:nvSpPr>
          <p:spPr bwMode="auto">
            <a:xfrm>
              <a:off x="3980" y="907"/>
              <a:ext cx="464" cy="272"/>
            </a:xfrm>
            <a:prstGeom prst="ellipse">
              <a:avLst/>
            </a:prstGeom>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400" i="1">
                  <a:latin typeface="Times New Roman" panose="02020603050405020304" pitchFamily="18" charset="0"/>
                </a:rPr>
                <a:t>CPU</a:t>
              </a:r>
              <a:endParaRPr kumimoji="0" lang="en-US" altLang="zh-CN" sz="1400" i="1">
                <a:latin typeface="Times New Roman" panose="02020603050405020304" pitchFamily="18" charset="0"/>
              </a:endParaRPr>
            </a:p>
          </p:txBody>
        </p:sp>
        <p:sp useBgFill="1">
          <p:nvSpPr>
            <p:cNvPr id="36887" name="Oval 18"/>
            <p:cNvSpPr>
              <a:spLocks noChangeArrowheads="1"/>
            </p:cNvSpPr>
            <p:nvPr/>
          </p:nvSpPr>
          <p:spPr bwMode="auto">
            <a:xfrm>
              <a:off x="4556" y="907"/>
              <a:ext cx="464" cy="272"/>
            </a:xfrm>
            <a:prstGeom prst="ellipse">
              <a:avLst/>
            </a:prstGeom>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400" i="1">
                  <a:latin typeface="Times New Roman" panose="02020603050405020304" pitchFamily="18" charset="0"/>
                </a:rPr>
                <a:t>CPU</a:t>
              </a:r>
              <a:endParaRPr kumimoji="0" lang="en-US" altLang="zh-CN" sz="1400" i="1">
                <a:latin typeface="Times New Roman" panose="02020603050405020304" pitchFamily="18" charset="0"/>
              </a:endParaRPr>
            </a:p>
          </p:txBody>
        </p:sp>
        <p:sp useBgFill="1">
          <p:nvSpPr>
            <p:cNvPr id="36888" name="Oval 19"/>
            <p:cNvSpPr>
              <a:spLocks noChangeArrowheads="1"/>
            </p:cNvSpPr>
            <p:nvPr/>
          </p:nvSpPr>
          <p:spPr bwMode="auto">
            <a:xfrm>
              <a:off x="5132" y="907"/>
              <a:ext cx="464" cy="272"/>
            </a:xfrm>
            <a:prstGeom prst="ellipse">
              <a:avLst/>
            </a:prstGeom>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400" i="1">
                  <a:latin typeface="Times New Roman" panose="02020603050405020304" pitchFamily="18" charset="0"/>
                </a:rPr>
                <a:t>CPU</a:t>
              </a:r>
              <a:endParaRPr kumimoji="0" lang="en-US" altLang="zh-CN" sz="1400" i="1">
                <a:latin typeface="Times New Roman" panose="02020603050405020304" pitchFamily="18" charset="0"/>
              </a:endParaRPr>
            </a:p>
          </p:txBody>
        </p:sp>
      </p:grpSp>
      <p:sp>
        <p:nvSpPr>
          <p:cNvPr id="36874" name="Text Box 22"/>
          <p:cNvSpPr txBox="1">
            <a:spLocks noChangeArrowheads="1"/>
          </p:cNvSpPr>
          <p:nvPr/>
        </p:nvSpPr>
        <p:spPr bwMode="auto">
          <a:xfrm>
            <a:off x="1139825" y="1536700"/>
            <a:ext cx="6029325"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kumimoji="0" lang="zh-CN" altLang="zh-CN" sz="2800" b="0">
                <a:latin typeface="Times New Roman" panose="02020603050405020304" pitchFamily="18" charset="0"/>
              </a:rPr>
              <a:t>(</a:t>
            </a:r>
            <a:r>
              <a:rPr kumimoji="0" lang="en-US" altLang="zh-CN" sz="2800" b="0">
                <a:latin typeface="Times New Roman" panose="02020603050405020304" pitchFamily="18" charset="0"/>
              </a:rPr>
              <a:t>Fast Access=“     “, Slow Access=“     “)</a:t>
            </a:r>
            <a:endParaRPr kumimoji="0" lang="en-US" altLang="zh-CN" sz="2800" b="0">
              <a:latin typeface="Times New Roman" panose="02020603050405020304" pitchFamily="18" charset="0"/>
            </a:endParaRPr>
          </a:p>
        </p:txBody>
      </p:sp>
    </p:spTree>
  </p:cSld>
  <p:clrMapOvr>
    <a:masterClrMapping/>
  </p:clrMapOvr>
  <p:transition>
    <p:blinds/>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6"/>
          <p:cNvSpPr>
            <a:spLocks noGrp="1" noChangeArrowheads="1"/>
          </p:cNvSpPr>
          <p:nvPr>
            <p:ph type="title"/>
          </p:nvPr>
        </p:nvSpPr>
        <p:spPr>
          <a:xfrm>
            <a:off x="1350963" y="304800"/>
            <a:ext cx="7793037" cy="1143000"/>
          </a:xfrm>
        </p:spPr>
        <p:txBody>
          <a:bodyPr/>
          <a:lstStyle/>
          <a:p>
            <a:pPr eaLnBrk="1" hangingPunct="1"/>
            <a:r>
              <a:rPr lang="en-US" altLang="zh-CN"/>
              <a:t>Architectural Definitions</a:t>
            </a:r>
            <a:endParaRPr lang="en-US" altLang="zh-CN"/>
          </a:p>
        </p:txBody>
      </p:sp>
      <p:sp>
        <p:nvSpPr>
          <p:cNvPr id="38918" name="Rectangle 3"/>
          <p:cNvSpPr>
            <a:spLocks noChangeArrowheads="1"/>
          </p:cNvSpPr>
          <p:nvPr/>
        </p:nvSpPr>
        <p:spPr bwMode="auto">
          <a:xfrm>
            <a:off x="1293813" y="1995488"/>
            <a:ext cx="5213350" cy="20367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r>
              <a:rPr kumimoji="0" lang="en-US" altLang="zh-CN" sz="3200" u="sng">
                <a:solidFill>
                  <a:schemeClr val="tx2"/>
                </a:solidFill>
                <a:latin typeface="Times New Roman" panose="02020603050405020304" pitchFamily="18" charset="0"/>
              </a:rPr>
              <a:t>NUMA - </a:t>
            </a:r>
            <a:r>
              <a:rPr kumimoji="0" lang="en-US" altLang="zh-CN" sz="2400" u="sng">
                <a:solidFill>
                  <a:schemeClr val="tx2"/>
                </a:solidFill>
                <a:latin typeface="Times New Roman" panose="02020603050405020304" pitchFamily="18" charset="0"/>
              </a:rPr>
              <a:t>Non Uniform Mem Access</a:t>
            </a:r>
            <a:endParaRPr kumimoji="0" lang="en-US" altLang="zh-CN" sz="4000" u="sng">
              <a:solidFill>
                <a:schemeClr val="tx2"/>
              </a:solidFill>
              <a:latin typeface="Times New Roman" panose="02020603050405020304" pitchFamily="18" charset="0"/>
            </a:endParaRPr>
          </a:p>
          <a:p>
            <a:pPr>
              <a:spcBef>
                <a:spcPct val="0"/>
              </a:spcBef>
              <a:buClrTx/>
              <a:buFontTx/>
              <a:buChar char="•"/>
            </a:pPr>
            <a:r>
              <a:rPr kumimoji="0" lang="en-US" altLang="zh-CN" sz="2400" b="0">
                <a:latin typeface="Times New Roman" panose="02020603050405020304" pitchFamily="18" charset="0"/>
              </a:rPr>
              <a:t>One Address Space- “Broken” SMP</a:t>
            </a:r>
            <a:endParaRPr kumimoji="0" lang="en-US" altLang="zh-CN" sz="2400" b="0">
              <a:latin typeface="Times New Roman" panose="02020603050405020304" pitchFamily="18" charset="0"/>
            </a:endParaRPr>
          </a:p>
          <a:p>
            <a:pPr>
              <a:spcBef>
                <a:spcPct val="0"/>
              </a:spcBef>
              <a:buClrTx/>
              <a:buFontTx/>
              <a:buChar char="•"/>
            </a:pPr>
            <a:r>
              <a:rPr kumimoji="0" lang="en-US" altLang="zh-CN" sz="2400" b="0">
                <a:latin typeface="Times New Roman" panose="02020603050405020304" pitchFamily="18" charset="0"/>
              </a:rPr>
              <a:t>Non-local Memory Access Slow</a:t>
            </a:r>
            <a:endParaRPr kumimoji="0" lang="en-US" altLang="zh-CN" sz="2400" b="0">
              <a:latin typeface="Times New Roman" panose="02020603050405020304" pitchFamily="18" charset="0"/>
            </a:endParaRPr>
          </a:p>
          <a:p>
            <a:pPr>
              <a:spcBef>
                <a:spcPct val="0"/>
              </a:spcBef>
              <a:buClrTx/>
              <a:buFontTx/>
              <a:buChar char="•"/>
            </a:pPr>
            <a:r>
              <a:rPr kumimoji="0" lang="en-US" altLang="zh-CN" sz="2400" b="0">
                <a:latin typeface="Times New Roman" panose="02020603050405020304" pitchFamily="18" charset="0"/>
              </a:rPr>
              <a:t>Latency &amp; BW Problems</a:t>
            </a:r>
            <a:endParaRPr kumimoji="0" lang="en-US" altLang="zh-CN" sz="2400" b="0">
              <a:latin typeface="Times New Roman" panose="02020603050405020304" pitchFamily="18" charset="0"/>
            </a:endParaRPr>
          </a:p>
          <a:p>
            <a:pPr>
              <a:spcBef>
                <a:spcPct val="0"/>
              </a:spcBef>
              <a:buClrTx/>
              <a:buFontTx/>
              <a:buChar char="•"/>
            </a:pPr>
            <a:r>
              <a:rPr kumimoji="0" lang="en-US" altLang="zh-CN" sz="2400" b="0">
                <a:latin typeface="Times New Roman" panose="02020603050405020304" pitchFamily="18" charset="0"/>
              </a:rPr>
              <a:t>Data Placement Tricky</a:t>
            </a:r>
            <a:endParaRPr kumimoji="0" lang="en-US" altLang="zh-CN" sz="2400" b="0">
              <a:latin typeface="Times New Roman" panose="02020603050405020304" pitchFamily="18" charset="0"/>
            </a:endParaRPr>
          </a:p>
        </p:txBody>
      </p:sp>
      <p:grpSp>
        <p:nvGrpSpPr>
          <p:cNvPr id="38919" name="Group 4"/>
          <p:cNvGrpSpPr/>
          <p:nvPr/>
        </p:nvGrpSpPr>
        <p:grpSpPr bwMode="auto">
          <a:xfrm>
            <a:off x="1574800" y="4116388"/>
            <a:ext cx="5835650" cy="2417762"/>
            <a:chOff x="3304" y="2011"/>
            <a:chExt cx="2344" cy="900"/>
          </a:xfrm>
        </p:grpSpPr>
        <p:sp>
          <p:nvSpPr>
            <p:cNvPr id="38924" name="Rectangle 5"/>
            <p:cNvSpPr>
              <a:spLocks noChangeArrowheads="1"/>
            </p:cNvSpPr>
            <p:nvPr/>
          </p:nvSpPr>
          <p:spPr bwMode="auto">
            <a:xfrm>
              <a:off x="3304" y="2439"/>
              <a:ext cx="2344" cy="472"/>
            </a:xfrm>
            <a:prstGeom prst="rect">
              <a:avLst/>
            </a:prstGeom>
            <a:noFill/>
            <a:ln w="12700">
              <a:solidFill>
                <a:schemeClr val="tx1"/>
              </a:solidFill>
              <a:prstDash val="dash"/>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useBgFill="1">
          <p:nvSpPr>
            <p:cNvPr id="38925" name="Oval 6"/>
            <p:cNvSpPr>
              <a:spLocks noChangeArrowheads="1"/>
            </p:cNvSpPr>
            <p:nvPr/>
          </p:nvSpPr>
          <p:spPr bwMode="auto">
            <a:xfrm>
              <a:off x="3404" y="2011"/>
              <a:ext cx="464" cy="272"/>
            </a:xfrm>
            <a:prstGeom prst="ellipse">
              <a:avLst/>
            </a:prstGeom>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400" i="1">
                  <a:latin typeface="Times New Roman" panose="02020603050405020304" pitchFamily="18" charset="0"/>
                </a:rPr>
                <a:t>CPUs</a:t>
              </a:r>
              <a:endParaRPr kumimoji="0" lang="en-US" altLang="zh-CN" sz="1400" i="1">
                <a:latin typeface="Times New Roman" panose="02020603050405020304" pitchFamily="18" charset="0"/>
              </a:endParaRPr>
            </a:p>
          </p:txBody>
        </p:sp>
        <p:sp useBgFill="1">
          <p:nvSpPr>
            <p:cNvPr id="38926" name="Oval 7"/>
            <p:cNvSpPr>
              <a:spLocks noChangeArrowheads="1"/>
            </p:cNvSpPr>
            <p:nvPr/>
          </p:nvSpPr>
          <p:spPr bwMode="auto">
            <a:xfrm>
              <a:off x="3980" y="2011"/>
              <a:ext cx="464" cy="272"/>
            </a:xfrm>
            <a:prstGeom prst="ellipse">
              <a:avLst/>
            </a:prstGeom>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400" i="1">
                  <a:latin typeface="Times New Roman" panose="02020603050405020304" pitchFamily="18" charset="0"/>
                </a:rPr>
                <a:t>CPUs</a:t>
              </a:r>
              <a:endParaRPr kumimoji="0" lang="en-US" altLang="zh-CN" sz="1400" i="1">
                <a:latin typeface="Times New Roman" panose="02020603050405020304" pitchFamily="18" charset="0"/>
              </a:endParaRPr>
            </a:p>
          </p:txBody>
        </p:sp>
        <p:sp useBgFill="1">
          <p:nvSpPr>
            <p:cNvPr id="38927" name="Oval 8"/>
            <p:cNvSpPr>
              <a:spLocks noChangeArrowheads="1"/>
            </p:cNvSpPr>
            <p:nvPr/>
          </p:nvSpPr>
          <p:spPr bwMode="auto">
            <a:xfrm>
              <a:off x="4556" y="2011"/>
              <a:ext cx="464" cy="272"/>
            </a:xfrm>
            <a:prstGeom prst="ellipse">
              <a:avLst/>
            </a:prstGeom>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400" i="1">
                  <a:latin typeface="Times New Roman" panose="02020603050405020304" pitchFamily="18" charset="0"/>
                </a:rPr>
                <a:t>CPUs</a:t>
              </a:r>
              <a:endParaRPr kumimoji="0" lang="en-US" altLang="zh-CN" sz="1400" i="1">
                <a:latin typeface="Times New Roman" panose="02020603050405020304" pitchFamily="18" charset="0"/>
              </a:endParaRPr>
            </a:p>
          </p:txBody>
        </p:sp>
        <p:sp useBgFill="1">
          <p:nvSpPr>
            <p:cNvPr id="38928" name="Oval 9"/>
            <p:cNvSpPr>
              <a:spLocks noChangeArrowheads="1"/>
            </p:cNvSpPr>
            <p:nvPr/>
          </p:nvSpPr>
          <p:spPr bwMode="auto">
            <a:xfrm>
              <a:off x="5132" y="2011"/>
              <a:ext cx="464" cy="272"/>
            </a:xfrm>
            <a:prstGeom prst="ellipse">
              <a:avLst/>
            </a:prstGeom>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400" i="1">
                  <a:latin typeface="Times New Roman" panose="02020603050405020304" pitchFamily="18" charset="0"/>
                </a:rPr>
                <a:t>CPUs</a:t>
              </a:r>
              <a:endParaRPr kumimoji="0" lang="en-US" altLang="zh-CN" sz="1400" i="1">
                <a:latin typeface="Times New Roman" panose="02020603050405020304" pitchFamily="18" charset="0"/>
              </a:endParaRPr>
            </a:p>
          </p:txBody>
        </p:sp>
        <p:sp>
          <p:nvSpPr>
            <p:cNvPr id="38929" name="Line 10"/>
            <p:cNvSpPr>
              <a:spLocks noChangeShapeType="1"/>
            </p:cNvSpPr>
            <p:nvPr/>
          </p:nvSpPr>
          <p:spPr bwMode="auto">
            <a:xfrm>
              <a:off x="3636" y="2307"/>
              <a:ext cx="0" cy="314"/>
            </a:xfrm>
            <a:prstGeom prst="line">
              <a:avLst/>
            </a:prstGeom>
            <a:noFill/>
            <a:ln w="508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38930" name="Line 11"/>
            <p:cNvSpPr>
              <a:spLocks noChangeShapeType="1"/>
            </p:cNvSpPr>
            <p:nvPr/>
          </p:nvSpPr>
          <p:spPr bwMode="auto">
            <a:xfrm>
              <a:off x="4212" y="2307"/>
              <a:ext cx="0" cy="314"/>
            </a:xfrm>
            <a:prstGeom prst="line">
              <a:avLst/>
            </a:prstGeom>
            <a:noFill/>
            <a:ln w="508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38931" name="Line 12"/>
            <p:cNvSpPr>
              <a:spLocks noChangeShapeType="1"/>
            </p:cNvSpPr>
            <p:nvPr/>
          </p:nvSpPr>
          <p:spPr bwMode="auto">
            <a:xfrm>
              <a:off x="4788" y="2307"/>
              <a:ext cx="0" cy="314"/>
            </a:xfrm>
            <a:prstGeom prst="line">
              <a:avLst/>
            </a:prstGeom>
            <a:noFill/>
            <a:ln w="508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38932" name="Line 13"/>
            <p:cNvSpPr>
              <a:spLocks noChangeShapeType="1"/>
            </p:cNvSpPr>
            <p:nvPr/>
          </p:nvSpPr>
          <p:spPr bwMode="auto">
            <a:xfrm>
              <a:off x="5364" y="2307"/>
              <a:ext cx="0" cy="314"/>
            </a:xfrm>
            <a:prstGeom prst="line">
              <a:avLst/>
            </a:prstGeom>
            <a:noFill/>
            <a:ln w="508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38933" name="Line 14"/>
            <p:cNvSpPr>
              <a:spLocks noChangeShapeType="1"/>
            </p:cNvSpPr>
            <p:nvPr/>
          </p:nvSpPr>
          <p:spPr bwMode="auto">
            <a:xfrm>
              <a:off x="3640" y="2339"/>
              <a:ext cx="1720" cy="0"/>
            </a:xfrm>
            <a:prstGeom prst="line">
              <a:avLst/>
            </a:prstGeom>
            <a:noFill/>
            <a:ln w="12700">
              <a:solidFill>
                <a:srgbClr val="FC012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38934" name="Line 15"/>
            <p:cNvSpPr>
              <a:spLocks noChangeShapeType="1"/>
            </p:cNvSpPr>
            <p:nvPr/>
          </p:nvSpPr>
          <p:spPr bwMode="auto">
            <a:xfrm>
              <a:off x="3640" y="2387"/>
              <a:ext cx="1720" cy="0"/>
            </a:xfrm>
            <a:prstGeom prst="line">
              <a:avLst/>
            </a:prstGeom>
            <a:noFill/>
            <a:ln w="12700">
              <a:solidFill>
                <a:srgbClr val="FC012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useBgFill="1">
          <p:nvSpPr>
            <p:cNvPr id="38935" name="Rectangle 16"/>
            <p:cNvSpPr>
              <a:spLocks noChangeArrowheads="1"/>
            </p:cNvSpPr>
            <p:nvPr/>
          </p:nvSpPr>
          <p:spPr bwMode="auto">
            <a:xfrm>
              <a:off x="3356" y="2501"/>
              <a:ext cx="512" cy="272"/>
            </a:xfrm>
            <a:prstGeom prst="rect">
              <a:avLst/>
            </a:prstGeom>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600" i="1">
                  <a:latin typeface="Times New Roman" panose="02020603050405020304" pitchFamily="18" charset="0"/>
                </a:rPr>
                <a:t>Mem</a:t>
              </a:r>
              <a:endParaRPr kumimoji="0" lang="en-US" altLang="zh-CN" sz="1600" i="1">
                <a:latin typeface="Times New Roman" panose="02020603050405020304" pitchFamily="18" charset="0"/>
              </a:endParaRPr>
            </a:p>
          </p:txBody>
        </p:sp>
        <p:sp useBgFill="1">
          <p:nvSpPr>
            <p:cNvPr id="38936" name="Rectangle 17"/>
            <p:cNvSpPr>
              <a:spLocks noChangeArrowheads="1"/>
            </p:cNvSpPr>
            <p:nvPr/>
          </p:nvSpPr>
          <p:spPr bwMode="auto">
            <a:xfrm>
              <a:off x="3932" y="2501"/>
              <a:ext cx="512" cy="272"/>
            </a:xfrm>
            <a:prstGeom prst="rect">
              <a:avLst/>
            </a:prstGeom>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600" i="1">
                  <a:latin typeface="Times New Roman" panose="02020603050405020304" pitchFamily="18" charset="0"/>
                </a:rPr>
                <a:t>Mem</a:t>
              </a:r>
              <a:endParaRPr kumimoji="0" lang="en-US" altLang="zh-CN" sz="1600" i="1">
                <a:latin typeface="Times New Roman" panose="02020603050405020304" pitchFamily="18" charset="0"/>
              </a:endParaRPr>
            </a:p>
          </p:txBody>
        </p:sp>
        <p:sp useBgFill="1">
          <p:nvSpPr>
            <p:cNvPr id="38937" name="Rectangle 18"/>
            <p:cNvSpPr>
              <a:spLocks noChangeArrowheads="1"/>
            </p:cNvSpPr>
            <p:nvPr/>
          </p:nvSpPr>
          <p:spPr bwMode="auto">
            <a:xfrm>
              <a:off x="4508" y="2501"/>
              <a:ext cx="512" cy="272"/>
            </a:xfrm>
            <a:prstGeom prst="rect">
              <a:avLst/>
            </a:prstGeom>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600" i="1">
                  <a:latin typeface="Times New Roman" panose="02020603050405020304" pitchFamily="18" charset="0"/>
                </a:rPr>
                <a:t>Mem</a:t>
              </a:r>
              <a:endParaRPr kumimoji="0" lang="en-US" altLang="zh-CN" sz="1600" i="1">
                <a:latin typeface="Times New Roman" panose="02020603050405020304" pitchFamily="18" charset="0"/>
              </a:endParaRPr>
            </a:p>
          </p:txBody>
        </p:sp>
        <p:sp useBgFill="1">
          <p:nvSpPr>
            <p:cNvPr id="38938" name="Rectangle 19"/>
            <p:cNvSpPr>
              <a:spLocks noChangeArrowheads="1"/>
            </p:cNvSpPr>
            <p:nvPr/>
          </p:nvSpPr>
          <p:spPr bwMode="auto">
            <a:xfrm>
              <a:off x="5084" y="2501"/>
              <a:ext cx="512" cy="272"/>
            </a:xfrm>
            <a:prstGeom prst="rect">
              <a:avLst/>
            </a:prstGeom>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600" i="1">
                  <a:latin typeface="Times New Roman" panose="02020603050405020304" pitchFamily="18" charset="0"/>
                </a:rPr>
                <a:t>Mem</a:t>
              </a:r>
              <a:endParaRPr kumimoji="0" lang="en-US" altLang="zh-CN" sz="1600" i="1">
                <a:latin typeface="Times New Roman" panose="02020603050405020304" pitchFamily="18" charset="0"/>
              </a:endParaRPr>
            </a:p>
          </p:txBody>
        </p:sp>
        <p:sp>
          <p:nvSpPr>
            <p:cNvPr id="38939" name="Rectangle 20"/>
            <p:cNvSpPr>
              <a:spLocks noChangeArrowheads="1"/>
            </p:cNvSpPr>
            <p:nvPr/>
          </p:nvSpPr>
          <p:spPr bwMode="auto">
            <a:xfrm>
              <a:off x="3972" y="2772"/>
              <a:ext cx="1103" cy="1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r>
                <a:rPr kumimoji="0" lang="en-US" altLang="zh-CN" sz="1200" i="1">
                  <a:latin typeface="Times New Roman" panose="02020603050405020304" pitchFamily="18" charset="0"/>
                </a:rPr>
                <a:t>One Address Space</a:t>
              </a:r>
              <a:endParaRPr kumimoji="0" lang="en-US" altLang="zh-CN" sz="1200" i="1">
                <a:latin typeface="Times New Roman" panose="02020603050405020304" pitchFamily="18" charset="0"/>
              </a:endParaRPr>
            </a:p>
          </p:txBody>
        </p:sp>
      </p:grpSp>
      <p:sp>
        <p:nvSpPr>
          <p:cNvPr id="38920" name="Line 23"/>
          <p:cNvSpPr>
            <a:spLocks noChangeShapeType="1"/>
          </p:cNvSpPr>
          <p:nvPr/>
        </p:nvSpPr>
        <p:spPr bwMode="auto">
          <a:xfrm>
            <a:off x="3382963" y="1817688"/>
            <a:ext cx="406400" cy="0"/>
          </a:xfrm>
          <a:prstGeom prst="line">
            <a:avLst/>
          </a:prstGeom>
          <a:noFill/>
          <a:ln w="508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38921" name="Line 24"/>
          <p:cNvSpPr>
            <a:spLocks noChangeShapeType="1"/>
          </p:cNvSpPr>
          <p:nvPr/>
        </p:nvSpPr>
        <p:spPr bwMode="auto">
          <a:xfrm>
            <a:off x="6286500" y="1844675"/>
            <a:ext cx="520700" cy="0"/>
          </a:xfrm>
          <a:prstGeom prst="line">
            <a:avLst/>
          </a:prstGeom>
          <a:noFill/>
          <a:ln w="12700">
            <a:solidFill>
              <a:srgbClr val="FC012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38922" name="Text Box 25"/>
          <p:cNvSpPr txBox="1">
            <a:spLocks noChangeArrowheads="1"/>
          </p:cNvSpPr>
          <p:nvPr/>
        </p:nvSpPr>
        <p:spPr bwMode="auto">
          <a:xfrm>
            <a:off x="1139825" y="1536700"/>
            <a:ext cx="6029325"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kumimoji="0" lang="zh-CN" altLang="zh-CN" sz="2800" b="0">
                <a:latin typeface="Times New Roman" panose="02020603050405020304" pitchFamily="18" charset="0"/>
              </a:rPr>
              <a:t>(</a:t>
            </a:r>
            <a:r>
              <a:rPr kumimoji="0" lang="en-US" altLang="zh-CN" sz="2800" b="0">
                <a:latin typeface="Times New Roman" panose="02020603050405020304" pitchFamily="18" charset="0"/>
              </a:rPr>
              <a:t>Fast Access=“     “, Slow Access=“     “)</a:t>
            </a:r>
            <a:endParaRPr kumimoji="0" lang="en-US" altLang="zh-CN" sz="2800" b="0">
              <a:latin typeface="Times New Roman" panose="02020603050405020304" pitchFamily="18" charset="0"/>
            </a:endParaRPr>
          </a:p>
        </p:txBody>
      </p:sp>
    </p:spTree>
  </p:cSld>
  <p:clrMapOvr>
    <a:masterClrMapping/>
  </p:clrMapOvr>
  <p:transition>
    <p:blinds/>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56"/>
          <p:cNvSpPr>
            <a:spLocks noGrp="1" noChangeArrowheads="1"/>
          </p:cNvSpPr>
          <p:nvPr>
            <p:ph type="title"/>
          </p:nvPr>
        </p:nvSpPr>
        <p:spPr>
          <a:xfrm>
            <a:off x="1066800" y="228600"/>
            <a:ext cx="7793038" cy="1143000"/>
          </a:xfrm>
        </p:spPr>
        <p:txBody>
          <a:bodyPr/>
          <a:lstStyle/>
          <a:p>
            <a:pPr eaLnBrk="1" hangingPunct="1"/>
            <a:r>
              <a:rPr lang="en-US" altLang="zh-CN"/>
              <a:t>Architectural Definitions</a:t>
            </a:r>
            <a:endParaRPr lang="en-US" altLang="zh-CN"/>
          </a:p>
        </p:txBody>
      </p:sp>
      <p:sp>
        <p:nvSpPr>
          <p:cNvPr id="40966" name="Rectangle 3"/>
          <p:cNvSpPr>
            <a:spLocks noChangeArrowheads="1"/>
          </p:cNvSpPr>
          <p:nvPr/>
        </p:nvSpPr>
        <p:spPr bwMode="auto">
          <a:xfrm>
            <a:off x="1803400" y="2160588"/>
            <a:ext cx="4194175" cy="20367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r>
              <a:rPr kumimoji="0" lang="en-US" altLang="zh-CN" sz="3200" u="sng">
                <a:solidFill>
                  <a:schemeClr val="tx2"/>
                </a:solidFill>
                <a:latin typeface="Times New Roman" panose="02020603050405020304" pitchFamily="18" charset="0"/>
              </a:rPr>
              <a:t>MPP &amp; Clusters</a:t>
            </a:r>
            <a:endParaRPr kumimoji="0" lang="en-US" altLang="zh-CN" sz="4000">
              <a:solidFill>
                <a:schemeClr val="tx2"/>
              </a:solidFill>
              <a:latin typeface="Times New Roman" panose="02020603050405020304" pitchFamily="18" charset="0"/>
            </a:endParaRPr>
          </a:p>
          <a:p>
            <a:pPr>
              <a:spcBef>
                <a:spcPct val="0"/>
              </a:spcBef>
              <a:buClrTx/>
              <a:buFontTx/>
              <a:buChar char="•"/>
            </a:pPr>
            <a:r>
              <a:rPr kumimoji="0" lang="en-US" altLang="zh-CN" sz="2400" b="0">
                <a:latin typeface="Times New Roman" panose="02020603050405020304" pitchFamily="18" charset="0"/>
              </a:rPr>
              <a:t>Multiple Address Spaces</a:t>
            </a:r>
            <a:endParaRPr kumimoji="0" lang="en-US" altLang="zh-CN" sz="2400" b="0">
              <a:latin typeface="Times New Roman" panose="02020603050405020304" pitchFamily="18" charset="0"/>
            </a:endParaRPr>
          </a:p>
          <a:p>
            <a:pPr>
              <a:spcBef>
                <a:spcPct val="0"/>
              </a:spcBef>
              <a:buClrTx/>
              <a:buFontTx/>
              <a:buChar char="•"/>
            </a:pPr>
            <a:r>
              <a:rPr kumimoji="0" lang="en-US" altLang="zh-CN" sz="2400" b="0">
                <a:latin typeface="Times New Roman" panose="02020603050405020304" pitchFamily="18" charset="0"/>
              </a:rPr>
              <a:t>Slow Internode Communication</a:t>
            </a:r>
            <a:endParaRPr kumimoji="0" lang="en-US" altLang="zh-CN" sz="2400" b="0">
              <a:latin typeface="Times New Roman" panose="02020603050405020304" pitchFamily="18" charset="0"/>
            </a:endParaRPr>
          </a:p>
          <a:p>
            <a:pPr>
              <a:spcBef>
                <a:spcPct val="0"/>
              </a:spcBef>
              <a:buClrTx/>
              <a:buFontTx/>
              <a:buChar char="•"/>
            </a:pPr>
            <a:r>
              <a:rPr kumimoji="0" lang="en-US" altLang="zh-CN" sz="2400" b="0">
                <a:latin typeface="Times New Roman" panose="02020603050405020304" pitchFamily="18" charset="0"/>
              </a:rPr>
              <a:t>Latency &amp; BW Problems</a:t>
            </a:r>
            <a:endParaRPr kumimoji="0" lang="en-US" altLang="zh-CN" sz="2400" b="0">
              <a:latin typeface="Times New Roman" panose="02020603050405020304" pitchFamily="18" charset="0"/>
            </a:endParaRPr>
          </a:p>
          <a:p>
            <a:pPr>
              <a:spcBef>
                <a:spcPct val="0"/>
              </a:spcBef>
              <a:buClrTx/>
              <a:buFontTx/>
              <a:buChar char="•"/>
            </a:pPr>
            <a:r>
              <a:rPr kumimoji="0" lang="en-US" altLang="zh-CN" sz="2400" b="0">
                <a:latin typeface="Times New Roman" panose="02020603050405020304" pitchFamily="18" charset="0"/>
              </a:rPr>
              <a:t>Data Placement Tricky</a:t>
            </a:r>
            <a:endParaRPr kumimoji="0" lang="en-US" altLang="zh-CN" sz="2400" b="0">
              <a:latin typeface="Times New Roman" panose="02020603050405020304" pitchFamily="18" charset="0"/>
            </a:endParaRPr>
          </a:p>
        </p:txBody>
      </p:sp>
      <p:grpSp>
        <p:nvGrpSpPr>
          <p:cNvPr id="40967" name="Group 4"/>
          <p:cNvGrpSpPr/>
          <p:nvPr/>
        </p:nvGrpSpPr>
        <p:grpSpPr bwMode="auto">
          <a:xfrm>
            <a:off x="1600200" y="4224338"/>
            <a:ext cx="6097588" cy="2281237"/>
            <a:chOff x="3085" y="3115"/>
            <a:chExt cx="2627" cy="1188"/>
          </a:xfrm>
        </p:grpSpPr>
        <p:sp useBgFill="1">
          <p:nvSpPr>
            <p:cNvPr id="40972" name="Rectangle 5"/>
            <p:cNvSpPr>
              <a:spLocks noChangeArrowheads="1"/>
            </p:cNvSpPr>
            <p:nvPr/>
          </p:nvSpPr>
          <p:spPr bwMode="auto">
            <a:xfrm>
              <a:off x="4944" y="3840"/>
              <a:ext cx="768" cy="432"/>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grpSp>
          <p:nvGrpSpPr>
            <p:cNvPr id="40973" name="Group 6"/>
            <p:cNvGrpSpPr/>
            <p:nvPr/>
          </p:nvGrpSpPr>
          <p:grpSpPr bwMode="auto">
            <a:xfrm>
              <a:off x="3334" y="3115"/>
              <a:ext cx="2331" cy="570"/>
              <a:chOff x="3334" y="3115"/>
              <a:chExt cx="2331" cy="570"/>
            </a:xfrm>
          </p:grpSpPr>
          <p:sp useBgFill="1">
            <p:nvSpPr>
              <p:cNvPr id="41004" name="Oval 7"/>
              <p:cNvSpPr>
                <a:spLocks noChangeArrowheads="1"/>
              </p:cNvSpPr>
              <p:nvPr/>
            </p:nvSpPr>
            <p:spPr bwMode="auto">
              <a:xfrm>
                <a:off x="3384" y="3115"/>
                <a:ext cx="484" cy="219"/>
              </a:xfrm>
              <a:prstGeom prst="ellipse">
                <a:avLst/>
              </a:prstGeom>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400" i="1">
                    <a:latin typeface="Times New Roman" panose="02020603050405020304" pitchFamily="18" charset="0"/>
                  </a:rPr>
                  <a:t>CPU</a:t>
                </a:r>
                <a:endParaRPr kumimoji="0" lang="en-US" altLang="zh-CN" sz="1400" i="1">
                  <a:latin typeface="Times New Roman" panose="02020603050405020304" pitchFamily="18" charset="0"/>
                </a:endParaRPr>
              </a:p>
            </p:txBody>
          </p:sp>
          <p:sp>
            <p:nvSpPr>
              <p:cNvPr id="41005" name="Line 8"/>
              <p:cNvSpPr>
                <a:spLocks noChangeShapeType="1"/>
              </p:cNvSpPr>
              <p:nvPr/>
            </p:nvSpPr>
            <p:spPr bwMode="auto">
              <a:xfrm>
                <a:off x="3626" y="3350"/>
                <a:ext cx="0" cy="249"/>
              </a:xfrm>
              <a:prstGeom prst="line">
                <a:avLst/>
              </a:prstGeom>
              <a:noFill/>
              <a:ln w="508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useBgFill="1">
            <p:nvSpPr>
              <p:cNvPr id="41006" name="Oval 9"/>
              <p:cNvSpPr>
                <a:spLocks noChangeArrowheads="1"/>
              </p:cNvSpPr>
              <p:nvPr/>
            </p:nvSpPr>
            <p:spPr bwMode="auto">
              <a:xfrm>
                <a:off x="3983" y="3115"/>
                <a:ext cx="485" cy="219"/>
              </a:xfrm>
              <a:prstGeom prst="ellipse">
                <a:avLst/>
              </a:prstGeom>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400" i="1">
                    <a:latin typeface="Times New Roman" panose="02020603050405020304" pitchFamily="18" charset="0"/>
                  </a:rPr>
                  <a:t>CPU</a:t>
                </a:r>
                <a:endParaRPr kumimoji="0" lang="en-US" altLang="zh-CN" sz="1400" i="1">
                  <a:latin typeface="Times New Roman" panose="02020603050405020304" pitchFamily="18" charset="0"/>
                </a:endParaRPr>
              </a:p>
            </p:txBody>
          </p:sp>
          <p:sp>
            <p:nvSpPr>
              <p:cNvPr id="41007" name="Line 10"/>
              <p:cNvSpPr>
                <a:spLocks noChangeShapeType="1"/>
              </p:cNvSpPr>
              <p:nvPr/>
            </p:nvSpPr>
            <p:spPr bwMode="auto">
              <a:xfrm>
                <a:off x="4226" y="3350"/>
                <a:ext cx="0" cy="249"/>
              </a:xfrm>
              <a:prstGeom prst="line">
                <a:avLst/>
              </a:prstGeom>
              <a:noFill/>
              <a:ln w="508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useBgFill="1">
            <p:nvSpPr>
              <p:cNvPr id="41008" name="Oval 11"/>
              <p:cNvSpPr>
                <a:spLocks noChangeArrowheads="1"/>
              </p:cNvSpPr>
              <p:nvPr/>
            </p:nvSpPr>
            <p:spPr bwMode="auto">
              <a:xfrm>
                <a:off x="4582" y="3115"/>
                <a:ext cx="484" cy="219"/>
              </a:xfrm>
              <a:prstGeom prst="ellipse">
                <a:avLst/>
              </a:prstGeom>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400" i="1">
                    <a:latin typeface="Times New Roman" panose="02020603050405020304" pitchFamily="18" charset="0"/>
                  </a:rPr>
                  <a:t>CPU</a:t>
                </a:r>
                <a:endParaRPr kumimoji="0" lang="en-US" altLang="zh-CN" sz="1400" i="1">
                  <a:latin typeface="Times New Roman" panose="02020603050405020304" pitchFamily="18" charset="0"/>
                </a:endParaRPr>
              </a:p>
            </p:txBody>
          </p:sp>
          <p:sp>
            <p:nvSpPr>
              <p:cNvPr id="41009" name="Line 12"/>
              <p:cNvSpPr>
                <a:spLocks noChangeShapeType="1"/>
              </p:cNvSpPr>
              <p:nvPr/>
            </p:nvSpPr>
            <p:spPr bwMode="auto">
              <a:xfrm>
                <a:off x="4823" y="3350"/>
                <a:ext cx="0" cy="249"/>
              </a:xfrm>
              <a:prstGeom prst="line">
                <a:avLst/>
              </a:prstGeom>
              <a:noFill/>
              <a:ln w="508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useBgFill="1">
            <p:nvSpPr>
              <p:cNvPr id="41010" name="Oval 13"/>
              <p:cNvSpPr>
                <a:spLocks noChangeArrowheads="1"/>
              </p:cNvSpPr>
              <p:nvPr/>
            </p:nvSpPr>
            <p:spPr bwMode="auto">
              <a:xfrm>
                <a:off x="5180" y="3115"/>
                <a:ext cx="485" cy="219"/>
              </a:xfrm>
              <a:prstGeom prst="ellipse">
                <a:avLst/>
              </a:prstGeom>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400" i="1">
                    <a:latin typeface="Times New Roman" panose="02020603050405020304" pitchFamily="18" charset="0"/>
                  </a:rPr>
                  <a:t>CPU</a:t>
                </a:r>
                <a:endParaRPr kumimoji="0" lang="en-US" altLang="zh-CN" sz="1400" i="1">
                  <a:latin typeface="Times New Roman" panose="02020603050405020304" pitchFamily="18" charset="0"/>
                </a:endParaRPr>
              </a:p>
            </p:txBody>
          </p:sp>
          <p:sp>
            <p:nvSpPr>
              <p:cNvPr id="41011" name="Line 14"/>
              <p:cNvSpPr>
                <a:spLocks noChangeShapeType="1"/>
              </p:cNvSpPr>
              <p:nvPr/>
            </p:nvSpPr>
            <p:spPr bwMode="auto">
              <a:xfrm>
                <a:off x="5423" y="3350"/>
                <a:ext cx="0" cy="249"/>
              </a:xfrm>
              <a:prstGeom prst="line">
                <a:avLst/>
              </a:prstGeom>
              <a:noFill/>
              <a:ln w="508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41012" name="Line 15"/>
              <p:cNvSpPr>
                <a:spLocks noChangeShapeType="1"/>
              </p:cNvSpPr>
              <p:nvPr/>
            </p:nvSpPr>
            <p:spPr bwMode="auto">
              <a:xfrm>
                <a:off x="3630" y="3372"/>
                <a:ext cx="1789" cy="0"/>
              </a:xfrm>
              <a:prstGeom prst="line">
                <a:avLst/>
              </a:prstGeom>
              <a:noFill/>
              <a:ln w="12700">
                <a:solidFill>
                  <a:srgbClr val="FC012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41013" name="Line 16"/>
              <p:cNvSpPr>
                <a:spLocks noChangeShapeType="1"/>
              </p:cNvSpPr>
              <p:nvPr/>
            </p:nvSpPr>
            <p:spPr bwMode="auto">
              <a:xfrm>
                <a:off x="3630" y="3411"/>
                <a:ext cx="1789" cy="0"/>
              </a:xfrm>
              <a:prstGeom prst="line">
                <a:avLst/>
              </a:prstGeom>
              <a:noFill/>
              <a:ln w="12700">
                <a:solidFill>
                  <a:srgbClr val="FC012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useBgFill="1">
            <p:nvSpPr>
              <p:cNvPr id="41014" name="Rectangle 17"/>
              <p:cNvSpPr>
                <a:spLocks noChangeArrowheads="1"/>
              </p:cNvSpPr>
              <p:nvPr/>
            </p:nvSpPr>
            <p:spPr bwMode="auto">
              <a:xfrm>
                <a:off x="3334" y="3466"/>
                <a:ext cx="534" cy="219"/>
              </a:xfrm>
              <a:prstGeom prst="rect">
                <a:avLst/>
              </a:prstGeom>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600" i="1">
                    <a:latin typeface="Times New Roman" panose="02020603050405020304" pitchFamily="18" charset="0"/>
                  </a:rPr>
                  <a:t>Mem</a:t>
                </a:r>
                <a:endParaRPr kumimoji="0" lang="en-US" altLang="zh-CN" sz="1600" i="1">
                  <a:latin typeface="Times New Roman" panose="02020603050405020304" pitchFamily="18" charset="0"/>
                </a:endParaRPr>
              </a:p>
            </p:txBody>
          </p:sp>
          <p:sp useBgFill="1">
            <p:nvSpPr>
              <p:cNvPr id="41015" name="Rectangle 18"/>
              <p:cNvSpPr>
                <a:spLocks noChangeArrowheads="1"/>
              </p:cNvSpPr>
              <p:nvPr/>
            </p:nvSpPr>
            <p:spPr bwMode="auto">
              <a:xfrm>
                <a:off x="3933" y="3466"/>
                <a:ext cx="535" cy="219"/>
              </a:xfrm>
              <a:prstGeom prst="rect">
                <a:avLst/>
              </a:prstGeom>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600" i="1">
                    <a:latin typeface="Times New Roman" panose="02020603050405020304" pitchFamily="18" charset="0"/>
                  </a:rPr>
                  <a:t>Mem</a:t>
                </a:r>
                <a:endParaRPr kumimoji="0" lang="en-US" altLang="zh-CN" sz="1600" i="1">
                  <a:latin typeface="Times New Roman" panose="02020603050405020304" pitchFamily="18" charset="0"/>
                </a:endParaRPr>
              </a:p>
            </p:txBody>
          </p:sp>
          <p:sp useBgFill="1">
            <p:nvSpPr>
              <p:cNvPr id="41016" name="Rectangle 19"/>
              <p:cNvSpPr>
                <a:spLocks noChangeArrowheads="1"/>
              </p:cNvSpPr>
              <p:nvPr/>
            </p:nvSpPr>
            <p:spPr bwMode="auto">
              <a:xfrm>
                <a:off x="4532" y="3466"/>
                <a:ext cx="534" cy="219"/>
              </a:xfrm>
              <a:prstGeom prst="rect">
                <a:avLst/>
              </a:prstGeom>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600" i="1">
                    <a:latin typeface="Times New Roman" panose="02020603050405020304" pitchFamily="18" charset="0"/>
                  </a:rPr>
                  <a:t>Mem</a:t>
                </a:r>
                <a:endParaRPr kumimoji="0" lang="en-US" altLang="zh-CN" sz="1600" i="1">
                  <a:latin typeface="Times New Roman" panose="02020603050405020304" pitchFamily="18" charset="0"/>
                </a:endParaRPr>
              </a:p>
            </p:txBody>
          </p:sp>
          <p:sp useBgFill="1">
            <p:nvSpPr>
              <p:cNvPr id="41017" name="Rectangle 20"/>
              <p:cNvSpPr>
                <a:spLocks noChangeArrowheads="1"/>
              </p:cNvSpPr>
              <p:nvPr/>
            </p:nvSpPr>
            <p:spPr bwMode="auto">
              <a:xfrm>
                <a:off x="5132" y="3466"/>
                <a:ext cx="533" cy="219"/>
              </a:xfrm>
              <a:prstGeom prst="rect">
                <a:avLst/>
              </a:prstGeom>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600" i="1">
                    <a:latin typeface="Times New Roman" panose="02020603050405020304" pitchFamily="18" charset="0"/>
                  </a:rPr>
                  <a:t>Mem</a:t>
                </a:r>
                <a:endParaRPr kumimoji="0" lang="en-US" altLang="zh-CN" sz="1600" i="1">
                  <a:latin typeface="Times New Roman" panose="02020603050405020304" pitchFamily="18" charset="0"/>
                </a:endParaRPr>
              </a:p>
            </p:txBody>
          </p:sp>
        </p:grpSp>
        <p:grpSp>
          <p:nvGrpSpPr>
            <p:cNvPr id="40974" name="Group 21"/>
            <p:cNvGrpSpPr/>
            <p:nvPr/>
          </p:nvGrpSpPr>
          <p:grpSpPr bwMode="auto">
            <a:xfrm>
              <a:off x="3085" y="3816"/>
              <a:ext cx="1203" cy="487"/>
              <a:chOff x="3085" y="3816"/>
              <a:chExt cx="1203" cy="487"/>
            </a:xfrm>
          </p:grpSpPr>
          <p:sp useBgFill="1">
            <p:nvSpPr>
              <p:cNvPr id="40991" name="Rectangle 22"/>
              <p:cNvSpPr>
                <a:spLocks noChangeArrowheads="1"/>
              </p:cNvSpPr>
              <p:nvPr/>
            </p:nvSpPr>
            <p:spPr bwMode="auto">
              <a:xfrm>
                <a:off x="3112" y="4136"/>
                <a:ext cx="1176" cy="167"/>
              </a:xfrm>
              <a:prstGeom prst="rect">
                <a:avLst/>
              </a:prstGeom>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600" b="0" i="1">
                    <a:latin typeface="Times New Roman" panose="02020603050405020304" pitchFamily="18" charset="0"/>
                  </a:rPr>
                  <a:t>Mem</a:t>
                </a:r>
                <a:endParaRPr kumimoji="0" lang="en-US" altLang="zh-CN" sz="1600" b="0" i="1">
                  <a:latin typeface="Times New Roman" panose="02020603050405020304" pitchFamily="18" charset="0"/>
                </a:endParaRPr>
              </a:p>
            </p:txBody>
          </p:sp>
          <p:sp>
            <p:nvSpPr>
              <p:cNvPr id="40992" name="Line 23"/>
              <p:cNvSpPr>
                <a:spLocks noChangeShapeType="1"/>
              </p:cNvSpPr>
              <p:nvPr/>
            </p:nvSpPr>
            <p:spPr bwMode="auto">
              <a:xfrm>
                <a:off x="3529" y="3932"/>
                <a:ext cx="0" cy="196"/>
              </a:xfrm>
              <a:prstGeom prst="line">
                <a:avLst/>
              </a:prstGeom>
              <a:noFill/>
              <a:ln w="127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40993" name="Line 24"/>
              <p:cNvSpPr>
                <a:spLocks noChangeShapeType="1"/>
              </p:cNvSpPr>
              <p:nvPr/>
            </p:nvSpPr>
            <p:spPr bwMode="auto">
              <a:xfrm>
                <a:off x="3844" y="3932"/>
                <a:ext cx="0" cy="196"/>
              </a:xfrm>
              <a:prstGeom prst="line">
                <a:avLst/>
              </a:prstGeom>
              <a:noFill/>
              <a:ln w="127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40994" name="Line 25"/>
              <p:cNvSpPr>
                <a:spLocks noChangeShapeType="1"/>
              </p:cNvSpPr>
              <p:nvPr/>
            </p:nvSpPr>
            <p:spPr bwMode="auto">
              <a:xfrm>
                <a:off x="4160" y="3932"/>
                <a:ext cx="0" cy="196"/>
              </a:xfrm>
              <a:prstGeom prst="line">
                <a:avLst/>
              </a:prstGeom>
              <a:noFill/>
              <a:ln w="127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40995" name="Line 26"/>
              <p:cNvSpPr>
                <a:spLocks noChangeShapeType="1"/>
              </p:cNvSpPr>
              <p:nvPr/>
            </p:nvSpPr>
            <p:spPr bwMode="auto">
              <a:xfrm>
                <a:off x="3212" y="3932"/>
                <a:ext cx="0" cy="196"/>
              </a:xfrm>
              <a:prstGeom prst="line">
                <a:avLst/>
              </a:prstGeom>
              <a:noFill/>
              <a:ln w="127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40996" name="Line 27"/>
              <p:cNvSpPr>
                <a:spLocks noChangeShapeType="1"/>
              </p:cNvSpPr>
              <p:nvPr/>
            </p:nvSpPr>
            <p:spPr bwMode="auto">
              <a:xfrm>
                <a:off x="3216" y="4074"/>
                <a:ext cx="940" cy="0"/>
              </a:xfrm>
              <a:prstGeom prst="line">
                <a:avLst/>
              </a:prstGeom>
              <a:noFill/>
              <a:ln w="127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40997" name="Line 28"/>
              <p:cNvSpPr>
                <a:spLocks noChangeShapeType="1"/>
              </p:cNvSpPr>
              <p:nvPr/>
            </p:nvSpPr>
            <p:spPr bwMode="auto">
              <a:xfrm>
                <a:off x="3216" y="4045"/>
                <a:ext cx="940" cy="0"/>
              </a:xfrm>
              <a:prstGeom prst="line">
                <a:avLst/>
              </a:prstGeom>
              <a:noFill/>
              <a:ln w="127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40998" name="Line 29"/>
              <p:cNvSpPr>
                <a:spLocks noChangeShapeType="1"/>
              </p:cNvSpPr>
              <p:nvPr/>
            </p:nvSpPr>
            <p:spPr bwMode="auto">
              <a:xfrm>
                <a:off x="3216" y="4103"/>
                <a:ext cx="940" cy="0"/>
              </a:xfrm>
              <a:prstGeom prst="line">
                <a:avLst/>
              </a:prstGeom>
              <a:noFill/>
              <a:ln w="127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40999" name="Line 30"/>
              <p:cNvSpPr>
                <a:spLocks noChangeShapeType="1"/>
              </p:cNvSpPr>
              <p:nvPr/>
            </p:nvSpPr>
            <p:spPr bwMode="auto">
              <a:xfrm>
                <a:off x="3216" y="4016"/>
                <a:ext cx="940" cy="0"/>
              </a:xfrm>
              <a:prstGeom prst="line">
                <a:avLst/>
              </a:prstGeom>
              <a:noFill/>
              <a:ln w="127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useBgFill="1">
            <p:nvSpPr>
              <p:cNvPr id="41000" name="Oval 31"/>
              <p:cNvSpPr>
                <a:spLocks noChangeArrowheads="1"/>
              </p:cNvSpPr>
              <p:nvPr/>
            </p:nvSpPr>
            <p:spPr bwMode="auto">
              <a:xfrm>
                <a:off x="3085" y="3816"/>
                <a:ext cx="255" cy="167"/>
              </a:xfrm>
              <a:prstGeom prst="ellipse">
                <a:avLst/>
              </a:prstGeom>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400" b="0" i="1">
                    <a:latin typeface="Times New Roman" panose="02020603050405020304" pitchFamily="18" charset="0"/>
                  </a:rPr>
                  <a:t>CPU</a:t>
                </a:r>
                <a:endParaRPr kumimoji="0" lang="en-US" altLang="zh-CN" sz="1400" b="0" i="1">
                  <a:latin typeface="Times New Roman" panose="02020603050405020304" pitchFamily="18" charset="0"/>
                </a:endParaRPr>
              </a:p>
            </p:txBody>
          </p:sp>
          <p:sp useBgFill="1">
            <p:nvSpPr>
              <p:cNvPr id="41001" name="Oval 32"/>
              <p:cNvSpPr>
                <a:spLocks noChangeArrowheads="1"/>
              </p:cNvSpPr>
              <p:nvPr/>
            </p:nvSpPr>
            <p:spPr bwMode="auto">
              <a:xfrm>
                <a:off x="3400" y="3816"/>
                <a:ext cx="256" cy="167"/>
              </a:xfrm>
              <a:prstGeom prst="ellipse">
                <a:avLst/>
              </a:prstGeom>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400" b="0" i="1">
                    <a:latin typeface="Times New Roman" panose="02020603050405020304" pitchFamily="18" charset="0"/>
                  </a:rPr>
                  <a:t>CPU</a:t>
                </a:r>
                <a:endParaRPr kumimoji="0" lang="en-US" altLang="zh-CN" sz="1400" b="0" i="1">
                  <a:latin typeface="Times New Roman" panose="02020603050405020304" pitchFamily="18" charset="0"/>
                </a:endParaRPr>
              </a:p>
            </p:txBody>
          </p:sp>
          <p:sp useBgFill="1">
            <p:nvSpPr>
              <p:cNvPr id="41002" name="Oval 33"/>
              <p:cNvSpPr>
                <a:spLocks noChangeArrowheads="1"/>
              </p:cNvSpPr>
              <p:nvPr/>
            </p:nvSpPr>
            <p:spPr bwMode="auto">
              <a:xfrm>
                <a:off x="3717" y="3816"/>
                <a:ext cx="255" cy="167"/>
              </a:xfrm>
              <a:prstGeom prst="ellipse">
                <a:avLst/>
              </a:prstGeom>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400" b="0" i="1">
                    <a:latin typeface="Times New Roman" panose="02020603050405020304" pitchFamily="18" charset="0"/>
                  </a:rPr>
                  <a:t>CPU</a:t>
                </a:r>
                <a:endParaRPr kumimoji="0" lang="en-US" altLang="zh-CN" sz="1400" b="0" i="1">
                  <a:latin typeface="Times New Roman" panose="02020603050405020304" pitchFamily="18" charset="0"/>
                </a:endParaRPr>
              </a:p>
            </p:txBody>
          </p:sp>
          <p:sp useBgFill="1">
            <p:nvSpPr>
              <p:cNvPr id="41003" name="Oval 34"/>
              <p:cNvSpPr>
                <a:spLocks noChangeArrowheads="1"/>
              </p:cNvSpPr>
              <p:nvPr/>
            </p:nvSpPr>
            <p:spPr bwMode="auto">
              <a:xfrm>
                <a:off x="4032" y="3816"/>
                <a:ext cx="256" cy="167"/>
              </a:xfrm>
              <a:prstGeom prst="ellipse">
                <a:avLst/>
              </a:prstGeom>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400" b="0" i="1">
                    <a:latin typeface="Times New Roman" panose="02020603050405020304" pitchFamily="18" charset="0"/>
                  </a:rPr>
                  <a:t>CPU</a:t>
                </a:r>
                <a:endParaRPr kumimoji="0" lang="en-US" altLang="zh-CN" sz="1400" b="0" i="1">
                  <a:latin typeface="Times New Roman" panose="02020603050405020304" pitchFamily="18" charset="0"/>
                </a:endParaRPr>
              </a:p>
            </p:txBody>
          </p:sp>
        </p:grpSp>
        <p:sp>
          <p:nvSpPr>
            <p:cNvPr id="40975" name="Line 35"/>
            <p:cNvSpPr>
              <a:spLocks noChangeShapeType="1"/>
            </p:cNvSpPr>
            <p:nvPr/>
          </p:nvSpPr>
          <p:spPr bwMode="auto">
            <a:xfrm>
              <a:off x="4077" y="4019"/>
              <a:ext cx="621" cy="0"/>
            </a:xfrm>
            <a:prstGeom prst="line">
              <a:avLst/>
            </a:prstGeom>
            <a:noFill/>
            <a:ln w="12700">
              <a:solidFill>
                <a:srgbClr val="FC012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grpSp>
          <p:nvGrpSpPr>
            <p:cNvPr id="40976" name="Group 36"/>
            <p:cNvGrpSpPr/>
            <p:nvPr/>
          </p:nvGrpSpPr>
          <p:grpSpPr bwMode="auto">
            <a:xfrm>
              <a:off x="4450" y="3816"/>
              <a:ext cx="1203" cy="487"/>
              <a:chOff x="4450" y="3816"/>
              <a:chExt cx="1203" cy="487"/>
            </a:xfrm>
          </p:grpSpPr>
          <p:sp useBgFill="1">
            <p:nvSpPr>
              <p:cNvPr id="40978" name="Rectangle 37"/>
              <p:cNvSpPr>
                <a:spLocks noChangeArrowheads="1"/>
              </p:cNvSpPr>
              <p:nvPr/>
            </p:nvSpPr>
            <p:spPr bwMode="auto">
              <a:xfrm>
                <a:off x="4477" y="4136"/>
                <a:ext cx="1176" cy="167"/>
              </a:xfrm>
              <a:prstGeom prst="rect">
                <a:avLst/>
              </a:prstGeom>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600" b="0" i="1">
                    <a:latin typeface="Times New Roman" panose="02020603050405020304" pitchFamily="18" charset="0"/>
                  </a:rPr>
                  <a:t>Mem</a:t>
                </a:r>
                <a:endParaRPr kumimoji="0" lang="en-US" altLang="zh-CN" sz="1600" b="0" i="1">
                  <a:latin typeface="Times New Roman" panose="02020603050405020304" pitchFamily="18" charset="0"/>
                </a:endParaRPr>
              </a:p>
            </p:txBody>
          </p:sp>
          <p:sp>
            <p:nvSpPr>
              <p:cNvPr id="40979" name="Line 38"/>
              <p:cNvSpPr>
                <a:spLocks noChangeShapeType="1"/>
              </p:cNvSpPr>
              <p:nvPr/>
            </p:nvSpPr>
            <p:spPr bwMode="auto">
              <a:xfrm>
                <a:off x="4894" y="3932"/>
                <a:ext cx="0" cy="196"/>
              </a:xfrm>
              <a:prstGeom prst="line">
                <a:avLst/>
              </a:prstGeom>
              <a:noFill/>
              <a:ln w="127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40980" name="Line 39"/>
              <p:cNvSpPr>
                <a:spLocks noChangeShapeType="1"/>
              </p:cNvSpPr>
              <p:nvPr/>
            </p:nvSpPr>
            <p:spPr bwMode="auto">
              <a:xfrm>
                <a:off x="5209" y="3932"/>
                <a:ext cx="0" cy="196"/>
              </a:xfrm>
              <a:prstGeom prst="line">
                <a:avLst/>
              </a:prstGeom>
              <a:noFill/>
              <a:ln w="127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40981" name="Line 40"/>
              <p:cNvSpPr>
                <a:spLocks noChangeShapeType="1"/>
              </p:cNvSpPr>
              <p:nvPr/>
            </p:nvSpPr>
            <p:spPr bwMode="auto">
              <a:xfrm>
                <a:off x="5525" y="3932"/>
                <a:ext cx="0" cy="196"/>
              </a:xfrm>
              <a:prstGeom prst="line">
                <a:avLst/>
              </a:prstGeom>
              <a:noFill/>
              <a:ln w="127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40982" name="Line 41"/>
              <p:cNvSpPr>
                <a:spLocks noChangeShapeType="1"/>
              </p:cNvSpPr>
              <p:nvPr/>
            </p:nvSpPr>
            <p:spPr bwMode="auto">
              <a:xfrm>
                <a:off x="4578" y="3932"/>
                <a:ext cx="0" cy="196"/>
              </a:xfrm>
              <a:prstGeom prst="line">
                <a:avLst/>
              </a:prstGeom>
              <a:noFill/>
              <a:ln w="127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40983" name="Line 42"/>
              <p:cNvSpPr>
                <a:spLocks noChangeShapeType="1"/>
              </p:cNvSpPr>
              <p:nvPr/>
            </p:nvSpPr>
            <p:spPr bwMode="auto">
              <a:xfrm>
                <a:off x="4582" y="4074"/>
                <a:ext cx="939" cy="0"/>
              </a:xfrm>
              <a:prstGeom prst="line">
                <a:avLst/>
              </a:prstGeom>
              <a:noFill/>
              <a:ln w="127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40984" name="Line 43"/>
              <p:cNvSpPr>
                <a:spLocks noChangeShapeType="1"/>
              </p:cNvSpPr>
              <p:nvPr/>
            </p:nvSpPr>
            <p:spPr bwMode="auto">
              <a:xfrm>
                <a:off x="4582" y="4045"/>
                <a:ext cx="939" cy="0"/>
              </a:xfrm>
              <a:prstGeom prst="line">
                <a:avLst/>
              </a:prstGeom>
              <a:noFill/>
              <a:ln w="127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40985" name="Line 44"/>
              <p:cNvSpPr>
                <a:spLocks noChangeShapeType="1"/>
              </p:cNvSpPr>
              <p:nvPr/>
            </p:nvSpPr>
            <p:spPr bwMode="auto">
              <a:xfrm>
                <a:off x="4582" y="4103"/>
                <a:ext cx="939" cy="0"/>
              </a:xfrm>
              <a:prstGeom prst="line">
                <a:avLst/>
              </a:prstGeom>
              <a:noFill/>
              <a:ln w="127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40986" name="Line 45"/>
              <p:cNvSpPr>
                <a:spLocks noChangeShapeType="1"/>
              </p:cNvSpPr>
              <p:nvPr/>
            </p:nvSpPr>
            <p:spPr bwMode="auto">
              <a:xfrm>
                <a:off x="4582" y="4016"/>
                <a:ext cx="939" cy="0"/>
              </a:xfrm>
              <a:prstGeom prst="line">
                <a:avLst/>
              </a:prstGeom>
              <a:noFill/>
              <a:ln w="127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useBgFill="1">
            <p:nvSpPr>
              <p:cNvPr id="40987" name="Oval 46"/>
              <p:cNvSpPr>
                <a:spLocks noChangeArrowheads="1"/>
              </p:cNvSpPr>
              <p:nvPr/>
            </p:nvSpPr>
            <p:spPr bwMode="auto">
              <a:xfrm>
                <a:off x="4450" y="3816"/>
                <a:ext cx="255" cy="167"/>
              </a:xfrm>
              <a:prstGeom prst="ellipse">
                <a:avLst/>
              </a:prstGeom>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400" b="0" i="1">
                    <a:latin typeface="Times New Roman" panose="02020603050405020304" pitchFamily="18" charset="0"/>
                  </a:rPr>
                  <a:t>CPU</a:t>
                </a:r>
                <a:endParaRPr kumimoji="0" lang="en-US" altLang="zh-CN" sz="1400" b="0" i="1">
                  <a:latin typeface="Times New Roman" panose="02020603050405020304" pitchFamily="18" charset="0"/>
                </a:endParaRPr>
              </a:p>
            </p:txBody>
          </p:sp>
          <p:sp useBgFill="1">
            <p:nvSpPr>
              <p:cNvPr id="40988" name="Oval 47"/>
              <p:cNvSpPr>
                <a:spLocks noChangeArrowheads="1"/>
              </p:cNvSpPr>
              <p:nvPr/>
            </p:nvSpPr>
            <p:spPr bwMode="auto">
              <a:xfrm>
                <a:off x="4766" y="3816"/>
                <a:ext cx="255" cy="167"/>
              </a:xfrm>
              <a:prstGeom prst="ellipse">
                <a:avLst/>
              </a:prstGeom>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400" b="0" i="1">
                    <a:latin typeface="Times New Roman" panose="02020603050405020304" pitchFamily="18" charset="0"/>
                  </a:rPr>
                  <a:t>CPU</a:t>
                </a:r>
                <a:endParaRPr kumimoji="0" lang="en-US" altLang="zh-CN" sz="1400" b="0" i="1">
                  <a:latin typeface="Times New Roman" panose="02020603050405020304" pitchFamily="18" charset="0"/>
                </a:endParaRPr>
              </a:p>
            </p:txBody>
          </p:sp>
          <p:sp useBgFill="1">
            <p:nvSpPr>
              <p:cNvPr id="40989" name="Oval 48"/>
              <p:cNvSpPr>
                <a:spLocks noChangeArrowheads="1"/>
              </p:cNvSpPr>
              <p:nvPr/>
            </p:nvSpPr>
            <p:spPr bwMode="auto">
              <a:xfrm>
                <a:off x="5082" y="3816"/>
                <a:ext cx="255" cy="167"/>
              </a:xfrm>
              <a:prstGeom prst="ellipse">
                <a:avLst/>
              </a:prstGeom>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400" b="0" i="1">
                    <a:latin typeface="Times New Roman" panose="02020603050405020304" pitchFamily="18" charset="0"/>
                  </a:rPr>
                  <a:t>CPU</a:t>
                </a:r>
                <a:endParaRPr kumimoji="0" lang="en-US" altLang="zh-CN" sz="1400" b="0" i="1">
                  <a:latin typeface="Times New Roman" panose="02020603050405020304" pitchFamily="18" charset="0"/>
                </a:endParaRPr>
              </a:p>
            </p:txBody>
          </p:sp>
          <p:sp useBgFill="1">
            <p:nvSpPr>
              <p:cNvPr id="40990" name="Oval 49"/>
              <p:cNvSpPr>
                <a:spLocks noChangeArrowheads="1"/>
              </p:cNvSpPr>
              <p:nvPr/>
            </p:nvSpPr>
            <p:spPr bwMode="auto">
              <a:xfrm>
                <a:off x="5398" y="3816"/>
                <a:ext cx="255" cy="167"/>
              </a:xfrm>
              <a:prstGeom prst="ellipse">
                <a:avLst/>
              </a:prstGeom>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400" b="0" i="1">
                    <a:latin typeface="Times New Roman" panose="02020603050405020304" pitchFamily="18" charset="0"/>
                  </a:rPr>
                  <a:t>CPU</a:t>
                </a:r>
                <a:endParaRPr kumimoji="0" lang="en-US" altLang="zh-CN" sz="1400" b="0" i="1">
                  <a:latin typeface="Times New Roman" panose="02020603050405020304" pitchFamily="18" charset="0"/>
                </a:endParaRPr>
              </a:p>
            </p:txBody>
          </p:sp>
        </p:grpSp>
        <p:sp>
          <p:nvSpPr>
            <p:cNvPr id="40977" name="Line 50"/>
            <p:cNvSpPr>
              <a:spLocks noChangeShapeType="1"/>
            </p:cNvSpPr>
            <p:nvPr/>
          </p:nvSpPr>
          <p:spPr bwMode="auto">
            <a:xfrm>
              <a:off x="4077" y="4067"/>
              <a:ext cx="621" cy="0"/>
            </a:xfrm>
            <a:prstGeom prst="line">
              <a:avLst/>
            </a:prstGeom>
            <a:noFill/>
            <a:ln w="12700">
              <a:solidFill>
                <a:srgbClr val="FC012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grpSp>
      <p:sp>
        <p:nvSpPr>
          <p:cNvPr id="40968" name="Line 53"/>
          <p:cNvSpPr>
            <a:spLocks noChangeShapeType="1"/>
          </p:cNvSpPr>
          <p:nvPr/>
        </p:nvSpPr>
        <p:spPr bwMode="auto">
          <a:xfrm>
            <a:off x="3382963" y="1817688"/>
            <a:ext cx="406400" cy="0"/>
          </a:xfrm>
          <a:prstGeom prst="line">
            <a:avLst/>
          </a:prstGeom>
          <a:noFill/>
          <a:ln w="50800">
            <a:solidFill>
              <a:srgbClr val="037C0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40969" name="Line 54"/>
          <p:cNvSpPr>
            <a:spLocks noChangeShapeType="1"/>
          </p:cNvSpPr>
          <p:nvPr/>
        </p:nvSpPr>
        <p:spPr bwMode="auto">
          <a:xfrm>
            <a:off x="6286500" y="1844675"/>
            <a:ext cx="520700" cy="0"/>
          </a:xfrm>
          <a:prstGeom prst="line">
            <a:avLst/>
          </a:prstGeom>
          <a:noFill/>
          <a:ln w="12700">
            <a:solidFill>
              <a:srgbClr val="FC012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anose="02010600030101010101" pitchFamily="2" charset="-122"/>
              <a:ea typeface="宋体" panose="02010600030101010101" pitchFamily="2" charset="-122"/>
            </a:endParaRPr>
          </a:p>
        </p:txBody>
      </p:sp>
      <p:sp>
        <p:nvSpPr>
          <p:cNvPr id="40970" name="Text Box 55"/>
          <p:cNvSpPr txBox="1">
            <a:spLocks noChangeArrowheads="1"/>
          </p:cNvSpPr>
          <p:nvPr/>
        </p:nvSpPr>
        <p:spPr bwMode="auto">
          <a:xfrm>
            <a:off x="1139825" y="1536700"/>
            <a:ext cx="6029325"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kumimoji="0" lang="zh-CN" altLang="zh-CN" sz="2800" b="0">
                <a:latin typeface="Times New Roman" panose="02020603050405020304" pitchFamily="18" charset="0"/>
              </a:rPr>
              <a:t>(</a:t>
            </a:r>
            <a:r>
              <a:rPr kumimoji="0" lang="en-US" altLang="zh-CN" sz="2800" b="0">
                <a:latin typeface="Times New Roman" panose="02020603050405020304" pitchFamily="18" charset="0"/>
              </a:rPr>
              <a:t>Fast Access=“     “, Slow Access=“     “)</a:t>
            </a:r>
            <a:endParaRPr kumimoji="0" lang="en-US" altLang="zh-CN" sz="2800" b="0">
              <a:latin typeface="Times New Roman" panose="02020603050405020304" pitchFamily="18" charset="0"/>
            </a:endParaRPr>
          </a:p>
        </p:txBody>
      </p:sp>
    </p:spTree>
  </p:cSld>
  <p:clrMapOvr>
    <a:masterClrMapping/>
  </p:clrMapOvr>
  <p:transition>
    <p:blinds/>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4"/>
          <p:cNvSpPr>
            <a:spLocks noGrp="1" noChangeArrowheads="1"/>
          </p:cNvSpPr>
          <p:nvPr>
            <p:ph type="body" idx="1"/>
          </p:nvPr>
        </p:nvSpPr>
        <p:spPr>
          <a:xfrm>
            <a:off x="518160" y="1330960"/>
            <a:ext cx="8016240" cy="4765040"/>
          </a:xfrm>
        </p:spPr>
        <p:txBody>
          <a:bodyPr/>
          <a:lstStyle/>
          <a:p>
            <a:pPr eaLnBrk="1" hangingPunct="1"/>
            <a:r>
              <a:rPr lang="zh-CN" altLang="en-US" dirty="0">
                <a:latin typeface="Times New Roman" panose="02020603050405020304" pitchFamily="18" charset="0"/>
              </a:rPr>
              <a:t>网络</a:t>
            </a:r>
            <a:r>
              <a:rPr lang="en-US" altLang="zh-CN" dirty="0">
                <a:latin typeface="Times New Roman" panose="02020603050405020304" pitchFamily="18" charset="0"/>
              </a:rPr>
              <a:t>OS</a:t>
            </a:r>
            <a:endParaRPr lang="en-US" altLang="zh-CN" dirty="0">
              <a:latin typeface="Times New Roman" panose="02020603050405020304" pitchFamily="18" charset="0"/>
            </a:endParaRPr>
          </a:p>
          <a:p>
            <a:pPr lvl="1" eaLnBrk="1" hangingPunct="1"/>
            <a:r>
              <a:rPr lang="zh-CN" altLang="en-US" dirty="0">
                <a:latin typeface="Times New Roman" panose="02020603050405020304" pitchFamily="18" charset="0"/>
              </a:rPr>
              <a:t>网络的特征和拓扑结构 </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网络</a:t>
            </a:r>
            <a:r>
              <a:rPr lang="en-US" altLang="zh-CN" dirty="0">
                <a:latin typeface="Times New Roman" panose="02020603050405020304" pitchFamily="18" charset="0"/>
              </a:rPr>
              <a:t>OS</a:t>
            </a:r>
            <a:r>
              <a:rPr lang="zh-CN" altLang="en-US" dirty="0">
                <a:latin typeface="Times New Roman" panose="02020603050405020304" pitchFamily="18" charset="0"/>
              </a:rPr>
              <a:t>的模式</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对等模式（</a:t>
            </a:r>
            <a:r>
              <a:rPr lang="en-US" altLang="zh-CN" dirty="0">
                <a:latin typeface="Times New Roman" panose="02020603050405020304" pitchFamily="18" charset="0"/>
              </a:rPr>
              <a:t>Peer-to-Peer</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客户</a:t>
            </a:r>
            <a:r>
              <a:rPr lang="en-US" altLang="zh-CN" dirty="0">
                <a:latin typeface="Times New Roman" panose="02020603050405020304" pitchFamily="18" charset="0"/>
              </a:rPr>
              <a:t>/</a:t>
            </a:r>
            <a:r>
              <a:rPr lang="zh-CN" altLang="en-US" dirty="0">
                <a:latin typeface="Times New Roman" panose="02020603050405020304" pitchFamily="18" charset="0"/>
              </a:rPr>
              <a:t>服务器模式（</a:t>
            </a:r>
            <a:r>
              <a:rPr lang="en-US" altLang="zh-CN" dirty="0">
                <a:latin typeface="Times New Roman" panose="02020603050405020304" pitchFamily="18" charset="0"/>
              </a:rPr>
              <a:t>Client/Server</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浏览器</a:t>
            </a:r>
            <a:r>
              <a:rPr lang="en-US" altLang="zh-CN" dirty="0">
                <a:latin typeface="Times New Roman" panose="02020603050405020304" pitchFamily="18" charset="0"/>
              </a:rPr>
              <a:t>/</a:t>
            </a:r>
            <a:r>
              <a:rPr lang="zh-CN" altLang="en-US" dirty="0">
                <a:latin typeface="Times New Roman" panose="02020603050405020304" pitchFamily="18" charset="0"/>
              </a:rPr>
              <a:t>服务器模式（</a:t>
            </a:r>
            <a:r>
              <a:rPr lang="en-US" altLang="zh-CN" dirty="0">
                <a:latin typeface="Times New Roman" panose="02020603050405020304" pitchFamily="18" charset="0"/>
              </a:rPr>
              <a:t>Browser/Server</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网络 </a:t>
            </a:r>
            <a:r>
              <a:rPr lang="en-US" altLang="zh-CN" dirty="0">
                <a:latin typeface="Times New Roman" panose="02020603050405020304" pitchFamily="18" charset="0"/>
              </a:rPr>
              <a:t>OS </a:t>
            </a:r>
            <a:r>
              <a:rPr lang="zh-CN" altLang="en-US" dirty="0">
                <a:latin typeface="Times New Roman" panose="02020603050405020304" pitchFamily="18" charset="0"/>
              </a:rPr>
              <a:t>的功能</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网络通信、 资源管理、网络服务、网络管理和互操作能力。</a:t>
            </a:r>
            <a:endParaRPr lang="zh-CN" altLang="en-US" sz="4400" dirty="0"/>
          </a:p>
        </p:txBody>
      </p:sp>
      <p:sp>
        <p:nvSpPr>
          <p:cNvPr id="7" name="标题 2"/>
          <p:cNvSpPr txBox="1"/>
          <p:nvPr/>
        </p:nvSpPr>
        <p:spPr>
          <a:xfrm>
            <a:off x="457200" y="150829"/>
            <a:ext cx="6414940" cy="1136559"/>
          </a:xfrm>
          <a:prstGeom prst="rect">
            <a:avLst/>
          </a:prstGeom>
        </p:spPr>
        <p:txBody>
          <a:bodyPr/>
          <a:lstStyle>
            <a:lvl1pPr algn="ctr" rtl="0" eaLnBrk="0" fontAlgn="base" latinLnBrk="1" hangingPunct="0">
              <a:spcBef>
                <a:spcPct val="0"/>
              </a:spcBef>
              <a:spcAft>
                <a:spcPct val="0"/>
              </a:spcAft>
              <a:defRPr sz="3200">
                <a:solidFill>
                  <a:schemeClr val="tx2"/>
                </a:solidFill>
                <a:latin typeface="黑体" panose="02010609060101010101" pitchFamily="49" charset="-122"/>
                <a:ea typeface="黑体" panose="02010609060101010101" pitchFamily="49" charset="-122"/>
                <a:cs typeface="+mj-cs"/>
              </a:defRPr>
            </a:lvl1pPr>
            <a:lvl2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2pPr>
            <a:lvl3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3pPr>
            <a:lvl4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4pPr>
            <a:lvl5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9pPr>
          </a:lstStyle>
          <a:p>
            <a:pPr marL="0" marR="0" lvl="0" indent="0" algn="ctr" defTabSz="914400" rtl="0" eaLnBrk="0" fontAlgn="base" latinLnBrk="1" hangingPunct="0">
              <a:lnSpc>
                <a:spcPct val="100000"/>
              </a:lnSpc>
              <a:spcBef>
                <a:spcPct val="0"/>
              </a:spcBef>
              <a:spcAft>
                <a:spcPct val="0"/>
              </a:spcAft>
              <a:buClrTx/>
              <a:buSzTx/>
              <a:buFontTx/>
              <a:buNone/>
              <a:defRPr/>
            </a:pPr>
            <a:r>
              <a:rPr kumimoji="1" lang="en-US" altLang="zh-CN" sz="3200" b="0" i="0" u="none" strike="noStrike" kern="0" cap="none" spc="0" normalizeH="0" baseline="0" noProof="0">
                <a:ln>
                  <a:noFill/>
                </a:ln>
                <a:solidFill>
                  <a:srgbClr val="000000"/>
                </a:solidFill>
                <a:effectLst/>
                <a:uLnTx/>
                <a:uFillTx/>
                <a:latin typeface="楷体" panose="02010609060101010101" charset="-122"/>
                <a:ea typeface="黑体" panose="02010609060101010101" pitchFamily="49" charset="-122"/>
                <a:cs typeface="+mj-cs"/>
              </a:rPr>
              <a:t>1.2    OS </a:t>
            </a:r>
            <a:r>
              <a:rPr kumimoji="1" lang="zh-CN" altLang="en-US" sz="3200" b="0" i="0" u="none" strike="noStrike" kern="0" cap="none" spc="0" normalizeH="0" baseline="0" noProof="0">
                <a:ln>
                  <a:noFill/>
                </a:ln>
                <a:solidFill>
                  <a:srgbClr val="000000"/>
                </a:solidFill>
                <a:effectLst/>
                <a:uLnTx/>
                <a:uFillTx/>
                <a:latin typeface="楷体" panose="02010609060101010101" charset="-122"/>
                <a:ea typeface="黑体" panose="02010609060101010101" pitchFamily="49" charset="-122"/>
                <a:cs typeface="+mj-cs"/>
              </a:rPr>
              <a:t>的发展过程</a:t>
            </a:r>
            <a:endParaRPr kumimoji="0" lang="zh-CN" altLang="en-US" sz="32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endParaRPr>
          </a:p>
        </p:txBody>
      </p:sp>
    </p:spTree>
  </p:cSld>
  <p:clrMapOvr>
    <a:masterClrMapping/>
  </p:clrMapOvr>
  <p:transition>
    <p:blinds/>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7" name="Picture 2" descr="13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0"/>
            <a:ext cx="7315200" cy="677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5"/>
          <p:cNvSpPr>
            <a:spLocks noChangeArrowheads="1"/>
          </p:cNvSpPr>
          <p:nvPr/>
        </p:nvSpPr>
        <p:spPr bwMode="auto">
          <a:xfrm>
            <a:off x="1676400" y="6400800"/>
            <a:ext cx="1371600" cy="3810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transition>
    <p:blinds/>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1" name="Picture 2" descr="13_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76400" y="304800"/>
            <a:ext cx="5743575"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Rectangle 5"/>
          <p:cNvSpPr>
            <a:spLocks noChangeArrowheads="1"/>
          </p:cNvSpPr>
          <p:nvPr/>
        </p:nvSpPr>
        <p:spPr bwMode="auto">
          <a:xfrm>
            <a:off x="1752600" y="6248400"/>
            <a:ext cx="1371600" cy="3810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transition>
    <p:blind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1026"/>
          <p:cNvSpPr>
            <a:spLocks noGrp="1" noChangeArrowheads="1"/>
          </p:cNvSpPr>
          <p:nvPr>
            <p:ph type="title"/>
          </p:nvPr>
        </p:nvSpPr>
        <p:spPr/>
        <p:txBody>
          <a:bodyPr/>
          <a:lstStyle/>
          <a:p>
            <a:pPr eaLnBrk="1" hangingPunct="1"/>
            <a:r>
              <a:rPr lang="zh-CN" altLang="en-US" dirty="0">
                <a:latin typeface="Times New Roman" panose="02020603050405020304" pitchFamily="18" charset="0"/>
              </a:rPr>
              <a:t>教材和参考资料</a:t>
            </a:r>
            <a:endParaRPr lang="zh-CN" altLang="en-US" dirty="0">
              <a:latin typeface="Times New Roman" panose="02020603050405020304" pitchFamily="18" charset="0"/>
            </a:endParaRPr>
          </a:p>
        </p:txBody>
      </p:sp>
      <p:sp>
        <p:nvSpPr>
          <p:cNvPr id="7174" name="Rectangle 1027"/>
          <p:cNvSpPr>
            <a:spLocks noGrp="1" noChangeArrowheads="1"/>
          </p:cNvSpPr>
          <p:nvPr>
            <p:ph idx="1"/>
          </p:nvPr>
        </p:nvSpPr>
        <p:spPr/>
        <p:txBody>
          <a:bodyPr/>
          <a:lstStyle/>
          <a:p>
            <a:pPr eaLnBrk="1" hangingPunct="1">
              <a:lnSpc>
                <a:spcPct val="80000"/>
              </a:lnSpc>
            </a:pPr>
            <a:r>
              <a:rPr lang="zh-CN" altLang="en-US" sz="2400" dirty="0"/>
              <a:t>汤小丹，计算机操作系统</a:t>
            </a:r>
            <a:r>
              <a:rPr lang="en-US" altLang="zh-CN" sz="2400" dirty="0"/>
              <a:t>(</a:t>
            </a:r>
            <a:r>
              <a:rPr lang="zh-CN" altLang="en-US" sz="2400" dirty="0"/>
              <a:t>第四版</a:t>
            </a:r>
            <a:r>
              <a:rPr lang="en-US" altLang="zh-CN" sz="2400" dirty="0"/>
              <a:t>)</a:t>
            </a:r>
            <a:r>
              <a:rPr lang="zh-CN" altLang="en-US" sz="2400" dirty="0"/>
              <a:t>，西安电子科技大学出版社</a:t>
            </a:r>
            <a:endParaRPr lang="zh-CN" altLang="en-US" sz="2400" dirty="0"/>
          </a:p>
          <a:p>
            <a:pPr algn="just" eaLnBrk="1" hangingPunct="1">
              <a:lnSpc>
                <a:spcPct val="80000"/>
              </a:lnSpc>
            </a:pPr>
            <a:r>
              <a:rPr lang="zh-CN" altLang="en-US" sz="2400" dirty="0">
                <a:latin typeface="Times New Roman" panose="02020603050405020304" pitchFamily="18" charset="0"/>
              </a:rPr>
              <a:t> </a:t>
            </a:r>
            <a:r>
              <a:rPr lang="en-US" altLang="zh-CN" sz="2400" dirty="0"/>
              <a:t>William Stallings</a:t>
            </a:r>
            <a:r>
              <a:rPr lang="zh-CN" altLang="en-US" sz="2400" dirty="0"/>
              <a:t>，操作系统</a:t>
            </a:r>
            <a:r>
              <a:rPr lang="en-US" altLang="zh-CN" sz="2400" dirty="0">
                <a:latin typeface="Times New Roman" panose="02020603050405020304" pitchFamily="18" charset="0"/>
              </a:rPr>
              <a:t>—</a:t>
            </a:r>
            <a:r>
              <a:rPr lang="zh-CN" altLang="en-US" sz="2400" dirty="0"/>
              <a:t>内核与设计原理，电子工业出版社</a:t>
            </a:r>
            <a:endParaRPr lang="zh-CN" altLang="en-US" sz="2400" dirty="0"/>
          </a:p>
          <a:p>
            <a:pPr algn="just" eaLnBrk="1" hangingPunct="1">
              <a:lnSpc>
                <a:spcPct val="80000"/>
              </a:lnSpc>
            </a:pPr>
            <a:r>
              <a:rPr lang="zh-CN" altLang="en-US" sz="2400" dirty="0"/>
              <a:t>徐虹</a:t>
            </a:r>
            <a:r>
              <a:rPr lang="zh-CN" altLang="en-US" sz="2400" dirty="0"/>
              <a:t>、何嘉、张钟澍，操作系统实验指导</a:t>
            </a:r>
            <a:r>
              <a:rPr lang="en-US" altLang="zh-CN" sz="2400" dirty="0">
                <a:latin typeface="Times New Roman" panose="02020603050405020304" pitchFamily="18" charset="0"/>
              </a:rPr>
              <a:t>——</a:t>
            </a:r>
            <a:r>
              <a:rPr lang="zh-CN" altLang="en-US" sz="2400" dirty="0"/>
              <a:t>基于</a:t>
            </a:r>
            <a:r>
              <a:rPr lang="en-US" altLang="zh-CN" sz="2400" dirty="0"/>
              <a:t>Linux</a:t>
            </a:r>
            <a:r>
              <a:rPr lang="zh-CN" altLang="en-US" sz="2400" dirty="0"/>
              <a:t>内核，清华大学出版社</a:t>
            </a:r>
            <a:endParaRPr lang="zh-CN" altLang="en-US" sz="2400" dirty="0"/>
          </a:p>
          <a:p>
            <a:pPr eaLnBrk="1" hangingPunct="1">
              <a:lnSpc>
                <a:spcPct val="80000"/>
              </a:lnSpc>
            </a:pPr>
            <a:r>
              <a:rPr lang="en-US" altLang="zh-CN" sz="2400" dirty="0">
                <a:latin typeface="Verdana" panose="020B0604030504040204" pitchFamily="34" charset="0"/>
              </a:rPr>
              <a:t>Linux </a:t>
            </a:r>
            <a:r>
              <a:rPr lang="zh-CN" altLang="en-US" sz="2400" dirty="0">
                <a:latin typeface="Verdana" panose="020B0604030504040204" pitchFamily="34" charset="0"/>
              </a:rPr>
              <a:t>操作系统结构分析，郭玉东，西安电子科技大学出版社</a:t>
            </a:r>
            <a:endParaRPr lang="zh-CN" altLang="en-US" sz="2400" dirty="0"/>
          </a:p>
          <a:p>
            <a:pPr algn="just" eaLnBrk="1" hangingPunct="1">
              <a:lnSpc>
                <a:spcPct val="80000"/>
              </a:lnSpc>
            </a:pPr>
            <a:r>
              <a:rPr lang="en-US" altLang="zh-CN" sz="2400" dirty="0">
                <a:latin typeface="宋体" panose="02010600030101010101" pitchFamily="2" charset="-122"/>
              </a:rPr>
              <a:t>Andrew </a:t>
            </a:r>
            <a:r>
              <a:rPr lang="en-US" altLang="zh-CN" sz="2400" dirty="0" err="1">
                <a:latin typeface="宋体" panose="02010600030101010101" pitchFamily="2" charset="-122"/>
              </a:rPr>
              <a:t>S.Tanenbaum</a:t>
            </a:r>
            <a:r>
              <a:rPr lang="zh-CN" altLang="en-US" sz="2400" dirty="0">
                <a:latin typeface="宋体" panose="02010600030101010101" pitchFamily="2" charset="-122"/>
              </a:rPr>
              <a:t>，操作系统：设计与实现，</a:t>
            </a:r>
            <a:r>
              <a:rPr lang="zh-CN" altLang="en-US" sz="2400" dirty="0"/>
              <a:t>电子工业出版社</a:t>
            </a:r>
            <a:endParaRPr lang="zh-CN" altLang="en-US" sz="2400" dirty="0"/>
          </a:p>
          <a:p>
            <a:pPr algn="just" eaLnBrk="1" hangingPunct="1">
              <a:lnSpc>
                <a:spcPct val="80000"/>
              </a:lnSpc>
            </a:pPr>
            <a:r>
              <a:rPr lang="zh-CN" altLang="en-US" sz="2400" dirty="0">
                <a:latin typeface="Times New Roman" panose="02020603050405020304" pitchFamily="18" charset="0"/>
              </a:rPr>
              <a:t> </a:t>
            </a:r>
            <a:r>
              <a:rPr lang="en-US" altLang="zh-CN" sz="2400" dirty="0">
                <a:latin typeface="宋体" panose="02010600030101010101" pitchFamily="2" charset="-122"/>
              </a:rPr>
              <a:t>Andrew </a:t>
            </a:r>
            <a:r>
              <a:rPr lang="en-US" altLang="zh-CN" sz="2400" dirty="0" err="1">
                <a:latin typeface="宋体" panose="02010600030101010101" pitchFamily="2" charset="-122"/>
              </a:rPr>
              <a:t>S.Tanenbaum</a:t>
            </a:r>
            <a:r>
              <a:rPr lang="zh-CN" altLang="en-US" sz="2400" dirty="0">
                <a:latin typeface="宋体" panose="02010600030101010101" pitchFamily="2" charset="-122"/>
              </a:rPr>
              <a:t>，现代操作系统，机械工业出版社</a:t>
            </a:r>
            <a:r>
              <a:rPr lang="zh-CN" altLang="en-US" sz="2400" dirty="0"/>
              <a:t> </a:t>
            </a:r>
            <a:endParaRPr lang="zh-CN" altLang="en-US" sz="2400" dirty="0"/>
          </a:p>
        </p:txBody>
      </p:sp>
      <p:sp>
        <p:nvSpPr>
          <p:cNvPr id="7171" name="页脚占位符 4"/>
          <p:cNvSpPr>
            <a:spLocks noGrp="1"/>
          </p:cNvSpPr>
          <p:nvPr>
            <p:ph type="ftr" sz="quarter" idx="4294967295"/>
          </p:nvPr>
        </p:nvSpPr>
        <p:spPr bwMode="auto">
          <a:xfrm>
            <a:off x="0" y="6489700"/>
            <a:ext cx="9144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a:defRPr lang="zh-CN"/>
            </a:defPPr>
            <a:lvl1pPr algn="ctr" rtl="0" eaLnBrk="1" fontAlgn="base" hangingPunct="1">
              <a:spcBef>
                <a:spcPct val="0"/>
              </a:spcBef>
              <a:spcAft>
                <a:spcPct val="0"/>
              </a:spcAft>
              <a:defRPr kumimoji="0" sz="2000" kern="1200">
                <a:solidFill>
                  <a:srgbClr val="9900CC"/>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spcBef>
                <a:spcPct val="0"/>
              </a:spcBef>
              <a:buClrTx/>
              <a:buFontTx/>
              <a:buNone/>
            </a:pPr>
            <a:r>
              <a:rPr lang="zh-CN" altLang="en-US" dirty="0"/>
              <a:t>操作系统原理</a:t>
            </a:r>
            <a:r>
              <a:rPr lang="en-US" altLang="zh-CN" dirty="0"/>
              <a:t>|</a:t>
            </a:r>
            <a:r>
              <a:rPr lang="zh-CN" altLang="en-US" dirty="0"/>
              <a:t>操作系统引论</a:t>
            </a:r>
            <a:endParaRPr kumimoji="0" lang="zh-CN" altLang="en-US" sz="2000" b="0" dirty="0">
              <a:solidFill>
                <a:srgbClr val="9900CC"/>
              </a:solidFill>
              <a:latin typeface="隶书" panose="02010509060101010101" pitchFamily="49" charset="-122"/>
              <a:ea typeface="隶书" panose="02010509060101010101" pitchFamily="49" charset="-122"/>
            </a:endParaRPr>
          </a:p>
        </p:txBody>
      </p:sp>
      <p:sp>
        <p:nvSpPr>
          <p:cNvPr id="7170" name="日期占位符 3"/>
          <p:cNvSpPr>
            <a:spLocks noGrp="1"/>
          </p:cNvSpPr>
          <p:nvPr>
            <p:ph type="dt" sz="quarter" idx="10"/>
          </p:nvPr>
        </p:nvSpPr>
        <p:spPr bwMode="auto">
          <a:xfrm>
            <a:off x="7451725" y="6381750"/>
            <a:ext cx="16922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a:defRPr lang="zh-CN"/>
            </a:defPPr>
            <a:lvl1pPr algn="l" rtl="0" eaLnBrk="1" fontAlgn="base" hangingPunct="1">
              <a:spcBef>
                <a:spcPct val="0"/>
              </a:spcBef>
              <a:spcAft>
                <a:spcPct val="0"/>
              </a:spcAft>
              <a:defRPr kumimoji="0" sz="1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spcBef>
                <a:spcPct val="0"/>
              </a:spcBef>
              <a:buClrTx/>
              <a:buFontTx/>
              <a:buNone/>
              <a:defRPr/>
            </a:pPr>
            <a:fld id="{DCAD6145-5C9D-4E9D-92CB-B1B4DC27B6D0}" type="datetime1">
              <a:rPr lang="zh-CN" altLang="en-US" smtClean="0"/>
            </a:fld>
            <a:r>
              <a:rPr lang="en-US" altLang="zh-CN"/>
              <a:t>    </a:t>
            </a:r>
            <a:fld id="{0D79E780-8C19-42DE-992B-C0CCA7317FC9}" type="datetime10">
              <a:rPr lang="zh-CN" altLang="en-US" smtClean="0"/>
            </a:fld>
            <a:endParaRPr kumimoji="0" lang="en-US" altLang="zh-CN" sz="1400" b="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bwMode="auto">
          <a:xfrm>
            <a:off x="7451725" y="6381750"/>
            <a:ext cx="16922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a:defRPr lang="zh-CN"/>
            </a:defPPr>
            <a:lvl1pPr algn="l" rtl="0" eaLnBrk="1" fontAlgn="base" hangingPunct="1">
              <a:spcBef>
                <a:spcPct val="0"/>
              </a:spcBef>
              <a:spcAft>
                <a:spcPct val="0"/>
              </a:spcAft>
              <a:defRPr kumimoji="0" sz="1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spcBef>
                <a:spcPct val="0"/>
              </a:spcBef>
              <a:buClrTx/>
              <a:buFontTx/>
              <a:buNone/>
              <a:defRPr/>
            </a:pPr>
            <a:fld id="{B7AC76D6-610F-4F6C-A058-B00F4A19AC46}" type="datetime1">
              <a:rPr lang="zh-CN" altLang="en-US" smtClean="0"/>
            </a:fld>
            <a:r>
              <a:rPr lang="en-US" altLang="zh-CN"/>
              <a:t>    </a:t>
            </a:r>
            <a:fld id="{0D79E780-8C19-42DE-992B-C0CCA7317FC9}" type="datetime10">
              <a:rPr lang="zh-CN" altLang="en-US" smtClean="0"/>
            </a:fld>
            <a:endParaRPr kumimoji="0" lang="en-US" altLang="zh-CN" sz="1400" b="0"/>
          </a:p>
        </p:txBody>
      </p:sp>
      <p:sp>
        <p:nvSpPr>
          <p:cNvPr id="46083" name="页脚占位符 4"/>
          <p:cNvSpPr>
            <a:spLocks noGrp="1"/>
          </p:cNvSpPr>
          <p:nvPr>
            <p:ph type="ftr" sz="quarter" idx="11"/>
          </p:nvPr>
        </p:nvSpPr>
        <p:spPr bwMode="auto">
          <a:xfrm>
            <a:off x="0" y="2209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a:defRPr lang="zh-CN"/>
            </a:defPPr>
            <a:lvl1pPr algn="ctr" rtl="0" eaLnBrk="1" fontAlgn="base" hangingPunct="1">
              <a:spcBef>
                <a:spcPct val="0"/>
              </a:spcBef>
              <a:spcAft>
                <a:spcPct val="0"/>
              </a:spcAft>
              <a:defRPr kumimoji="0" sz="2000" kern="1200">
                <a:solidFill>
                  <a:srgbClr val="9900CC"/>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spcBef>
                <a:spcPct val="0"/>
              </a:spcBef>
              <a:buClrTx/>
              <a:buFontTx/>
              <a:buNone/>
            </a:pPr>
            <a:r>
              <a:rPr lang="zh-CN" altLang="en-US"/>
              <a:t>操作系统原理</a:t>
            </a:r>
            <a:r>
              <a:rPr lang="en-US" altLang="zh-CN"/>
              <a:t>|</a:t>
            </a:r>
            <a:r>
              <a:rPr lang="zh-CN" altLang="en-US"/>
              <a:t>操作系统引论</a:t>
            </a:r>
            <a:endParaRPr kumimoji="0" lang="zh-CN" altLang="en-US" sz="2000" b="0">
              <a:solidFill>
                <a:srgbClr val="9900CC"/>
              </a:solidFill>
              <a:latin typeface="隶书" panose="02010509060101010101" pitchFamily="49" charset="-122"/>
              <a:ea typeface="隶书" panose="02010509060101010101" pitchFamily="49" charset="-122"/>
            </a:endParaRPr>
          </a:p>
        </p:txBody>
      </p:sp>
      <p:sp>
        <p:nvSpPr>
          <p:cNvPr id="46084" name="灯片编号占位符 5"/>
          <p:cNvSpPr>
            <a:spLocks noGrp="1"/>
          </p:cNvSpPr>
          <p:nvPr>
            <p:ph type="sldNum" sz="quarter" idx="12"/>
          </p:nvPr>
        </p:nvSpPr>
        <p:spPr bwMode="auto">
          <a:xfrm>
            <a:off x="0" y="57912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a:defRPr lang="zh-CN"/>
            </a:defPPr>
            <a:lvl1pPr algn="ctr" rtl="0" eaLnBrk="1" fontAlgn="base" hangingPunct="1">
              <a:spcBef>
                <a:spcPct val="0"/>
              </a:spcBef>
              <a:spcAft>
                <a:spcPct val="0"/>
              </a:spcAft>
              <a:defRPr kumimoji="0" sz="1600" b="1" kern="1200">
                <a:solidFill>
                  <a:srgbClr val="9900CC"/>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spcBef>
                <a:spcPct val="0"/>
              </a:spcBef>
              <a:buClrTx/>
              <a:buFontTx/>
              <a:buNone/>
              <a:defRPr/>
            </a:pPr>
            <a:fld id="{A638DC07-C193-4F53-BA0E-9956AED7D99E}" type="slidenum">
              <a:rPr lang="en-US" altLang="zh-CN" smtClean="0"/>
            </a:fld>
            <a:endParaRPr kumimoji="0" lang="en-US" altLang="zh-CN" sz="1600">
              <a:solidFill>
                <a:srgbClr val="9900CC"/>
              </a:solidFill>
            </a:endParaRPr>
          </a:p>
        </p:txBody>
      </p:sp>
      <p:pic>
        <p:nvPicPr>
          <p:cNvPr id="46085" name="Picture 1026" descr="13_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899" y="304800"/>
            <a:ext cx="9157987"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Rectangle 1029"/>
          <p:cNvSpPr>
            <a:spLocks noChangeArrowheads="1"/>
          </p:cNvSpPr>
          <p:nvPr/>
        </p:nvSpPr>
        <p:spPr bwMode="auto">
          <a:xfrm>
            <a:off x="1676400" y="6324600"/>
            <a:ext cx="1371600" cy="4572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transition>
    <p:blinds/>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1028"/>
          <p:cNvSpPr>
            <a:spLocks noGrp="1" noChangeArrowheads="1"/>
          </p:cNvSpPr>
          <p:nvPr>
            <p:ph idx="1"/>
          </p:nvPr>
        </p:nvSpPr>
        <p:spPr/>
        <p:txBody>
          <a:bodyPr/>
          <a:lstStyle/>
          <a:p>
            <a:pPr eaLnBrk="1" hangingPunct="1"/>
            <a:r>
              <a:rPr lang="zh-CN" altLang="en-US">
                <a:latin typeface="Times New Roman" panose="02020603050405020304" pitchFamily="18" charset="0"/>
              </a:rPr>
              <a:t>分布式</a:t>
            </a:r>
            <a:r>
              <a:rPr lang="en-US" altLang="zh-CN">
                <a:latin typeface="Times New Roman" panose="02020603050405020304" pitchFamily="18" charset="0"/>
              </a:rPr>
              <a:t>OS</a:t>
            </a:r>
            <a:endParaRPr lang="en-US" altLang="zh-CN">
              <a:latin typeface="Times New Roman" panose="02020603050405020304" pitchFamily="18" charset="0"/>
            </a:endParaRPr>
          </a:p>
          <a:p>
            <a:pPr lvl="1" eaLnBrk="1" hangingPunct="1"/>
            <a:r>
              <a:rPr lang="zh-CN" altLang="en-US">
                <a:latin typeface="Times New Roman" panose="02020603050405020304" pitchFamily="18" charset="0"/>
              </a:rPr>
              <a:t>分布式系统</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任意两台计算机可以通过通信来交换信息</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一个程序可以分布于</a:t>
            </a:r>
            <a:r>
              <a:rPr lang="en-US" altLang="zh-CN">
                <a:latin typeface="Times New Roman" panose="02020603050405020304" pitchFamily="18" charset="0"/>
              </a:rPr>
              <a:t>N </a:t>
            </a:r>
            <a:r>
              <a:rPr lang="zh-CN" altLang="en-US">
                <a:latin typeface="Times New Roman" panose="02020603050405020304" pitchFamily="18" charset="0"/>
              </a:rPr>
              <a:t>台计算机上并行地运行</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资源为所有用户共享</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各台计算机无主次之分</a:t>
            </a:r>
            <a:endParaRPr lang="zh-CN" altLang="en-US">
              <a:latin typeface="Times New Roman" panose="02020603050405020304" pitchFamily="18" charset="0"/>
            </a:endParaRPr>
          </a:p>
          <a:p>
            <a:pPr lvl="1" eaLnBrk="1" hangingPunct="1"/>
            <a:r>
              <a:rPr lang="zh-CN" altLang="en-US">
                <a:latin typeface="Times New Roman" panose="02020603050405020304" pitchFamily="18" charset="0"/>
              </a:rPr>
              <a:t>优点：坚定性强，维护方便，易于扩充，高效率，经济性好。</a:t>
            </a:r>
            <a:endParaRPr lang="zh-CN" altLang="en-US" sz="4000"/>
          </a:p>
        </p:txBody>
      </p:sp>
      <p:sp>
        <p:nvSpPr>
          <p:cNvPr id="8" name="标题 2"/>
          <p:cNvSpPr txBox="1"/>
          <p:nvPr/>
        </p:nvSpPr>
        <p:spPr>
          <a:xfrm>
            <a:off x="457200" y="150829"/>
            <a:ext cx="6414940" cy="1136559"/>
          </a:xfrm>
          <a:prstGeom prst="rect">
            <a:avLst/>
          </a:prstGeom>
        </p:spPr>
        <p:txBody>
          <a:bodyPr/>
          <a:lstStyle>
            <a:lvl1pPr algn="ctr" rtl="0" eaLnBrk="0" fontAlgn="base" latinLnBrk="1" hangingPunct="0">
              <a:spcBef>
                <a:spcPct val="0"/>
              </a:spcBef>
              <a:spcAft>
                <a:spcPct val="0"/>
              </a:spcAft>
              <a:defRPr sz="3200">
                <a:solidFill>
                  <a:schemeClr val="tx2"/>
                </a:solidFill>
                <a:latin typeface="黑体" panose="02010609060101010101" pitchFamily="49" charset="-122"/>
                <a:ea typeface="黑体" panose="02010609060101010101" pitchFamily="49" charset="-122"/>
                <a:cs typeface="+mj-cs"/>
              </a:defRPr>
            </a:lvl1pPr>
            <a:lvl2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2pPr>
            <a:lvl3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3pPr>
            <a:lvl4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4pPr>
            <a:lvl5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9pPr>
          </a:lstStyle>
          <a:p>
            <a:pPr marL="0" marR="0" lvl="0" indent="0" algn="ctr" defTabSz="914400" rtl="0" eaLnBrk="0" fontAlgn="base" latinLnBrk="1" hangingPunct="0">
              <a:lnSpc>
                <a:spcPct val="100000"/>
              </a:lnSpc>
              <a:spcBef>
                <a:spcPct val="0"/>
              </a:spcBef>
              <a:spcAft>
                <a:spcPct val="0"/>
              </a:spcAft>
              <a:buClrTx/>
              <a:buSzTx/>
              <a:buFontTx/>
              <a:buNone/>
              <a:defRPr/>
            </a:pPr>
            <a:r>
              <a:rPr kumimoji="1" lang="en-US" altLang="zh-CN" sz="3200" b="0" i="0" u="none" strike="noStrike" kern="0" cap="none" spc="0" normalizeH="0" baseline="0" noProof="0">
                <a:ln>
                  <a:noFill/>
                </a:ln>
                <a:solidFill>
                  <a:srgbClr val="000000"/>
                </a:solidFill>
                <a:effectLst/>
                <a:uLnTx/>
                <a:uFillTx/>
                <a:latin typeface="楷体" panose="02010609060101010101" charset="-122"/>
                <a:ea typeface="黑体" panose="02010609060101010101" pitchFamily="49" charset="-122"/>
                <a:cs typeface="+mj-cs"/>
              </a:rPr>
              <a:t>1.2    OS </a:t>
            </a:r>
            <a:r>
              <a:rPr kumimoji="1" lang="zh-CN" altLang="en-US" sz="3200" b="0" i="0" u="none" strike="noStrike" kern="0" cap="none" spc="0" normalizeH="0" baseline="0" noProof="0">
                <a:ln>
                  <a:noFill/>
                </a:ln>
                <a:solidFill>
                  <a:srgbClr val="000000"/>
                </a:solidFill>
                <a:effectLst/>
                <a:uLnTx/>
                <a:uFillTx/>
                <a:latin typeface="楷体" panose="02010609060101010101" charset="-122"/>
                <a:ea typeface="黑体" panose="02010609060101010101" pitchFamily="49" charset="-122"/>
                <a:cs typeface="+mj-cs"/>
              </a:rPr>
              <a:t>的发展过程</a:t>
            </a:r>
            <a:endParaRPr kumimoji="0" lang="zh-CN" altLang="en-US" sz="32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endParaRPr>
          </a:p>
        </p:txBody>
      </p:sp>
    </p:spTree>
  </p:cSld>
  <p:clrMapOvr>
    <a:masterClrMapping/>
  </p:clrMapOvr>
  <p:transition>
    <p:blinds/>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4"/>
          <p:cNvSpPr>
            <a:spLocks noGrp="1" noChangeArrowheads="1"/>
          </p:cNvSpPr>
          <p:nvPr>
            <p:ph type="body" idx="1"/>
          </p:nvPr>
        </p:nvSpPr>
        <p:spPr/>
        <p:txBody>
          <a:bodyPr/>
          <a:lstStyle/>
          <a:p>
            <a:pPr lvl="1" eaLnBrk="1" hangingPunct="1"/>
            <a:r>
              <a:rPr lang="zh-CN" altLang="en-US">
                <a:latin typeface="Times New Roman" panose="02020603050405020304" pitchFamily="18" charset="0"/>
              </a:rPr>
              <a:t>分布式</a:t>
            </a:r>
            <a:r>
              <a:rPr lang="en-US" altLang="zh-CN">
                <a:latin typeface="Times New Roman" panose="02020603050405020304" pitchFamily="18" charset="0"/>
              </a:rPr>
              <a:t>OS</a:t>
            </a:r>
            <a:r>
              <a:rPr lang="zh-CN" altLang="en-US">
                <a:latin typeface="Times New Roman" panose="02020603050405020304" pitchFamily="18" charset="0"/>
              </a:rPr>
              <a:t>：管理分布式系统资源的</a:t>
            </a:r>
            <a:r>
              <a:rPr lang="en-US" altLang="zh-CN">
                <a:latin typeface="Times New Roman" panose="02020603050405020304" pitchFamily="18" charset="0"/>
              </a:rPr>
              <a:t>OS</a:t>
            </a:r>
            <a:r>
              <a:rPr lang="zh-CN" altLang="en-US">
                <a:latin typeface="Times New Roman" panose="02020603050405020304" pitchFamily="18" charset="0"/>
              </a:rPr>
              <a:t>。</a:t>
            </a:r>
            <a:endParaRPr lang="zh-CN" altLang="en-US">
              <a:latin typeface="Times New Roman" panose="02020603050405020304" pitchFamily="18" charset="0"/>
            </a:endParaRPr>
          </a:p>
          <a:p>
            <a:pPr lvl="1" eaLnBrk="1" hangingPunct="1"/>
            <a:r>
              <a:rPr lang="zh-CN" altLang="en-US">
                <a:latin typeface="Times New Roman" panose="02020603050405020304" pitchFamily="18" charset="0"/>
              </a:rPr>
              <a:t>分布式</a:t>
            </a:r>
            <a:r>
              <a:rPr lang="en-US" altLang="zh-CN">
                <a:latin typeface="Times New Roman" panose="02020603050405020304" pitchFamily="18" charset="0"/>
              </a:rPr>
              <a:t>OS</a:t>
            </a:r>
            <a:r>
              <a:rPr lang="zh-CN" altLang="en-US">
                <a:latin typeface="Times New Roman" panose="02020603050405020304" pitchFamily="18" charset="0"/>
              </a:rPr>
              <a:t>与网络</a:t>
            </a:r>
            <a:r>
              <a:rPr lang="en-US" altLang="zh-CN">
                <a:latin typeface="Times New Roman" panose="02020603050405020304" pitchFamily="18" charset="0"/>
              </a:rPr>
              <a:t>OS </a:t>
            </a:r>
            <a:r>
              <a:rPr lang="zh-CN" altLang="en-US">
                <a:latin typeface="Times New Roman" panose="02020603050405020304" pitchFamily="18" charset="0"/>
              </a:rPr>
              <a:t>的区别</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要求一个统一的</a:t>
            </a:r>
            <a:r>
              <a:rPr lang="en-US" altLang="zh-CN">
                <a:latin typeface="Times New Roman" panose="02020603050405020304" pitchFamily="18" charset="0"/>
              </a:rPr>
              <a:t>OS </a:t>
            </a:r>
            <a:r>
              <a:rPr lang="zh-CN" altLang="en-US">
                <a:latin typeface="Times New Roman" panose="02020603050405020304" pitchFamily="18" charset="0"/>
              </a:rPr>
              <a:t>，实现系统操作的统一性；</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系统透明性；</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分布式系统的基础是网络。</a:t>
            </a:r>
            <a:endParaRPr lang="zh-CN" altLang="en-US">
              <a:latin typeface="Times New Roman" panose="02020603050405020304" pitchFamily="18" charset="0"/>
            </a:endParaRPr>
          </a:p>
        </p:txBody>
      </p:sp>
      <p:sp>
        <p:nvSpPr>
          <p:cNvPr id="7" name="标题 2"/>
          <p:cNvSpPr txBox="1"/>
          <p:nvPr/>
        </p:nvSpPr>
        <p:spPr>
          <a:xfrm>
            <a:off x="457200" y="150829"/>
            <a:ext cx="6414940" cy="1136559"/>
          </a:xfrm>
          <a:prstGeom prst="rect">
            <a:avLst/>
          </a:prstGeom>
        </p:spPr>
        <p:txBody>
          <a:bodyPr/>
          <a:lstStyle>
            <a:lvl1pPr algn="ctr" rtl="0" eaLnBrk="0" fontAlgn="base" latinLnBrk="1" hangingPunct="0">
              <a:spcBef>
                <a:spcPct val="0"/>
              </a:spcBef>
              <a:spcAft>
                <a:spcPct val="0"/>
              </a:spcAft>
              <a:defRPr sz="3200">
                <a:solidFill>
                  <a:schemeClr val="tx2"/>
                </a:solidFill>
                <a:latin typeface="黑体" panose="02010609060101010101" pitchFamily="49" charset="-122"/>
                <a:ea typeface="黑体" panose="02010609060101010101" pitchFamily="49" charset="-122"/>
                <a:cs typeface="+mj-cs"/>
              </a:defRPr>
            </a:lvl1pPr>
            <a:lvl2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2pPr>
            <a:lvl3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3pPr>
            <a:lvl4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4pPr>
            <a:lvl5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9pPr>
          </a:lstStyle>
          <a:p>
            <a:pPr marL="0" marR="0" lvl="0" indent="0" algn="ctr" defTabSz="914400" rtl="0" eaLnBrk="0" fontAlgn="base" latinLnBrk="1" hangingPunct="0">
              <a:lnSpc>
                <a:spcPct val="100000"/>
              </a:lnSpc>
              <a:spcBef>
                <a:spcPct val="0"/>
              </a:spcBef>
              <a:spcAft>
                <a:spcPct val="0"/>
              </a:spcAft>
              <a:buClrTx/>
              <a:buSzTx/>
              <a:buFontTx/>
              <a:buNone/>
              <a:defRPr/>
            </a:pPr>
            <a:r>
              <a:rPr kumimoji="1" lang="en-US" altLang="zh-CN" sz="3200" b="0" i="0" u="none" strike="noStrike" kern="0" cap="none" spc="0" normalizeH="0" baseline="0" noProof="0">
                <a:ln>
                  <a:noFill/>
                </a:ln>
                <a:solidFill>
                  <a:srgbClr val="000000"/>
                </a:solidFill>
                <a:effectLst/>
                <a:uLnTx/>
                <a:uFillTx/>
                <a:latin typeface="楷体" panose="02010609060101010101" charset="-122"/>
                <a:ea typeface="黑体" panose="02010609060101010101" pitchFamily="49" charset="-122"/>
                <a:cs typeface="+mj-cs"/>
              </a:rPr>
              <a:t>1.2    OS </a:t>
            </a:r>
            <a:r>
              <a:rPr kumimoji="1" lang="zh-CN" altLang="en-US" sz="3200" b="0" i="0" u="none" strike="noStrike" kern="0" cap="none" spc="0" normalizeH="0" baseline="0" noProof="0">
                <a:ln>
                  <a:noFill/>
                </a:ln>
                <a:solidFill>
                  <a:srgbClr val="000000"/>
                </a:solidFill>
                <a:effectLst/>
                <a:uLnTx/>
                <a:uFillTx/>
                <a:latin typeface="楷体" panose="02010609060101010101" charset="-122"/>
                <a:ea typeface="黑体" panose="02010609060101010101" pitchFamily="49" charset="-122"/>
                <a:cs typeface="+mj-cs"/>
              </a:rPr>
              <a:t>的发展过程</a:t>
            </a:r>
            <a:endParaRPr kumimoji="0" lang="zh-CN" altLang="en-US" sz="32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endParaRPr>
          </a:p>
        </p:txBody>
      </p:sp>
    </p:spTree>
  </p:cSld>
  <p:clrMapOvr>
    <a:masterClrMapping/>
  </p:clrMapOvr>
  <p:transition>
    <p:blinds/>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1028"/>
          <p:cNvSpPr>
            <a:spLocks noGrp="1" noChangeArrowheads="1"/>
          </p:cNvSpPr>
          <p:nvPr>
            <p:ph type="body" idx="1"/>
          </p:nvPr>
        </p:nvSpPr>
        <p:spPr/>
        <p:txBody>
          <a:bodyPr/>
          <a:lstStyle/>
          <a:p>
            <a:pPr lvl="1" eaLnBrk="1" hangingPunct="1"/>
            <a:r>
              <a:rPr lang="zh-CN" altLang="en-US">
                <a:latin typeface="Times New Roman" panose="02020603050405020304" pitchFamily="18" charset="0"/>
              </a:rPr>
              <a:t>集群计算机的体系结构</a:t>
            </a:r>
            <a:endParaRPr lang="zh-CN" altLang="en-US">
              <a:latin typeface="Times New Roman" panose="02020603050405020304" pitchFamily="18" charset="0"/>
            </a:endParaRPr>
          </a:p>
          <a:p>
            <a:pPr eaLnBrk="1" hangingPunct="1">
              <a:spcBef>
                <a:spcPct val="50000"/>
              </a:spcBef>
              <a:buClrTx/>
              <a:buFontTx/>
              <a:buNone/>
            </a:pPr>
            <a:r>
              <a:rPr lang="en-US" altLang="zh-CN" sz="2800">
                <a:latin typeface="Times New Roman" panose="02020603050405020304" pitchFamily="18" charset="0"/>
              </a:rPr>
              <a:t>·</a:t>
            </a:r>
            <a:r>
              <a:rPr lang="zh-CN" altLang="en-US" sz="2800">
                <a:latin typeface="Times New Roman" panose="02020603050405020304" pitchFamily="18" charset="0"/>
              </a:rPr>
              <a:t>单一入口点		 </a:t>
            </a:r>
            <a:r>
              <a:rPr lang="en-US" altLang="zh-CN" sz="2800">
                <a:latin typeface="Times New Roman" panose="02020603050405020304" pitchFamily="18" charset="0"/>
              </a:rPr>
              <a:t>·</a:t>
            </a:r>
            <a:r>
              <a:rPr lang="zh-CN" altLang="en-US" sz="2800">
                <a:latin typeface="Times New Roman" panose="02020603050405020304" pitchFamily="18" charset="0"/>
              </a:rPr>
              <a:t>单一文件层次</a:t>
            </a:r>
            <a:endParaRPr lang="zh-CN" altLang="en-US" sz="2800">
              <a:latin typeface="Times New Roman" panose="02020603050405020304" pitchFamily="18" charset="0"/>
            </a:endParaRPr>
          </a:p>
          <a:p>
            <a:pPr eaLnBrk="1" hangingPunct="1">
              <a:spcBef>
                <a:spcPct val="50000"/>
              </a:spcBef>
              <a:buClrTx/>
              <a:buFontTx/>
              <a:buNone/>
            </a:pPr>
            <a:r>
              <a:rPr lang="en-US" altLang="zh-CN" sz="2800">
                <a:latin typeface="Times New Roman" panose="02020603050405020304" pitchFamily="18" charset="0"/>
              </a:rPr>
              <a:t>·</a:t>
            </a:r>
            <a:r>
              <a:rPr lang="zh-CN" altLang="en-US" sz="2800">
                <a:latin typeface="Times New Roman" panose="02020603050405020304" pitchFamily="18" charset="0"/>
              </a:rPr>
              <a:t>单一控制点		 </a:t>
            </a:r>
            <a:r>
              <a:rPr lang="en-US" altLang="zh-CN" sz="2800">
                <a:latin typeface="Times New Roman" panose="02020603050405020304" pitchFamily="18" charset="0"/>
              </a:rPr>
              <a:t>·</a:t>
            </a:r>
            <a:r>
              <a:rPr lang="zh-CN" altLang="en-US" sz="2800">
                <a:latin typeface="Times New Roman" panose="02020603050405020304" pitchFamily="18" charset="0"/>
              </a:rPr>
              <a:t>单一虚拟网络连接</a:t>
            </a:r>
            <a:endParaRPr lang="zh-CN" altLang="en-US" sz="2800">
              <a:latin typeface="Times New Roman" panose="02020603050405020304" pitchFamily="18" charset="0"/>
            </a:endParaRPr>
          </a:p>
          <a:p>
            <a:pPr eaLnBrk="1" hangingPunct="1">
              <a:spcBef>
                <a:spcPct val="50000"/>
              </a:spcBef>
              <a:buClrTx/>
              <a:buFontTx/>
              <a:buNone/>
            </a:pPr>
            <a:r>
              <a:rPr lang="en-US" altLang="zh-CN" sz="2800">
                <a:latin typeface="Times New Roman" panose="02020603050405020304" pitchFamily="18" charset="0"/>
              </a:rPr>
              <a:t>·</a:t>
            </a:r>
            <a:r>
              <a:rPr lang="zh-CN" altLang="en-US" sz="2800">
                <a:latin typeface="Times New Roman" panose="02020603050405020304" pitchFamily="18" charset="0"/>
              </a:rPr>
              <a:t>单一存储空间		 </a:t>
            </a:r>
            <a:r>
              <a:rPr lang="en-US" altLang="zh-CN" sz="2800">
                <a:latin typeface="Times New Roman" panose="02020603050405020304" pitchFamily="18" charset="0"/>
              </a:rPr>
              <a:t>·</a:t>
            </a:r>
            <a:r>
              <a:rPr lang="zh-CN" altLang="en-US" sz="2800">
                <a:latin typeface="Times New Roman" panose="02020603050405020304" pitchFamily="18" charset="0"/>
              </a:rPr>
              <a:t>单一作业管理系统</a:t>
            </a:r>
            <a:endParaRPr lang="zh-CN" altLang="en-US" sz="2800">
              <a:latin typeface="Times New Roman" panose="02020603050405020304" pitchFamily="18" charset="0"/>
            </a:endParaRPr>
          </a:p>
          <a:p>
            <a:pPr eaLnBrk="1" hangingPunct="1">
              <a:spcBef>
                <a:spcPct val="50000"/>
              </a:spcBef>
              <a:buClrTx/>
              <a:buFontTx/>
              <a:buNone/>
            </a:pPr>
            <a:r>
              <a:rPr lang="en-US" altLang="zh-CN" sz="2800">
                <a:latin typeface="Times New Roman" panose="02020603050405020304" pitchFamily="18" charset="0"/>
              </a:rPr>
              <a:t>·</a:t>
            </a:r>
            <a:r>
              <a:rPr lang="zh-CN" altLang="en-US" sz="2800">
                <a:latin typeface="Times New Roman" panose="02020603050405020304" pitchFamily="18" charset="0"/>
              </a:rPr>
              <a:t>单一用户界面		 </a:t>
            </a:r>
            <a:r>
              <a:rPr lang="en-US" altLang="zh-CN" sz="2800">
                <a:latin typeface="Times New Roman" panose="02020603050405020304" pitchFamily="18" charset="0"/>
              </a:rPr>
              <a:t>·</a:t>
            </a:r>
            <a:r>
              <a:rPr lang="zh-CN" altLang="en-US" sz="2800">
                <a:latin typeface="Times New Roman" panose="02020603050405020304" pitchFamily="18" charset="0"/>
              </a:rPr>
              <a:t>单一</a:t>
            </a:r>
            <a:r>
              <a:rPr lang="en-US" altLang="zh-CN" sz="2800">
                <a:latin typeface="Times New Roman" panose="02020603050405020304" pitchFamily="18" charset="0"/>
              </a:rPr>
              <a:t>I/O</a:t>
            </a:r>
            <a:r>
              <a:rPr lang="zh-CN" altLang="en-US" sz="2800">
                <a:latin typeface="Times New Roman" panose="02020603050405020304" pitchFamily="18" charset="0"/>
              </a:rPr>
              <a:t>空间</a:t>
            </a:r>
            <a:endParaRPr lang="zh-CN" altLang="en-US" sz="2800">
              <a:latin typeface="Times New Roman" panose="02020603050405020304" pitchFamily="18" charset="0"/>
            </a:endParaRPr>
          </a:p>
          <a:p>
            <a:pPr eaLnBrk="1" hangingPunct="1">
              <a:spcBef>
                <a:spcPct val="50000"/>
              </a:spcBef>
              <a:buClrTx/>
              <a:buFontTx/>
              <a:buNone/>
            </a:pPr>
            <a:r>
              <a:rPr lang="en-US" altLang="zh-CN" sz="2800">
                <a:latin typeface="Times New Roman" panose="02020603050405020304" pitchFamily="18" charset="0"/>
              </a:rPr>
              <a:t>·</a:t>
            </a:r>
            <a:r>
              <a:rPr lang="zh-CN" altLang="en-US" sz="2800">
                <a:latin typeface="Times New Roman" panose="02020603050405020304" pitchFamily="18" charset="0"/>
              </a:rPr>
              <a:t>单一进程空间		 </a:t>
            </a:r>
            <a:r>
              <a:rPr lang="en-US" altLang="zh-CN" sz="2800">
                <a:latin typeface="Times New Roman" panose="02020603050405020304" pitchFamily="18" charset="0"/>
              </a:rPr>
              <a:t>·</a:t>
            </a:r>
            <a:r>
              <a:rPr lang="zh-CN" altLang="en-US" sz="2800">
                <a:latin typeface="Times New Roman" panose="02020603050405020304" pitchFamily="18" charset="0"/>
              </a:rPr>
              <a:t>检测点技术</a:t>
            </a:r>
            <a:endParaRPr lang="zh-CN" altLang="en-US" sz="2800">
              <a:latin typeface="Times New Roman" panose="02020603050405020304" pitchFamily="18" charset="0"/>
            </a:endParaRPr>
          </a:p>
          <a:p>
            <a:pPr eaLnBrk="1" hangingPunct="1">
              <a:spcBef>
                <a:spcPct val="50000"/>
              </a:spcBef>
              <a:buClrTx/>
              <a:buFontTx/>
              <a:buNone/>
            </a:pPr>
            <a:r>
              <a:rPr lang="en-US" altLang="zh-CN" sz="2800">
                <a:latin typeface="Times New Roman" panose="02020603050405020304" pitchFamily="18" charset="0"/>
              </a:rPr>
              <a:t>·</a:t>
            </a:r>
            <a:r>
              <a:rPr lang="zh-CN" altLang="en-US" sz="2800">
                <a:latin typeface="Times New Roman" panose="02020603050405020304" pitchFamily="18" charset="0"/>
              </a:rPr>
              <a:t>进程迁移</a:t>
            </a:r>
            <a:endParaRPr lang="zh-CN" altLang="en-US"/>
          </a:p>
        </p:txBody>
      </p:sp>
      <p:sp>
        <p:nvSpPr>
          <p:cNvPr id="7" name="标题 2"/>
          <p:cNvSpPr txBox="1"/>
          <p:nvPr/>
        </p:nvSpPr>
        <p:spPr>
          <a:xfrm>
            <a:off x="457200" y="150829"/>
            <a:ext cx="6414940" cy="1136559"/>
          </a:xfrm>
          <a:prstGeom prst="rect">
            <a:avLst/>
          </a:prstGeom>
        </p:spPr>
        <p:txBody>
          <a:bodyPr/>
          <a:lstStyle>
            <a:lvl1pPr algn="ctr" rtl="0" eaLnBrk="0" fontAlgn="base" latinLnBrk="1" hangingPunct="0">
              <a:spcBef>
                <a:spcPct val="0"/>
              </a:spcBef>
              <a:spcAft>
                <a:spcPct val="0"/>
              </a:spcAft>
              <a:defRPr sz="3200">
                <a:solidFill>
                  <a:schemeClr val="tx2"/>
                </a:solidFill>
                <a:latin typeface="黑体" panose="02010609060101010101" pitchFamily="49" charset="-122"/>
                <a:ea typeface="黑体" panose="02010609060101010101" pitchFamily="49" charset="-122"/>
                <a:cs typeface="+mj-cs"/>
              </a:defRPr>
            </a:lvl1pPr>
            <a:lvl2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2pPr>
            <a:lvl3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3pPr>
            <a:lvl4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4pPr>
            <a:lvl5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9pPr>
          </a:lstStyle>
          <a:p>
            <a:pPr marL="0" marR="0" lvl="0" indent="0" algn="ctr" defTabSz="914400" rtl="0" eaLnBrk="0" fontAlgn="base" latinLnBrk="1" hangingPunct="0">
              <a:lnSpc>
                <a:spcPct val="100000"/>
              </a:lnSpc>
              <a:spcBef>
                <a:spcPct val="0"/>
              </a:spcBef>
              <a:spcAft>
                <a:spcPct val="0"/>
              </a:spcAft>
              <a:buClrTx/>
              <a:buSzTx/>
              <a:buFontTx/>
              <a:buNone/>
              <a:defRPr/>
            </a:pPr>
            <a:r>
              <a:rPr kumimoji="1" lang="en-US" altLang="zh-CN" sz="3200" b="0" i="0" u="none" strike="noStrike" kern="0" cap="none" spc="0" normalizeH="0" baseline="0" noProof="0">
                <a:ln>
                  <a:noFill/>
                </a:ln>
                <a:solidFill>
                  <a:srgbClr val="000000"/>
                </a:solidFill>
                <a:effectLst/>
                <a:uLnTx/>
                <a:uFillTx/>
                <a:latin typeface="楷体" panose="02010609060101010101" charset="-122"/>
                <a:ea typeface="黑体" panose="02010609060101010101" pitchFamily="49" charset="-122"/>
                <a:cs typeface="+mj-cs"/>
              </a:rPr>
              <a:t>1.2    OS </a:t>
            </a:r>
            <a:r>
              <a:rPr kumimoji="1" lang="zh-CN" altLang="en-US" sz="3200" b="0" i="0" u="none" strike="noStrike" kern="0" cap="none" spc="0" normalizeH="0" baseline="0" noProof="0">
                <a:ln>
                  <a:noFill/>
                </a:ln>
                <a:solidFill>
                  <a:srgbClr val="000000"/>
                </a:solidFill>
                <a:effectLst/>
                <a:uLnTx/>
                <a:uFillTx/>
                <a:latin typeface="楷体" panose="02010609060101010101" charset="-122"/>
                <a:ea typeface="黑体" panose="02010609060101010101" pitchFamily="49" charset="-122"/>
                <a:cs typeface="+mj-cs"/>
              </a:rPr>
              <a:t>的发展过程</a:t>
            </a:r>
            <a:endParaRPr kumimoji="0" lang="zh-CN" altLang="en-US" sz="32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endParaRPr>
          </a:p>
        </p:txBody>
      </p:sp>
    </p:spTree>
  </p:cSld>
  <p:clrMapOvr>
    <a:masterClrMapping/>
  </p:clrMapOvr>
  <p:transition>
    <p:blind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81" name="Object 3"/>
          <p:cNvGraphicFramePr>
            <a:graphicFrameLocks noChangeAspect="1"/>
          </p:cNvGraphicFramePr>
          <p:nvPr/>
        </p:nvGraphicFramePr>
        <p:xfrm>
          <a:off x="38100" y="911701"/>
          <a:ext cx="9067800" cy="5278438"/>
        </p:xfrm>
        <a:graphic>
          <a:graphicData uri="http://schemas.openxmlformats.org/presentationml/2006/ole">
            <mc:AlternateContent xmlns:mc="http://schemas.openxmlformats.org/markup-compatibility/2006">
              <mc:Choice xmlns:v="urn:schemas-microsoft-com:vml" Requires="v">
                <p:oleObj spid="_x0000_s38944" name="BMP 图象" r:id="rId1" imgW="6019800" imgH="3505200" progId="Paint.Picture">
                  <p:embed/>
                </p:oleObj>
              </mc:Choice>
              <mc:Fallback>
                <p:oleObj name="BMP 图象" r:id="rId1" imgW="6019800" imgH="3505200" progId="Paint.Pictur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911701"/>
                        <a:ext cx="9067800" cy="527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标题 2"/>
          <p:cNvSpPr txBox="1"/>
          <p:nvPr/>
        </p:nvSpPr>
        <p:spPr>
          <a:xfrm>
            <a:off x="457200" y="150829"/>
            <a:ext cx="6414940" cy="1136559"/>
          </a:xfrm>
          <a:prstGeom prst="rect">
            <a:avLst/>
          </a:prstGeom>
        </p:spPr>
        <p:txBody>
          <a:bodyPr/>
          <a:lstStyle>
            <a:lvl1pPr algn="ctr" rtl="0" eaLnBrk="0" fontAlgn="base" latinLnBrk="1" hangingPunct="0">
              <a:spcBef>
                <a:spcPct val="0"/>
              </a:spcBef>
              <a:spcAft>
                <a:spcPct val="0"/>
              </a:spcAft>
              <a:defRPr sz="3200">
                <a:solidFill>
                  <a:schemeClr val="tx2"/>
                </a:solidFill>
                <a:latin typeface="黑体" panose="02010609060101010101" pitchFamily="49" charset="-122"/>
                <a:ea typeface="黑体" panose="02010609060101010101" pitchFamily="49" charset="-122"/>
                <a:cs typeface="+mj-cs"/>
              </a:defRPr>
            </a:lvl1pPr>
            <a:lvl2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2pPr>
            <a:lvl3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3pPr>
            <a:lvl4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4pPr>
            <a:lvl5pPr algn="ctr" rtl="0" eaLnBrk="0" fontAlgn="base" latinLnBrk="1" hangingPunct="0">
              <a:spcBef>
                <a:spcPct val="0"/>
              </a:spcBef>
              <a:spcAft>
                <a:spcPct val="0"/>
              </a:spcAft>
              <a:defRPr sz="4400">
                <a:solidFill>
                  <a:schemeClr val="tx2"/>
                </a:solidFill>
                <a:latin typeface="HY강B" pitchFamily="18" charset="-127"/>
                <a:ea typeface="宋体" panose="02010600030101010101"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9pPr>
          </a:lstStyle>
          <a:p>
            <a:pPr marL="0" marR="0" lvl="0" indent="0" algn="ctr" defTabSz="914400" rtl="0" eaLnBrk="0" fontAlgn="base" latinLnBrk="1" hangingPunct="0">
              <a:lnSpc>
                <a:spcPct val="100000"/>
              </a:lnSpc>
              <a:spcBef>
                <a:spcPct val="0"/>
              </a:spcBef>
              <a:spcAft>
                <a:spcPct val="0"/>
              </a:spcAft>
              <a:buClrTx/>
              <a:buSzTx/>
              <a:buFontTx/>
              <a:buNone/>
              <a:defRPr/>
            </a:pPr>
            <a:r>
              <a:rPr kumimoji="1" lang="en-US" altLang="zh-CN" sz="3200" b="0" i="0" u="none" strike="noStrike" kern="0" cap="none" spc="0" normalizeH="0" baseline="0" noProof="0">
                <a:ln>
                  <a:noFill/>
                </a:ln>
                <a:solidFill>
                  <a:srgbClr val="000000"/>
                </a:solidFill>
                <a:effectLst/>
                <a:uLnTx/>
                <a:uFillTx/>
                <a:latin typeface="楷体" panose="02010609060101010101" charset="-122"/>
                <a:ea typeface="黑体" panose="02010609060101010101" pitchFamily="49" charset="-122"/>
                <a:cs typeface="+mj-cs"/>
              </a:rPr>
              <a:t>1.2    OS </a:t>
            </a:r>
            <a:r>
              <a:rPr kumimoji="1" lang="zh-CN" altLang="en-US" sz="3200" b="0" i="0" u="none" strike="noStrike" kern="0" cap="none" spc="0" normalizeH="0" baseline="0" noProof="0">
                <a:ln>
                  <a:noFill/>
                </a:ln>
                <a:solidFill>
                  <a:srgbClr val="000000"/>
                </a:solidFill>
                <a:effectLst/>
                <a:uLnTx/>
                <a:uFillTx/>
                <a:latin typeface="楷体" panose="02010609060101010101" charset="-122"/>
                <a:ea typeface="黑体" panose="02010609060101010101" pitchFamily="49" charset="-122"/>
                <a:cs typeface="+mj-cs"/>
              </a:rPr>
              <a:t>的发展过程</a:t>
            </a:r>
            <a:endParaRPr kumimoji="0" lang="zh-CN" altLang="en-US" sz="32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endParaRPr>
          </a:p>
        </p:txBody>
      </p:sp>
    </p:spTree>
  </p:cSld>
  <p:clrMapOvr>
    <a:masterClrMapping/>
  </p:clrMapOvr>
  <p:transition>
    <p:blinds/>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a:xfrm>
            <a:off x="838200" y="304800"/>
            <a:ext cx="7793038" cy="1143000"/>
          </a:xfrm>
        </p:spPr>
        <p:txBody>
          <a:bodyPr/>
          <a:lstStyle/>
          <a:p>
            <a:pPr eaLnBrk="1" hangingPunct="1"/>
            <a:r>
              <a:rPr lang="en-US" altLang="zh-CN" dirty="0">
                <a:solidFill>
                  <a:schemeClr val="tx1"/>
                </a:solidFill>
              </a:rPr>
              <a:t> 1.3   </a:t>
            </a:r>
            <a:r>
              <a:rPr lang="zh-CN" altLang="en-US" dirty="0">
                <a:solidFill>
                  <a:schemeClr val="tx1"/>
                </a:solidFill>
              </a:rPr>
              <a:t>现代</a:t>
            </a:r>
            <a:r>
              <a:rPr lang="en-US" altLang="zh-CN" dirty="0">
                <a:solidFill>
                  <a:schemeClr val="tx1"/>
                </a:solidFill>
              </a:rPr>
              <a:t>OS</a:t>
            </a:r>
            <a:r>
              <a:rPr lang="zh-CN" altLang="en-US" dirty="0">
                <a:solidFill>
                  <a:schemeClr val="tx1"/>
                </a:solidFill>
              </a:rPr>
              <a:t>的特征和服务</a:t>
            </a:r>
            <a:endParaRPr lang="zh-CN" altLang="en-US" dirty="0">
              <a:solidFill>
                <a:schemeClr val="tx1"/>
              </a:solidFill>
            </a:endParaRPr>
          </a:p>
        </p:txBody>
      </p:sp>
      <p:sp>
        <p:nvSpPr>
          <p:cNvPr id="51206" name="Rectangle 4"/>
          <p:cNvSpPr>
            <a:spLocks noGrp="1" noChangeArrowheads="1"/>
          </p:cNvSpPr>
          <p:nvPr>
            <p:ph type="body" idx="1"/>
          </p:nvPr>
        </p:nvSpPr>
        <p:spPr>
          <a:xfrm>
            <a:off x="990600" y="1828800"/>
            <a:ext cx="7620000" cy="4343400"/>
          </a:xfrm>
        </p:spPr>
        <p:txBody>
          <a:bodyPr/>
          <a:lstStyle/>
          <a:p>
            <a:pPr eaLnBrk="1" hangingPunct="1"/>
            <a:r>
              <a:rPr lang="en-US" altLang="zh-CN" sz="3200">
                <a:latin typeface="Times New Roman" panose="02020603050405020304" pitchFamily="18" charset="0"/>
              </a:rPr>
              <a:t>OS</a:t>
            </a:r>
            <a:r>
              <a:rPr lang="zh-CN" altLang="en-US" sz="3200">
                <a:latin typeface="Times New Roman" panose="02020603050405020304" pitchFamily="18" charset="0"/>
              </a:rPr>
              <a:t>的特征</a:t>
            </a:r>
            <a:endParaRPr lang="zh-CN" altLang="en-US" sz="3200">
              <a:latin typeface="Times New Roman" panose="02020603050405020304" pitchFamily="18" charset="0"/>
            </a:endParaRPr>
          </a:p>
          <a:p>
            <a:pPr lvl="1" eaLnBrk="1" hangingPunct="1"/>
            <a:r>
              <a:rPr lang="zh-CN" altLang="en-US">
                <a:latin typeface="Times New Roman" panose="02020603050405020304" pitchFamily="18" charset="0"/>
              </a:rPr>
              <a:t>并发 （</a:t>
            </a:r>
            <a:r>
              <a:rPr lang="en-US" altLang="zh-CN">
                <a:latin typeface="Times New Roman" panose="02020603050405020304" pitchFamily="18" charset="0"/>
              </a:rPr>
              <a:t>concurrence</a:t>
            </a:r>
            <a:r>
              <a:rPr lang="zh-CN" altLang="en-US">
                <a:latin typeface="Times New Roman" panose="02020603050405020304" pitchFamily="18" charset="0"/>
              </a:rPr>
              <a:t>）</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在一段时间内，有多道程序在宏观上同时执行，多道程序设计导致多个程序并发执行。</a:t>
            </a:r>
            <a:endParaRPr lang="zh-CN" altLang="en-US">
              <a:latin typeface="Times New Roman" panose="02020603050405020304" pitchFamily="18" charset="0"/>
            </a:endParaRPr>
          </a:p>
          <a:p>
            <a:pPr lvl="1" eaLnBrk="1" hangingPunct="1"/>
            <a:r>
              <a:rPr lang="zh-CN" altLang="en-US">
                <a:latin typeface="Times New Roman" panose="02020603050405020304" pitchFamily="18" charset="0"/>
              </a:rPr>
              <a:t>共享 （</a:t>
            </a:r>
            <a:r>
              <a:rPr lang="en-US" altLang="zh-CN">
                <a:latin typeface="Times New Roman" panose="02020603050405020304" pitchFamily="18" charset="0"/>
              </a:rPr>
              <a:t>sharing</a:t>
            </a:r>
            <a:r>
              <a:rPr lang="zh-CN" altLang="en-US">
                <a:latin typeface="Times New Roman" panose="02020603050405020304" pitchFamily="18" charset="0"/>
              </a:rPr>
              <a:t>）</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多道程序，多个用户作业共享有有限的计算机系统资源。</a:t>
            </a:r>
            <a:endParaRPr lang="zh-CN" altLang="en-US">
              <a:latin typeface="Times New Roman" panose="02020603050405020304" pitchFamily="18" charset="0"/>
            </a:endParaRPr>
          </a:p>
        </p:txBody>
      </p:sp>
    </p:spTree>
  </p:cSld>
  <p:clrMapOvr>
    <a:masterClrMapping/>
  </p:clrMapOvr>
  <p:transition>
    <p:blinds/>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4"/>
          <p:cNvSpPr>
            <a:spLocks noGrp="1" noChangeArrowheads="1"/>
          </p:cNvSpPr>
          <p:nvPr>
            <p:ph type="body" idx="1"/>
          </p:nvPr>
        </p:nvSpPr>
        <p:spPr/>
        <p:txBody>
          <a:bodyPr/>
          <a:lstStyle/>
          <a:p>
            <a:pPr lvl="1" eaLnBrk="1" hangingPunct="1"/>
            <a:r>
              <a:rPr lang="zh-CN" altLang="en-US">
                <a:latin typeface="Times New Roman" panose="02020603050405020304" pitchFamily="18" charset="0"/>
              </a:rPr>
              <a:t>虚拟 （</a:t>
            </a:r>
            <a:r>
              <a:rPr lang="en-US" altLang="zh-CN">
                <a:latin typeface="Times New Roman" panose="02020603050405020304" pitchFamily="18" charset="0"/>
              </a:rPr>
              <a:t>virtual</a:t>
            </a:r>
            <a:r>
              <a:rPr lang="zh-CN" altLang="en-US">
                <a:latin typeface="Times New Roman" panose="02020603050405020304" pitchFamily="18" charset="0"/>
              </a:rPr>
              <a:t>）</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把物理上的一个变成逻辑上的多个或扩大容量。</a:t>
            </a:r>
            <a:endParaRPr lang="zh-CN" altLang="en-US">
              <a:latin typeface="Times New Roman" panose="02020603050405020304" pitchFamily="18" charset="0"/>
            </a:endParaRPr>
          </a:p>
          <a:p>
            <a:pPr lvl="1" eaLnBrk="1" hangingPunct="1"/>
            <a:r>
              <a:rPr lang="zh-CN" altLang="en-US">
                <a:latin typeface="Times New Roman" panose="02020603050405020304" pitchFamily="18" charset="0"/>
              </a:rPr>
              <a:t>异步性（</a:t>
            </a:r>
            <a:r>
              <a:rPr lang="en-US" altLang="zh-CN">
                <a:latin typeface="Times New Roman" panose="02020603050405020304" pitchFamily="18" charset="0"/>
              </a:rPr>
              <a:t>asynchronism</a:t>
            </a:r>
            <a:r>
              <a:rPr lang="zh-CN" altLang="en-US">
                <a:latin typeface="Times New Roman" panose="02020603050405020304" pitchFamily="18" charset="0"/>
              </a:rPr>
              <a:t>）</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在</a:t>
            </a:r>
            <a:r>
              <a:rPr lang="en-US" altLang="zh-CN">
                <a:latin typeface="Times New Roman" panose="02020603050405020304" pitchFamily="18" charset="0"/>
              </a:rPr>
              <a:t>OS</a:t>
            </a:r>
            <a:r>
              <a:rPr lang="zh-CN" altLang="en-US">
                <a:latin typeface="Times New Roman" panose="02020603050405020304" pitchFamily="18" charset="0"/>
              </a:rPr>
              <a:t>控制下的多个作业的执行顺序和每个作业的执行顺序时间是不确定的。而不是</a:t>
            </a:r>
            <a:r>
              <a:rPr lang="en-US" altLang="zh-CN">
                <a:latin typeface="Times New Roman" panose="02020603050405020304" pitchFamily="18" charset="0"/>
              </a:rPr>
              <a:t>OS</a:t>
            </a:r>
            <a:r>
              <a:rPr lang="zh-CN" altLang="en-US">
                <a:latin typeface="Times New Roman" panose="02020603050405020304" pitchFamily="18" charset="0"/>
              </a:rPr>
              <a:t>本身的功能不确定或用户程序的结果不确定。</a:t>
            </a:r>
            <a:endParaRPr lang="zh-CN" altLang="en-US" sz="3600"/>
          </a:p>
        </p:txBody>
      </p:sp>
      <p:sp>
        <p:nvSpPr>
          <p:cNvPr id="7" name="Rectangle 2"/>
          <p:cNvSpPr>
            <a:spLocks noGrp="1" noChangeArrowheads="1"/>
          </p:cNvSpPr>
          <p:nvPr>
            <p:ph type="title"/>
          </p:nvPr>
        </p:nvSpPr>
        <p:spPr>
          <a:xfrm>
            <a:off x="838200" y="304800"/>
            <a:ext cx="7793038" cy="1143000"/>
          </a:xfrm>
        </p:spPr>
        <p:txBody>
          <a:bodyPr/>
          <a:lstStyle/>
          <a:p>
            <a:pPr eaLnBrk="1" hangingPunct="1"/>
            <a:r>
              <a:rPr lang="en-US" altLang="zh-CN" dirty="0">
                <a:solidFill>
                  <a:schemeClr val="tx1"/>
                </a:solidFill>
              </a:rPr>
              <a:t> 1.3   </a:t>
            </a:r>
            <a:r>
              <a:rPr lang="zh-CN" altLang="en-US" dirty="0">
                <a:solidFill>
                  <a:schemeClr val="tx1"/>
                </a:solidFill>
              </a:rPr>
              <a:t>现代</a:t>
            </a:r>
            <a:r>
              <a:rPr lang="en-US" altLang="zh-CN" dirty="0">
                <a:solidFill>
                  <a:schemeClr val="tx1"/>
                </a:solidFill>
              </a:rPr>
              <a:t>OS</a:t>
            </a:r>
            <a:r>
              <a:rPr lang="zh-CN" altLang="en-US" dirty="0">
                <a:solidFill>
                  <a:schemeClr val="tx1"/>
                </a:solidFill>
              </a:rPr>
              <a:t>的特征和服务</a:t>
            </a:r>
            <a:endParaRPr lang="zh-CN" altLang="en-US" dirty="0">
              <a:solidFill>
                <a:schemeClr val="tx1"/>
              </a:solidFill>
            </a:endParaRPr>
          </a:p>
        </p:txBody>
      </p:sp>
    </p:spTree>
  </p:cSld>
  <p:clrMapOvr>
    <a:masterClrMapping/>
  </p:clrMapOvr>
  <p:transition>
    <p:blinds/>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4"/>
          <p:cNvSpPr>
            <a:spLocks noGrp="1" noChangeArrowheads="1"/>
          </p:cNvSpPr>
          <p:nvPr>
            <p:ph type="body" idx="1"/>
          </p:nvPr>
        </p:nvSpPr>
        <p:spPr/>
        <p:txBody>
          <a:bodyPr/>
          <a:lstStyle/>
          <a:p>
            <a:pPr eaLnBrk="1" hangingPunct="1"/>
            <a:r>
              <a:rPr lang="en-US" altLang="zh-CN">
                <a:latin typeface="Times New Roman" panose="02020603050405020304" pitchFamily="18" charset="0"/>
              </a:rPr>
              <a:t>OS </a:t>
            </a:r>
            <a:r>
              <a:rPr lang="zh-CN" altLang="en-US">
                <a:latin typeface="Times New Roman" panose="02020603050405020304" pitchFamily="18" charset="0"/>
              </a:rPr>
              <a:t>的服务</a:t>
            </a:r>
            <a:endParaRPr lang="zh-CN" altLang="en-US">
              <a:latin typeface="Times New Roman" panose="02020603050405020304" pitchFamily="18" charset="0"/>
            </a:endParaRPr>
          </a:p>
          <a:p>
            <a:pPr lvl="1" eaLnBrk="1" hangingPunct="1"/>
            <a:r>
              <a:rPr lang="zh-CN" altLang="en-US">
                <a:latin typeface="Times New Roman" panose="02020603050405020304" pitchFamily="18" charset="0"/>
              </a:rPr>
              <a:t>操作系统的公共服务类型</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程序执行、</a:t>
            </a:r>
            <a:r>
              <a:rPr lang="en-US" altLang="zh-CN">
                <a:latin typeface="Times New Roman" panose="02020603050405020304" pitchFamily="18" charset="0"/>
              </a:rPr>
              <a:t>I/O</a:t>
            </a:r>
            <a:r>
              <a:rPr lang="zh-CN" altLang="en-US">
                <a:latin typeface="Times New Roman" panose="02020603050405020304" pitchFamily="18" charset="0"/>
              </a:rPr>
              <a:t>操作、文件系统操作、通信和差错检测。</a:t>
            </a:r>
            <a:endParaRPr lang="zh-CN" altLang="en-US">
              <a:latin typeface="Times New Roman" panose="02020603050405020304" pitchFamily="18" charset="0"/>
            </a:endParaRPr>
          </a:p>
          <a:p>
            <a:pPr lvl="1" eaLnBrk="1" hangingPunct="1"/>
            <a:r>
              <a:rPr lang="zh-CN" altLang="en-US">
                <a:latin typeface="Times New Roman" panose="02020603050405020304" pitchFamily="18" charset="0"/>
              </a:rPr>
              <a:t>系统调用</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进程控制、文件操作、设备管理、通信和信息维护</a:t>
            </a:r>
            <a:endParaRPr lang="zh-CN" altLang="en-US" sz="3600"/>
          </a:p>
        </p:txBody>
      </p:sp>
      <p:sp>
        <p:nvSpPr>
          <p:cNvPr id="8" name="Rectangle 2"/>
          <p:cNvSpPr>
            <a:spLocks noGrp="1" noChangeArrowheads="1"/>
          </p:cNvSpPr>
          <p:nvPr>
            <p:ph type="title"/>
          </p:nvPr>
        </p:nvSpPr>
        <p:spPr>
          <a:xfrm>
            <a:off x="838200" y="304800"/>
            <a:ext cx="7793038" cy="1143000"/>
          </a:xfrm>
        </p:spPr>
        <p:txBody>
          <a:bodyPr/>
          <a:lstStyle/>
          <a:p>
            <a:pPr eaLnBrk="1" hangingPunct="1"/>
            <a:r>
              <a:rPr lang="en-US" altLang="zh-CN" dirty="0">
                <a:solidFill>
                  <a:schemeClr val="tx1"/>
                </a:solidFill>
              </a:rPr>
              <a:t> 1.3   </a:t>
            </a:r>
            <a:r>
              <a:rPr lang="zh-CN" altLang="en-US" dirty="0">
                <a:solidFill>
                  <a:schemeClr val="tx1"/>
                </a:solidFill>
              </a:rPr>
              <a:t>现代</a:t>
            </a:r>
            <a:r>
              <a:rPr lang="en-US" altLang="zh-CN" dirty="0">
                <a:solidFill>
                  <a:schemeClr val="tx1"/>
                </a:solidFill>
              </a:rPr>
              <a:t>OS</a:t>
            </a:r>
            <a:r>
              <a:rPr lang="zh-CN" altLang="en-US" dirty="0">
                <a:solidFill>
                  <a:schemeClr val="tx1"/>
                </a:solidFill>
              </a:rPr>
              <a:t>的特征和服务</a:t>
            </a:r>
            <a:endParaRPr lang="zh-CN" altLang="en-US" dirty="0">
              <a:solidFill>
                <a:schemeClr val="tx1"/>
              </a:solidFill>
            </a:endParaRPr>
          </a:p>
        </p:txBody>
      </p:sp>
    </p:spTree>
  </p:cSld>
  <p:clrMapOvr>
    <a:masterClrMapping/>
  </p:clrMapOvr>
  <p:transition>
    <p:blinds/>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2"/>
          <p:cNvSpPr>
            <a:spLocks noGrp="1" noChangeArrowheads="1"/>
          </p:cNvSpPr>
          <p:nvPr>
            <p:ph type="title"/>
          </p:nvPr>
        </p:nvSpPr>
        <p:spPr/>
        <p:txBody>
          <a:bodyPr/>
          <a:lstStyle/>
          <a:p>
            <a:pPr eaLnBrk="1" hangingPunct="1"/>
            <a:r>
              <a:rPr lang="en-US" altLang="zh-CN" sz="3600" dirty="0">
                <a:solidFill>
                  <a:schemeClr val="tx1"/>
                </a:solidFill>
              </a:rPr>
              <a:t> 1.4</a:t>
            </a:r>
            <a:r>
              <a:rPr lang="en-US" altLang="zh-CN" sz="3600" dirty="0">
                <a:solidFill>
                  <a:schemeClr val="tx1"/>
                </a:solidFill>
                <a:cs typeface="Times New Roman" panose="02020603050405020304" pitchFamily="18" charset="0"/>
              </a:rPr>
              <a:t>     </a:t>
            </a:r>
            <a:r>
              <a:rPr lang="en-US" altLang="zh-CN" sz="3600" dirty="0">
                <a:solidFill>
                  <a:schemeClr val="tx1"/>
                </a:solidFill>
              </a:rPr>
              <a:t>OS </a:t>
            </a:r>
            <a:r>
              <a:rPr lang="zh-CN" altLang="en-US" sz="3600" dirty="0">
                <a:solidFill>
                  <a:schemeClr val="tx1"/>
                </a:solidFill>
              </a:rPr>
              <a:t>的功能</a:t>
            </a:r>
            <a:endParaRPr lang="zh-CN" altLang="en-US" sz="3600" dirty="0">
              <a:solidFill>
                <a:schemeClr val="tx1"/>
              </a:solidFill>
            </a:endParaRPr>
          </a:p>
        </p:txBody>
      </p:sp>
      <p:sp>
        <p:nvSpPr>
          <p:cNvPr id="54278" name="Rectangle 4"/>
          <p:cNvSpPr>
            <a:spLocks noGrp="1" noChangeArrowheads="1"/>
          </p:cNvSpPr>
          <p:nvPr>
            <p:ph idx="1"/>
          </p:nvPr>
        </p:nvSpPr>
        <p:spPr/>
        <p:txBody>
          <a:bodyPr/>
          <a:lstStyle/>
          <a:p>
            <a:pPr eaLnBrk="1" hangingPunct="1">
              <a:lnSpc>
                <a:spcPct val="90000"/>
              </a:lnSpc>
            </a:pPr>
            <a:r>
              <a:rPr lang="zh-CN" altLang="en-US" sz="3200" dirty="0">
                <a:latin typeface="Times New Roman" panose="02020603050405020304" pitchFamily="18" charset="0"/>
              </a:rPr>
              <a:t>处理机管理</a:t>
            </a:r>
            <a:endParaRPr lang="zh-CN" altLang="en-US" sz="3200" dirty="0">
              <a:latin typeface="Times New Roman" panose="02020603050405020304" pitchFamily="18" charset="0"/>
            </a:endParaRPr>
          </a:p>
          <a:p>
            <a:pPr lvl="1" eaLnBrk="1" hangingPunct="1">
              <a:lnSpc>
                <a:spcPct val="90000"/>
              </a:lnSpc>
            </a:pPr>
            <a:r>
              <a:rPr lang="zh-CN" altLang="en-US" sz="2800" dirty="0">
                <a:latin typeface="Times New Roman" panose="02020603050405020304" pitchFamily="18" charset="0"/>
              </a:rPr>
              <a:t>进程控制</a:t>
            </a:r>
            <a:endParaRPr lang="zh-CN" altLang="en-US" sz="2800" dirty="0">
              <a:latin typeface="Times New Roman" panose="02020603050405020304" pitchFamily="18" charset="0"/>
            </a:endParaRPr>
          </a:p>
          <a:p>
            <a:pPr lvl="1" eaLnBrk="1" hangingPunct="1">
              <a:lnSpc>
                <a:spcPct val="90000"/>
              </a:lnSpc>
            </a:pPr>
            <a:r>
              <a:rPr lang="zh-CN" altLang="en-US" sz="2800" dirty="0">
                <a:latin typeface="Times New Roman" panose="02020603050405020304" pitchFamily="18" charset="0"/>
              </a:rPr>
              <a:t>进程同步</a:t>
            </a:r>
            <a:endParaRPr lang="zh-CN" altLang="en-US" sz="2800" dirty="0">
              <a:latin typeface="Times New Roman" panose="02020603050405020304" pitchFamily="18" charset="0"/>
            </a:endParaRPr>
          </a:p>
          <a:p>
            <a:pPr lvl="1" eaLnBrk="1" hangingPunct="1">
              <a:lnSpc>
                <a:spcPct val="90000"/>
              </a:lnSpc>
            </a:pPr>
            <a:r>
              <a:rPr lang="zh-CN" altLang="en-US" sz="2800" dirty="0">
                <a:latin typeface="Times New Roman" panose="02020603050405020304" pitchFamily="18" charset="0"/>
              </a:rPr>
              <a:t>进程通信</a:t>
            </a:r>
            <a:endParaRPr lang="zh-CN" altLang="en-US" sz="2800" dirty="0">
              <a:latin typeface="Times New Roman" panose="02020603050405020304" pitchFamily="18" charset="0"/>
            </a:endParaRPr>
          </a:p>
          <a:p>
            <a:pPr lvl="1" eaLnBrk="1" hangingPunct="1">
              <a:lnSpc>
                <a:spcPct val="90000"/>
              </a:lnSpc>
            </a:pPr>
            <a:r>
              <a:rPr lang="zh-CN" altLang="en-US" sz="2800" dirty="0">
                <a:latin typeface="Times New Roman" panose="02020603050405020304" pitchFamily="18" charset="0"/>
              </a:rPr>
              <a:t>调度</a:t>
            </a:r>
            <a:endParaRPr lang="zh-CN" altLang="en-US" sz="2800" dirty="0">
              <a:latin typeface="Times New Roman" panose="02020603050405020304" pitchFamily="18" charset="0"/>
            </a:endParaRPr>
          </a:p>
          <a:p>
            <a:pPr eaLnBrk="1" hangingPunct="1">
              <a:lnSpc>
                <a:spcPct val="90000"/>
              </a:lnSpc>
            </a:pPr>
            <a:r>
              <a:rPr lang="zh-CN" altLang="en-US" sz="3200" dirty="0">
                <a:latin typeface="Times New Roman" panose="02020603050405020304" pitchFamily="18" charset="0"/>
              </a:rPr>
              <a:t>存储管理</a:t>
            </a:r>
            <a:endParaRPr lang="zh-CN" altLang="en-US" sz="3200" dirty="0">
              <a:latin typeface="Times New Roman" panose="02020603050405020304" pitchFamily="18" charset="0"/>
            </a:endParaRPr>
          </a:p>
          <a:p>
            <a:pPr lvl="1" eaLnBrk="1" hangingPunct="1">
              <a:lnSpc>
                <a:spcPct val="90000"/>
              </a:lnSpc>
            </a:pPr>
            <a:r>
              <a:rPr lang="zh-CN" altLang="en-US" sz="2800" dirty="0">
                <a:latin typeface="Times New Roman" panose="02020603050405020304" pitchFamily="18" charset="0"/>
              </a:rPr>
              <a:t>内存分配</a:t>
            </a:r>
            <a:endParaRPr lang="zh-CN" altLang="en-US" sz="2800" dirty="0">
              <a:latin typeface="Times New Roman" panose="02020603050405020304" pitchFamily="18" charset="0"/>
            </a:endParaRPr>
          </a:p>
          <a:p>
            <a:pPr lvl="1" eaLnBrk="1" hangingPunct="1">
              <a:lnSpc>
                <a:spcPct val="90000"/>
              </a:lnSpc>
            </a:pPr>
            <a:r>
              <a:rPr lang="zh-CN" altLang="en-US" sz="2800" dirty="0">
                <a:latin typeface="Times New Roman" panose="02020603050405020304" pitchFamily="18" charset="0"/>
              </a:rPr>
              <a:t>存储保护</a:t>
            </a:r>
            <a:endParaRPr lang="zh-CN" altLang="en-US" sz="2800" dirty="0">
              <a:latin typeface="Times New Roman" panose="02020603050405020304" pitchFamily="18" charset="0"/>
            </a:endParaRPr>
          </a:p>
          <a:p>
            <a:pPr lvl="1" eaLnBrk="1" hangingPunct="1">
              <a:lnSpc>
                <a:spcPct val="90000"/>
              </a:lnSpc>
            </a:pPr>
            <a:r>
              <a:rPr lang="zh-CN" altLang="en-US" sz="2800" dirty="0">
                <a:latin typeface="Times New Roman" panose="02020603050405020304" pitchFamily="18" charset="0"/>
              </a:rPr>
              <a:t>内存扩充（虚拟存储技术）</a:t>
            </a:r>
            <a:endParaRPr lang="zh-CN" altLang="en-US" sz="2800" dirty="0">
              <a:latin typeface="Times New Roman" panose="02020603050405020304" pitchFamily="18" charset="0"/>
            </a:endParaRPr>
          </a:p>
          <a:p>
            <a:pPr lvl="1" eaLnBrk="1" hangingPunct="1">
              <a:lnSpc>
                <a:spcPct val="90000"/>
              </a:lnSpc>
            </a:pPr>
            <a:r>
              <a:rPr lang="zh-CN" altLang="en-US" sz="2800" dirty="0">
                <a:latin typeface="Times New Roman" panose="02020603050405020304" pitchFamily="18" charset="0"/>
              </a:rPr>
              <a:t>地址映射</a:t>
            </a:r>
            <a:endParaRPr lang="zh-CN" altLang="en-US" sz="3600" dirty="0"/>
          </a:p>
        </p:txBody>
      </p:sp>
    </p:spTree>
  </p:cSld>
  <p:clrMapOvr>
    <a:masterClrMapping/>
  </p:clrMapOvr>
  <p:transition>
    <p:blinds/>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4"/>
          <p:cNvSpPr>
            <a:spLocks noGrp="1" noChangeArrowheads="1"/>
          </p:cNvSpPr>
          <p:nvPr>
            <p:ph idx="1"/>
          </p:nvPr>
        </p:nvSpPr>
        <p:spPr/>
        <p:txBody>
          <a:bodyPr/>
          <a:lstStyle/>
          <a:p>
            <a:pPr eaLnBrk="1" hangingPunct="1"/>
            <a:r>
              <a:rPr lang="zh-CN" altLang="en-US" dirty="0">
                <a:latin typeface="Times New Roman" panose="02020603050405020304" pitchFamily="18" charset="0"/>
              </a:rPr>
              <a:t>设备管理</a:t>
            </a:r>
            <a:endParaRPr lang="zh-CN" altLang="en-US" dirty="0">
              <a:latin typeface="Times New Roman" panose="02020603050405020304" pitchFamily="18" charset="0"/>
            </a:endParaRPr>
          </a:p>
          <a:p>
            <a:pPr lvl="1" eaLnBrk="1" hangingPunct="1"/>
            <a:r>
              <a:rPr lang="zh-CN" altLang="en-US" sz="2800" dirty="0">
                <a:latin typeface="Times New Roman" panose="02020603050405020304" pitchFamily="18" charset="0"/>
              </a:rPr>
              <a:t>缓冲管理</a:t>
            </a:r>
            <a:endParaRPr lang="zh-CN" altLang="en-US" sz="2800" dirty="0">
              <a:latin typeface="Times New Roman" panose="02020603050405020304" pitchFamily="18" charset="0"/>
            </a:endParaRPr>
          </a:p>
          <a:p>
            <a:pPr lvl="1" eaLnBrk="1" hangingPunct="1"/>
            <a:r>
              <a:rPr lang="zh-CN" altLang="en-US" sz="2800" dirty="0">
                <a:latin typeface="Times New Roman" panose="02020603050405020304" pitchFamily="18" charset="0"/>
              </a:rPr>
              <a:t>设备分配</a:t>
            </a:r>
            <a:endParaRPr lang="zh-CN" altLang="en-US" sz="2800" dirty="0">
              <a:latin typeface="Times New Roman" panose="02020603050405020304" pitchFamily="18" charset="0"/>
            </a:endParaRPr>
          </a:p>
          <a:p>
            <a:pPr lvl="1" eaLnBrk="1" hangingPunct="1"/>
            <a:r>
              <a:rPr lang="zh-CN" altLang="en-US" sz="2800" dirty="0">
                <a:latin typeface="Times New Roman" panose="02020603050405020304" pitchFamily="18" charset="0"/>
              </a:rPr>
              <a:t>设备处理</a:t>
            </a:r>
            <a:endParaRPr lang="zh-CN" altLang="en-US" sz="2800" dirty="0">
              <a:latin typeface="Times New Roman" panose="02020603050405020304" pitchFamily="18" charset="0"/>
            </a:endParaRPr>
          </a:p>
          <a:p>
            <a:pPr lvl="1" eaLnBrk="1" hangingPunct="1"/>
            <a:r>
              <a:rPr lang="zh-CN" altLang="en-US" sz="2800" dirty="0">
                <a:latin typeface="Times New Roman" panose="02020603050405020304" pitchFamily="18" charset="0"/>
              </a:rPr>
              <a:t>设备独立性和虚拟设备</a:t>
            </a:r>
            <a:endParaRPr lang="zh-CN" altLang="en-US" sz="2800" dirty="0">
              <a:latin typeface="Times New Roman" panose="02020603050405020304" pitchFamily="18" charset="0"/>
            </a:endParaRPr>
          </a:p>
          <a:p>
            <a:pPr eaLnBrk="1" hangingPunct="1"/>
            <a:r>
              <a:rPr lang="zh-CN" altLang="en-US" dirty="0">
                <a:latin typeface="Times New Roman" panose="02020603050405020304" pitchFamily="18" charset="0"/>
              </a:rPr>
              <a:t>信息管理（文件系统管理）</a:t>
            </a:r>
            <a:endParaRPr lang="zh-CN" altLang="en-US" dirty="0">
              <a:latin typeface="Times New Roman" panose="02020603050405020304" pitchFamily="18" charset="0"/>
            </a:endParaRPr>
          </a:p>
          <a:p>
            <a:pPr lvl="1" eaLnBrk="1" hangingPunct="1"/>
            <a:r>
              <a:rPr lang="zh-CN" altLang="en-US" sz="2800" dirty="0">
                <a:latin typeface="Times New Roman" panose="02020603050405020304" pitchFamily="18" charset="0"/>
              </a:rPr>
              <a:t>文件存储空间的管理</a:t>
            </a:r>
            <a:endParaRPr lang="zh-CN" altLang="en-US" sz="2800" dirty="0">
              <a:latin typeface="Times New Roman" panose="02020603050405020304" pitchFamily="18" charset="0"/>
            </a:endParaRPr>
          </a:p>
          <a:p>
            <a:pPr lvl="1" eaLnBrk="1" hangingPunct="1"/>
            <a:r>
              <a:rPr lang="zh-CN" altLang="en-US" sz="2800" dirty="0">
                <a:latin typeface="Times New Roman" panose="02020603050405020304" pitchFamily="18" charset="0"/>
              </a:rPr>
              <a:t>目录管理，按名存取</a:t>
            </a:r>
            <a:endParaRPr lang="zh-CN" altLang="en-US" sz="2800" dirty="0">
              <a:latin typeface="Times New Roman" panose="02020603050405020304" pitchFamily="18" charset="0"/>
            </a:endParaRPr>
          </a:p>
          <a:p>
            <a:pPr lvl="1" eaLnBrk="1" hangingPunct="1"/>
            <a:r>
              <a:rPr lang="zh-CN" altLang="en-US" sz="2800" dirty="0">
                <a:latin typeface="Times New Roman" panose="02020603050405020304" pitchFamily="18" charset="0"/>
              </a:rPr>
              <a:t>文件的读写管理和存取控制</a:t>
            </a:r>
            <a:endParaRPr lang="zh-CN" altLang="en-US" sz="3600" dirty="0"/>
          </a:p>
        </p:txBody>
      </p:sp>
      <p:sp>
        <p:nvSpPr>
          <p:cNvPr id="8" name="Rectangle 2"/>
          <p:cNvSpPr>
            <a:spLocks noGrp="1" noChangeArrowheads="1"/>
          </p:cNvSpPr>
          <p:nvPr>
            <p:ph type="title"/>
          </p:nvPr>
        </p:nvSpPr>
        <p:spPr>
          <a:xfrm>
            <a:off x="445416" y="176286"/>
            <a:ext cx="7228003" cy="1111102"/>
          </a:xfrm>
        </p:spPr>
        <p:txBody>
          <a:bodyPr/>
          <a:lstStyle/>
          <a:p>
            <a:pPr eaLnBrk="1" hangingPunct="1"/>
            <a:r>
              <a:rPr lang="en-US" altLang="zh-CN" sz="3600" dirty="0">
                <a:solidFill>
                  <a:schemeClr val="tx1"/>
                </a:solidFill>
              </a:rPr>
              <a:t> 1.4</a:t>
            </a:r>
            <a:r>
              <a:rPr lang="en-US" altLang="zh-CN" sz="3600" dirty="0">
                <a:solidFill>
                  <a:schemeClr val="tx1"/>
                </a:solidFill>
                <a:cs typeface="Times New Roman" panose="02020603050405020304" pitchFamily="18" charset="0"/>
              </a:rPr>
              <a:t>     </a:t>
            </a:r>
            <a:r>
              <a:rPr lang="en-US" altLang="zh-CN" sz="3600" dirty="0">
                <a:solidFill>
                  <a:schemeClr val="tx1"/>
                </a:solidFill>
              </a:rPr>
              <a:t>OS </a:t>
            </a:r>
            <a:r>
              <a:rPr lang="zh-CN" altLang="en-US" sz="3600" dirty="0">
                <a:solidFill>
                  <a:schemeClr val="tx1"/>
                </a:solidFill>
              </a:rPr>
              <a:t>的功能</a:t>
            </a:r>
            <a:endParaRPr lang="zh-CN" altLang="en-US" sz="3600" dirty="0">
              <a:solidFill>
                <a:schemeClr val="tx1"/>
              </a:solidFill>
            </a:endParaRPr>
          </a:p>
        </p:txBody>
      </p:sp>
    </p:spTree>
  </p:cSld>
  <p:clrMapOvr>
    <a:masterClrMapping/>
  </p:clrMapOvr>
  <p:transition>
    <p:blinds/>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168963" name="Rectangle 3"/>
          <p:cNvSpPr>
            <a:spLocks noGrp="1" noChangeArrowheads="1"/>
          </p:cNvSpPr>
          <p:nvPr>
            <p:ph idx="1"/>
          </p:nvPr>
        </p:nvSpPr>
        <p:spPr/>
        <p:txBody>
          <a:bodyPr/>
          <a:lstStyle/>
          <a:p>
            <a:pPr eaLnBrk="1" hangingPunct="1"/>
            <a:r>
              <a:rPr lang="zh-CN" altLang="en-US" sz="2800" dirty="0">
                <a:solidFill>
                  <a:srgbClr val="333399"/>
                </a:solidFill>
                <a:latin typeface="楷体" panose="02010609060101010101" charset="-122"/>
                <a:ea typeface="楷体" panose="02010609060101010101" charset="-122"/>
              </a:rPr>
              <a:t>操作系统是什么</a:t>
            </a:r>
            <a:r>
              <a:rPr lang="en-US" altLang="zh-CN" sz="2800" dirty="0">
                <a:solidFill>
                  <a:srgbClr val="333399"/>
                </a:solidFill>
                <a:latin typeface="楷体" panose="02010609060101010101" charset="-122"/>
                <a:ea typeface="楷体" panose="02010609060101010101" charset="-122"/>
              </a:rPr>
              <a:t>?</a:t>
            </a:r>
            <a:endParaRPr lang="en-US" altLang="zh-CN" sz="2800" dirty="0">
              <a:solidFill>
                <a:srgbClr val="333399"/>
              </a:solidFill>
              <a:latin typeface="楷体" panose="02010609060101010101" charset="-122"/>
              <a:ea typeface="楷体" panose="02010609060101010101" charset="-122"/>
            </a:endParaRPr>
          </a:p>
          <a:p>
            <a:pPr eaLnBrk="1" hangingPunct="1"/>
            <a:r>
              <a:rPr lang="zh-CN" altLang="en-US" sz="2800" dirty="0">
                <a:solidFill>
                  <a:srgbClr val="333399"/>
                </a:solidFill>
                <a:latin typeface="楷体" panose="02010609060101010101" charset="-122"/>
                <a:ea typeface="楷体" panose="02010609060101010101" charset="-122"/>
              </a:rPr>
              <a:t>为什么需要操作系统</a:t>
            </a:r>
            <a:r>
              <a:rPr lang="en-US" altLang="zh-CN" sz="2800" dirty="0">
                <a:solidFill>
                  <a:srgbClr val="333399"/>
                </a:solidFill>
                <a:latin typeface="楷体" panose="02010609060101010101" charset="-122"/>
                <a:ea typeface="楷体" panose="02010609060101010101" charset="-122"/>
              </a:rPr>
              <a:t>?</a:t>
            </a:r>
            <a:endParaRPr lang="en-US" altLang="zh-CN" sz="2800" dirty="0">
              <a:solidFill>
                <a:srgbClr val="333399"/>
              </a:solidFill>
              <a:latin typeface="楷体" panose="02010609060101010101" charset="-122"/>
              <a:ea typeface="楷体" panose="02010609060101010101" charset="-122"/>
            </a:endParaRPr>
          </a:p>
          <a:p>
            <a:pPr eaLnBrk="1" hangingPunct="1"/>
            <a:r>
              <a:rPr lang="zh-CN" altLang="en-US" sz="2800" dirty="0">
                <a:solidFill>
                  <a:srgbClr val="333399"/>
                </a:solidFill>
                <a:latin typeface="楷体" panose="02010609060101010101" charset="-122"/>
                <a:ea typeface="楷体" panose="02010609060101010101" charset="-122"/>
              </a:rPr>
              <a:t>操作系统如何工作</a:t>
            </a:r>
            <a:r>
              <a:rPr lang="en-US" altLang="zh-CN" sz="2800" dirty="0">
                <a:solidFill>
                  <a:srgbClr val="333399"/>
                </a:solidFill>
                <a:latin typeface="楷体" panose="02010609060101010101" charset="-122"/>
                <a:ea typeface="楷体" panose="02010609060101010101" charset="-122"/>
              </a:rPr>
              <a:t>?</a:t>
            </a:r>
            <a:endParaRPr lang="en-US" altLang="zh-CN" sz="2800" dirty="0">
              <a:solidFill>
                <a:srgbClr val="333399"/>
              </a:solidFill>
              <a:latin typeface="楷体" panose="02010609060101010101" charset="-122"/>
              <a:ea typeface="楷体" panose="02010609060101010101" charset="-122"/>
            </a:endParaRPr>
          </a:p>
          <a:p>
            <a:pPr eaLnBrk="1" hangingPunct="1"/>
            <a:r>
              <a:rPr lang="zh-CN" altLang="en-US" sz="2800" dirty="0">
                <a:solidFill>
                  <a:srgbClr val="333399"/>
                </a:solidFill>
                <a:latin typeface="楷体" panose="02010609060101010101" charset="-122"/>
                <a:ea typeface="楷体" panose="02010609060101010101" charset="-122"/>
              </a:rPr>
              <a:t>这门课学什么</a:t>
            </a:r>
            <a:r>
              <a:rPr lang="en-US" altLang="zh-CN" sz="2800" dirty="0">
                <a:solidFill>
                  <a:srgbClr val="333399"/>
                </a:solidFill>
                <a:latin typeface="楷体" panose="02010609060101010101" charset="-122"/>
                <a:ea typeface="楷体" panose="02010609060101010101" charset="-122"/>
              </a:rPr>
              <a:t>?</a:t>
            </a:r>
            <a:endParaRPr lang="en-US" altLang="zh-CN" sz="2800" dirty="0">
              <a:solidFill>
                <a:srgbClr val="333399"/>
              </a:solidFill>
              <a:latin typeface="楷体" panose="02010609060101010101" charset="-122"/>
              <a:ea typeface="楷体" panose="02010609060101010101" charset="-122"/>
            </a:endParaRPr>
          </a:p>
          <a:p>
            <a:pPr eaLnBrk="1" hangingPunct="1"/>
            <a:r>
              <a:rPr lang="zh-CN" altLang="en-US" sz="2800" dirty="0">
                <a:solidFill>
                  <a:srgbClr val="333399"/>
                </a:solidFill>
                <a:latin typeface="楷体" panose="02010609060101010101" charset="-122"/>
                <a:ea typeface="楷体" panose="02010609060101010101" charset="-122"/>
              </a:rPr>
              <a:t>为什么要学这门课</a:t>
            </a:r>
            <a:r>
              <a:rPr lang="en-US" altLang="zh-CN" sz="2800" dirty="0">
                <a:solidFill>
                  <a:srgbClr val="333399"/>
                </a:solidFill>
                <a:latin typeface="楷体" panose="02010609060101010101" charset="-122"/>
                <a:ea typeface="楷体" panose="02010609060101010101" charset="-122"/>
              </a:rPr>
              <a:t>?</a:t>
            </a:r>
            <a:endParaRPr lang="en-US" altLang="zh-CN" sz="2800" dirty="0">
              <a:solidFill>
                <a:srgbClr val="333399"/>
              </a:solidFill>
              <a:latin typeface="楷体" panose="02010609060101010101" charset="-122"/>
              <a:ea typeface="楷体" panose="02010609060101010101" charset="-122"/>
            </a:endParaRPr>
          </a:p>
          <a:p>
            <a:pPr eaLnBrk="1" hangingPunct="1"/>
            <a:r>
              <a:rPr lang="zh-CN" altLang="en-US" sz="2800" dirty="0">
                <a:solidFill>
                  <a:srgbClr val="333399"/>
                </a:solidFill>
                <a:latin typeface="楷体" panose="02010609060101010101" charset="-122"/>
                <a:ea typeface="楷体" panose="02010609060101010101" charset="-122"/>
              </a:rPr>
              <a:t>这门课如何学</a:t>
            </a:r>
            <a:r>
              <a:rPr lang="en-US" altLang="zh-CN" sz="2800" dirty="0">
                <a:solidFill>
                  <a:srgbClr val="333399"/>
                </a:solidFill>
                <a:latin typeface="楷体" panose="02010609060101010101" charset="-122"/>
                <a:ea typeface="楷体" panose="02010609060101010101" charset="-122"/>
              </a:rPr>
              <a:t>?</a:t>
            </a:r>
            <a:endParaRPr lang="en-US" altLang="zh-CN" sz="2800" dirty="0">
              <a:solidFill>
                <a:srgbClr val="333399"/>
              </a:solidFill>
              <a:latin typeface="楷体" panose="02010609060101010101" charset="-122"/>
              <a:ea typeface="楷体" panose="02010609060101010101" charset="-122"/>
            </a:endParaRPr>
          </a:p>
        </p:txBody>
      </p:sp>
      <p:sp>
        <p:nvSpPr>
          <p:cNvPr id="8194" name="日期占位符 3"/>
          <p:cNvSpPr>
            <a:spLocks noGrp="1"/>
          </p:cNvSpPr>
          <p:nvPr>
            <p:ph type="dt" sz="quarter" idx="10"/>
          </p:nvPr>
        </p:nvSpPr>
        <p:spPr bwMode="auto">
          <a:xfrm>
            <a:off x="7451725" y="6381750"/>
            <a:ext cx="16922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a:defRPr lang="zh-CN"/>
            </a:defPPr>
            <a:lvl1pPr algn="l" rtl="0" eaLnBrk="1" fontAlgn="base" hangingPunct="1">
              <a:spcBef>
                <a:spcPct val="0"/>
              </a:spcBef>
              <a:spcAft>
                <a:spcPct val="0"/>
              </a:spcAft>
              <a:defRPr kumimoji="0" sz="1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a:spcBef>
                <a:spcPct val="0"/>
              </a:spcBef>
              <a:buClrTx/>
              <a:buFontTx/>
              <a:buNone/>
              <a:defRPr/>
            </a:pPr>
            <a:fld id="{DCAD6145-5C9D-4E9D-92CB-B1B4DC27B6D0}" type="datetime1">
              <a:rPr lang="zh-CN" altLang="en-US" smtClean="0"/>
            </a:fld>
            <a:r>
              <a:rPr lang="en-US" altLang="zh-CN"/>
              <a:t>    </a:t>
            </a:r>
            <a:fld id="{0D79E780-8C19-42DE-992B-C0CCA7317FC9}" type="datetime10">
              <a:rPr lang="zh-CN" altLang="en-US" smtClean="0"/>
            </a:fld>
            <a:endParaRPr kumimoji="0" lang="en-US" altLang="zh-CN" sz="1400" b="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fade">
                                      <p:cBhvr>
                                        <p:cTn id="7" dur="2000"/>
                                        <p:tgtEl>
                                          <p:spTgt spid="168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8963">
                                            <p:txEl>
                                              <p:pRg st="1" end="1"/>
                                            </p:txEl>
                                          </p:spTgt>
                                        </p:tgtEl>
                                        <p:attrNameLst>
                                          <p:attrName>style.visibility</p:attrName>
                                        </p:attrNameLst>
                                      </p:cBhvr>
                                      <p:to>
                                        <p:strVal val="visible"/>
                                      </p:to>
                                    </p:set>
                                    <p:animEffect transition="in" filter="fade">
                                      <p:cBhvr>
                                        <p:cTn id="12" dur="2000"/>
                                        <p:tgtEl>
                                          <p:spTgt spid="168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8963">
                                            <p:txEl>
                                              <p:pRg st="2" end="2"/>
                                            </p:txEl>
                                          </p:spTgt>
                                        </p:tgtEl>
                                        <p:attrNameLst>
                                          <p:attrName>style.visibility</p:attrName>
                                        </p:attrNameLst>
                                      </p:cBhvr>
                                      <p:to>
                                        <p:strVal val="visible"/>
                                      </p:to>
                                    </p:set>
                                    <p:animEffect transition="in" filter="fade">
                                      <p:cBhvr>
                                        <p:cTn id="17" dur="2000"/>
                                        <p:tgtEl>
                                          <p:spTgt spid="168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8963">
                                            <p:txEl>
                                              <p:pRg st="3" end="3"/>
                                            </p:txEl>
                                          </p:spTgt>
                                        </p:tgtEl>
                                        <p:attrNameLst>
                                          <p:attrName>style.visibility</p:attrName>
                                        </p:attrNameLst>
                                      </p:cBhvr>
                                      <p:to>
                                        <p:strVal val="visible"/>
                                      </p:to>
                                    </p:set>
                                    <p:animEffect transition="in" filter="fade">
                                      <p:cBhvr>
                                        <p:cTn id="22" dur="2000"/>
                                        <p:tgtEl>
                                          <p:spTgt spid="1689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8963">
                                            <p:txEl>
                                              <p:pRg st="4" end="4"/>
                                            </p:txEl>
                                          </p:spTgt>
                                        </p:tgtEl>
                                        <p:attrNameLst>
                                          <p:attrName>style.visibility</p:attrName>
                                        </p:attrNameLst>
                                      </p:cBhvr>
                                      <p:to>
                                        <p:strVal val="visible"/>
                                      </p:to>
                                    </p:set>
                                    <p:animEffect transition="in" filter="fade">
                                      <p:cBhvr>
                                        <p:cTn id="27" dur="2000"/>
                                        <p:tgtEl>
                                          <p:spTgt spid="1689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8963">
                                            <p:txEl>
                                              <p:pRg st="5" end="5"/>
                                            </p:txEl>
                                          </p:spTgt>
                                        </p:tgtEl>
                                        <p:attrNameLst>
                                          <p:attrName>style.visibility</p:attrName>
                                        </p:attrNameLst>
                                      </p:cBhvr>
                                      <p:to>
                                        <p:strVal val="visible"/>
                                      </p:to>
                                    </p:set>
                                    <p:animEffect transition="in" filter="fade">
                                      <p:cBhvr>
                                        <p:cTn id="32" dur="2000"/>
                                        <p:tgtEl>
                                          <p:spTgt spid="168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4"/>
          <p:cNvSpPr>
            <a:spLocks noGrp="1" noChangeArrowheads="1"/>
          </p:cNvSpPr>
          <p:nvPr>
            <p:ph type="body" idx="1"/>
          </p:nvPr>
        </p:nvSpPr>
        <p:spPr/>
        <p:txBody>
          <a:bodyPr/>
          <a:lstStyle/>
          <a:p>
            <a:pPr eaLnBrk="1" hangingPunct="1"/>
            <a:r>
              <a:rPr lang="zh-CN" altLang="en-US">
                <a:latin typeface="Times New Roman" panose="02020603050405020304" pitchFamily="18" charset="0"/>
              </a:rPr>
              <a:t>用户接口</a:t>
            </a:r>
            <a:endParaRPr lang="zh-CN" altLang="en-US">
              <a:latin typeface="Times New Roman" panose="02020603050405020304" pitchFamily="18" charset="0"/>
            </a:endParaRPr>
          </a:p>
          <a:p>
            <a:pPr lvl="1" eaLnBrk="1" hangingPunct="1"/>
            <a:r>
              <a:rPr lang="zh-CN" altLang="en-US">
                <a:latin typeface="Times New Roman" panose="02020603050405020304" pitchFamily="18" charset="0"/>
              </a:rPr>
              <a:t>程序一级接口（程序接口）</a:t>
            </a:r>
            <a:endParaRPr lang="zh-CN" altLang="en-US">
              <a:latin typeface="Times New Roman" panose="02020603050405020304" pitchFamily="18" charset="0"/>
            </a:endParaRPr>
          </a:p>
          <a:p>
            <a:pPr lvl="2" eaLnBrk="1" hangingPunct="1"/>
            <a:r>
              <a:rPr lang="en-US" altLang="zh-CN">
                <a:latin typeface="Times New Roman" panose="02020603050405020304" pitchFamily="18" charset="0"/>
              </a:rPr>
              <a:t>OS</a:t>
            </a:r>
            <a:r>
              <a:rPr lang="zh-CN" altLang="en-US">
                <a:latin typeface="Times New Roman" panose="02020603050405020304" pitchFamily="18" charset="0"/>
              </a:rPr>
              <a:t>提供一组系统调用供用户程序和其它系统 程序调用，完成数据传输，文件操作，资源分配等操作。</a:t>
            </a:r>
            <a:endParaRPr lang="zh-CN" altLang="en-US">
              <a:latin typeface="Times New Roman" panose="02020603050405020304" pitchFamily="18" charset="0"/>
            </a:endParaRPr>
          </a:p>
          <a:p>
            <a:pPr lvl="1" eaLnBrk="1" hangingPunct="1"/>
            <a:r>
              <a:rPr lang="zh-CN" altLang="en-US">
                <a:latin typeface="Times New Roman" panose="02020603050405020304" pitchFamily="18" charset="0"/>
              </a:rPr>
              <a:t>作业一级的接口（命令指令）</a:t>
            </a:r>
            <a:endParaRPr lang="zh-CN" altLang="en-US">
              <a:latin typeface="Times New Roman" panose="02020603050405020304" pitchFamily="18" charset="0"/>
            </a:endParaRPr>
          </a:p>
          <a:p>
            <a:pPr lvl="2" eaLnBrk="1" hangingPunct="1"/>
            <a:r>
              <a:rPr lang="zh-CN" altLang="en-US">
                <a:latin typeface="Times New Roman" panose="02020603050405020304" pitchFamily="18" charset="0"/>
              </a:rPr>
              <a:t>提供一组控制操作命令（作业控制语言）供用户去组织和控制自己作业的运行。</a:t>
            </a:r>
            <a:endParaRPr lang="zh-CN" altLang="en-US">
              <a:latin typeface="Times New Roman" panose="02020603050405020304" pitchFamily="18" charset="0"/>
            </a:endParaRPr>
          </a:p>
          <a:p>
            <a:pPr lvl="1" eaLnBrk="1" hangingPunct="1"/>
            <a:r>
              <a:rPr lang="zh-CN" altLang="en-US">
                <a:latin typeface="Times New Roman" panose="02020603050405020304" pitchFamily="18" charset="0"/>
              </a:rPr>
              <a:t>图形接口 </a:t>
            </a:r>
            <a:endParaRPr lang="zh-CN" altLang="en-US" sz="4000"/>
          </a:p>
        </p:txBody>
      </p:sp>
      <p:sp>
        <p:nvSpPr>
          <p:cNvPr id="7" name="Rectangle 2"/>
          <p:cNvSpPr>
            <a:spLocks noGrp="1" noChangeArrowheads="1"/>
          </p:cNvSpPr>
          <p:nvPr>
            <p:ph type="title"/>
          </p:nvPr>
        </p:nvSpPr>
        <p:spPr>
          <a:xfrm>
            <a:off x="445416" y="176286"/>
            <a:ext cx="7228003" cy="1111102"/>
          </a:xfrm>
        </p:spPr>
        <p:txBody>
          <a:bodyPr/>
          <a:lstStyle/>
          <a:p>
            <a:pPr eaLnBrk="1" hangingPunct="1"/>
            <a:r>
              <a:rPr lang="en-US" altLang="zh-CN" sz="3600" dirty="0">
                <a:solidFill>
                  <a:schemeClr val="tx1"/>
                </a:solidFill>
              </a:rPr>
              <a:t> 1.4</a:t>
            </a:r>
            <a:r>
              <a:rPr lang="en-US" altLang="zh-CN" sz="3600" dirty="0">
                <a:solidFill>
                  <a:schemeClr val="tx1"/>
                </a:solidFill>
                <a:cs typeface="Times New Roman" panose="02020603050405020304" pitchFamily="18" charset="0"/>
              </a:rPr>
              <a:t>     </a:t>
            </a:r>
            <a:r>
              <a:rPr lang="en-US" altLang="zh-CN" sz="3600" dirty="0">
                <a:solidFill>
                  <a:schemeClr val="tx1"/>
                </a:solidFill>
              </a:rPr>
              <a:t>OS </a:t>
            </a:r>
            <a:r>
              <a:rPr lang="zh-CN" altLang="en-US" sz="3600" dirty="0">
                <a:solidFill>
                  <a:schemeClr val="tx1"/>
                </a:solidFill>
              </a:rPr>
              <a:t>的功能</a:t>
            </a:r>
            <a:endParaRPr lang="zh-CN" altLang="en-US" sz="3600" dirty="0">
              <a:solidFill>
                <a:schemeClr val="tx1"/>
              </a:solidFill>
            </a:endParaRPr>
          </a:p>
        </p:txBody>
      </p:sp>
    </p:spTree>
  </p:cSld>
  <p:clrMapOvr>
    <a:masterClrMapping/>
  </p:clrMapOvr>
  <p:transition>
    <p:blinds/>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2"/>
          <p:cNvSpPr>
            <a:spLocks noGrp="1" noChangeArrowheads="1"/>
          </p:cNvSpPr>
          <p:nvPr>
            <p:ph type="title"/>
          </p:nvPr>
        </p:nvSpPr>
        <p:spPr/>
        <p:txBody>
          <a:bodyPr/>
          <a:lstStyle/>
          <a:p>
            <a:pPr eaLnBrk="1" hangingPunct="1"/>
            <a:r>
              <a:rPr lang="en-US" altLang="zh-CN" sz="3600" dirty="0">
                <a:solidFill>
                  <a:schemeClr val="tx1"/>
                </a:solidFill>
              </a:rPr>
              <a:t> 1.5</a:t>
            </a:r>
            <a:r>
              <a:rPr lang="en-US" altLang="zh-CN" sz="3600" dirty="0">
                <a:solidFill>
                  <a:schemeClr val="tx1"/>
                </a:solidFill>
                <a:cs typeface="Times New Roman" panose="02020603050405020304" pitchFamily="18" charset="0"/>
              </a:rPr>
              <a:t>    </a:t>
            </a:r>
            <a:r>
              <a:rPr lang="en-US" altLang="zh-CN" sz="3600" dirty="0">
                <a:solidFill>
                  <a:schemeClr val="tx1"/>
                </a:solidFill>
              </a:rPr>
              <a:t>OS </a:t>
            </a:r>
            <a:r>
              <a:rPr lang="zh-CN" altLang="en-US" sz="3600" dirty="0">
                <a:solidFill>
                  <a:schemeClr val="tx1"/>
                </a:solidFill>
              </a:rPr>
              <a:t>的结构</a:t>
            </a:r>
            <a:endParaRPr lang="zh-CN" altLang="en-US" sz="3600" dirty="0">
              <a:solidFill>
                <a:schemeClr val="tx1"/>
              </a:solidFill>
            </a:endParaRPr>
          </a:p>
        </p:txBody>
      </p:sp>
      <p:sp>
        <p:nvSpPr>
          <p:cNvPr id="57350" name="Rectangle 4"/>
          <p:cNvSpPr>
            <a:spLocks noGrp="1" noChangeArrowheads="1"/>
          </p:cNvSpPr>
          <p:nvPr>
            <p:ph idx="1"/>
          </p:nvPr>
        </p:nvSpPr>
        <p:spPr/>
        <p:txBody>
          <a:bodyPr/>
          <a:lstStyle/>
          <a:p>
            <a:pPr eaLnBrk="1" hangingPunct="1"/>
            <a:r>
              <a:rPr lang="en-US" altLang="zh-CN" dirty="0">
                <a:latin typeface="Times New Roman" panose="02020603050405020304" pitchFamily="18" charset="0"/>
              </a:rPr>
              <a:t>OS</a:t>
            </a:r>
            <a:r>
              <a:rPr lang="zh-CN" altLang="en-US" dirty="0">
                <a:latin typeface="Times New Roman" panose="02020603050405020304" pitchFamily="18" charset="0"/>
              </a:rPr>
              <a:t>的整体模块结构</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把</a:t>
            </a:r>
            <a:r>
              <a:rPr lang="en-US" altLang="zh-CN" dirty="0">
                <a:latin typeface="Times New Roman" panose="02020603050405020304" pitchFamily="18" charset="0"/>
              </a:rPr>
              <a:t>OS</a:t>
            </a:r>
            <a:r>
              <a:rPr lang="zh-CN" altLang="en-US" dirty="0">
                <a:latin typeface="Times New Roman" panose="02020603050405020304" pitchFamily="18" charset="0"/>
              </a:rPr>
              <a:t>系统，按功能划分为若干具有一定大小和独立性的模块，并规定好模块之间的接口，然后分头对各个模块进行设计，最后再按照它们之间的接口关系，把模块连接起来，形成一个完整的，模块化的操作系统。</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特点</a:t>
            </a:r>
            <a:endParaRPr lang="zh-CN" altLang="en-US" dirty="0">
              <a:latin typeface="Times New Roman" panose="02020603050405020304" pitchFamily="18" charset="0"/>
            </a:endParaRPr>
          </a:p>
        </p:txBody>
      </p:sp>
    </p:spTree>
  </p:cSld>
  <p:clrMapOvr>
    <a:masterClrMapping/>
  </p:clrMapOvr>
  <p:transition>
    <p:blinds/>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4"/>
          <p:cNvSpPr>
            <a:spLocks noGrp="1" noChangeArrowheads="1"/>
          </p:cNvSpPr>
          <p:nvPr>
            <p:ph idx="1"/>
          </p:nvPr>
        </p:nvSpPr>
        <p:spPr/>
        <p:txBody>
          <a:bodyPr/>
          <a:lstStyle/>
          <a:p>
            <a:pPr eaLnBrk="1" hangingPunct="1"/>
            <a:r>
              <a:rPr lang="zh-CN" altLang="en-US" dirty="0">
                <a:latin typeface="Times New Roman" panose="02020603050405020304" pitchFamily="18" charset="0"/>
              </a:rPr>
              <a:t>有序分层法</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实现方法</a:t>
            </a:r>
            <a:endParaRPr lang="zh-CN" altLang="en-US" dirty="0">
              <a:latin typeface="Times New Roman" panose="02020603050405020304" pitchFamily="18" charset="0"/>
            </a:endParaRPr>
          </a:p>
          <a:p>
            <a:pPr lvl="1" eaLnBrk="1" hangingPunct="1"/>
            <a:r>
              <a:rPr lang="zh-CN" altLang="en-US" dirty="0">
                <a:latin typeface="Times New Roman" panose="02020603050405020304" pitchFamily="18" charset="0"/>
              </a:rPr>
              <a:t>特点：</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把决定的无序性改为有序性。</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把模块间的复杂依赖关系改为单向依赖。</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设计低层软件时，不用考虑高层软件的实现方法。</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高层的错误不会影响低层。</a:t>
            </a:r>
            <a:endParaRPr lang="zh-CN" altLang="en-US" dirty="0">
              <a:latin typeface="Times New Roman" panose="02020603050405020304" pitchFamily="18" charset="0"/>
            </a:endParaRPr>
          </a:p>
          <a:p>
            <a:pPr lvl="2" eaLnBrk="1" hangingPunct="1"/>
            <a:r>
              <a:rPr lang="zh-CN" altLang="en-US" dirty="0">
                <a:latin typeface="Times New Roman" panose="02020603050405020304" pitchFamily="18" charset="0"/>
              </a:rPr>
              <a:t>不会产生递归调用，避免死锁发生。</a:t>
            </a:r>
            <a:endParaRPr lang="zh-CN" altLang="en-US" sz="3600" dirty="0"/>
          </a:p>
        </p:txBody>
      </p:sp>
      <p:sp>
        <p:nvSpPr>
          <p:cNvPr id="8" name="Rectangle 2"/>
          <p:cNvSpPr>
            <a:spLocks noGrp="1" noChangeArrowheads="1"/>
          </p:cNvSpPr>
          <p:nvPr>
            <p:ph type="title"/>
          </p:nvPr>
        </p:nvSpPr>
        <p:spPr>
          <a:xfrm>
            <a:off x="445416" y="176286"/>
            <a:ext cx="7228003" cy="1111102"/>
          </a:xfrm>
        </p:spPr>
        <p:txBody>
          <a:bodyPr/>
          <a:lstStyle/>
          <a:p>
            <a:pPr eaLnBrk="1" hangingPunct="1"/>
            <a:r>
              <a:rPr lang="en-US" altLang="zh-CN" sz="3600" dirty="0">
                <a:solidFill>
                  <a:schemeClr val="tx1"/>
                </a:solidFill>
              </a:rPr>
              <a:t> 1.5</a:t>
            </a:r>
            <a:r>
              <a:rPr lang="en-US" altLang="zh-CN" sz="3600" dirty="0">
                <a:solidFill>
                  <a:schemeClr val="tx1"/>
                </a:solidFill>
                <a:cs typeface="Times New Roman" panose="02020603050405020304" pitchFamily="18" charset="0"/>
              </a:rPr>
              <a:t>     </a:t>
            </a:r>
            <a:r>
              <a:rPr lang="en-US" altLang="zh-CN" sz="3600" dirty="0">
                <a:solidFill>
                  <a:schemeClr val="tx1"/>
                </a:solidFill>
              </a:rPr>
              <a:t>OS </a:t>
            </a:r>
            <a:r>
              <a:rPr lang="zh-CN" altLang="en-US" sz="3600" dirty="0">
                <a:solidFill>
                  <a:schemeClr val="tx1"/>
                </a:solidFill>
              </a:rPr>
              <a:t>的结构</a:t>
            </a:r>
            <a:endParaRPr lang="zh-CN" altLang="en-US" sz="3600" dirty="0">
              <a:solidFill>
                <a:schemeClr val="tx1"/>
              </a:solidFill>
            </a:endParaRPr>
          </a:p>
        </p:txBody>
      </p:sp>
    </p:spTree>
  </p:cSld>
  <p:clrMapOvr>
    <a:masterClrMapping/>
  </p:clrMapOvr>
  <p:transition>
    <p:blinds/>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4"/>
          <p:cNvSpPr>
            <a:spLocks noGrp="1" noChangeArrowheads="1"/>
          </p:cNvSpPr>
          <p:nvPr>
            <p:ph type="body" idx="1"/>
          </p:nvPr>
        </p:nvSpPr>
        <p:spPr>
          <a:xfrm>
            <a:off x="1066800" y="1310640"/>
            <a:ext cx="7888288" cy="4821873"/>
          </a:xfrm>
        </p:spPr>
        <p:txBody>
          <a:bodyPr/>
          <a:lstStyle/>
          <a:p>
            <a:pPr lvl="1" eaLnBrk="1" hangingPunct="1"/>
            <a:r>
              <a:rPr lang="zh-CN" altLang="en-US" dirty="0">
                <a:latin typeface="Times New Roman" panose="02020603050405020304" pitchFamily="18" charset="0"/>
              </a:rPr>
              <a:t>常用操作系统的层次模型</a:t>
            </a:r>
            <a:endParaRPr lang="zh-CN" altLang="en-US" dirty="0">
              <a:latin typeface="Times New Roman" panose="02020603050405020304" pitchFamily="18" charset="0"/>
            </a:endParaRPr>
          </a:p>
          <a:p>
            <a:pPr algn="just" eaLnBrk="1" hangingPunct="1">
              <a:spcBef>
                <a:spcPct val="50000"/>
              </a:spcBef>
              <a:buClrTx/>
              <a:buFontTx/>
              <a:buNone/>
            </a:pPr>
            <a:endParaRPr lang="en-US" altLang="zh-CN" sz="4400" dirty="0"/>
          </a:p>
        </p:txBody>
      </p:sp>
      <p:grpSp>
        <p:nvGrpSpPr>
          <p:cNvPr id="59398" name="Group 5"/>
          <p:cNvGrpSpPr/>
          <p:nvPr/>
        </p:nvGrpSpPr>
        <p:grpSpPr bwMode="auto">
          <a:xfrm>
            <a:off x="533400" y="2057400"/>
            <a:ext cx="8610600" cy="2971800"/>
            <a:chOff x="-3" y="-3"/>
            <a:chExt cx="3285" cy="1386"/>
          </a:xfrm>
        </p:grpSpPr>
        <p:grpSp>
          <p:nvGrpSpPr>
            <p:cNvPr id="59400" name="Group 6"/>
            <p:cNvGrpSpPr/>
            <p:nvPr/>
          </p:nvGrpSpPr>
          <p:grpSpPr bwMode="auto">
            <a:xfrm>
              <a:off x="0" y="0"/>
              <a:ext cx="3279" cy="1380"/>
              <a:chOff x="0" y="0"/>
              <a:chExt cx="3279" cy="1380"/>
            </a:xfrm>
          </p:grpSpPr>
          <p:grpSp>
            <p:nvGrpSpPr>
              <p:cNvPr id="59402" name="Group 7"/>
              <p:cNvGrpSpPr/>
              <p:nvPr/>
            </p:nvGrpSpPr>
            <p:grpSpPr bwMode="auto">
              <a:xfrm>
                <a:off x="0" y="0"/>
                <a:ext cx="3279" cy="460"/>
                <a:chOff x="0" y="0"/>
                <a:chExt cx="3279" cy="460"/>
              </a:xfrm>
            </p:grpSpPr>
            <p:sp>
              <p:nvSpPr>
                <p:cNvPr id="59413" name="Rectangle 8"/>
                <p:cNvSpPr>
                  <a:spLocks noChangeArrowheads="1"/>
                </p:cNvSpPr>
                <p:nvPr/>
              </p:nvSpPr>
              <p:spPr bwMode="auto">
                <a:xfrm>
                  <a:off x="0" y="0"/>
                  <a:ext cx="3279" cy="460"/>
                </a:xfrm>
                <a:prstGeom prst="rect">
                  <a:avLst/>
                </a:prstGeom>
                <a:solidFill>
                  <a:srgbClr val="E5E5E5"/>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grpSp>
              <p:nvGrpSpPr>
                <p:cNvPr id="59414" name="Group 9"/>
                <p:cNvGrpSpPr/>
                <p:nvPr/>
              </p:nvGrpSpPr>
              <p:grpSpPr bwMode="auto">
                <a:xfrm>
                  <a:off x="0" y="0"/>
                  <a:ext cx="3279" cy="460"/>
                  <a:chOff x="0" y="0"/>
                  <a:chExt cx="3279" cy="460"/>
                </a:xfrm>
              </p:grpSpPr>
              <p:sp>
                <p:nvSpPr>
                  <p:cNvPr id="59415" name="Rectangle 10"/>
                  <p:cNvSpPr>
                    <a:spLocks noChangeArrowheads="1"/>
                  </p:cNvSpPr>
                  <p:nvPr/>
                </p:nvSpPr>
                <p:spPr bwMode="auto">
                  <a:xfrm>
                    <a:off x="43" y="0"/>
                    <a:ext cx="3193" cy="460"/>
                  </a:xfrm>
                  <a:prstGeom prst="rect">
                    <a:avLst/>
                  </a:prstGeom>
                  <a:solidFill>
                    <a:srgbClr val="E5E5E5"/>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indent="228600">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a:latin typeface="Times New Roman" panose="02020603050405020304" pitchFamily="18" charset="0"/>
                      </a:rPr>
                      <a:t>用户接口</a:t>
                    </a:r>
                    <a:endParaRPr lang="zh-CN" altLang="en-US" sz="2000">
                      <a:latin typeface="Times New Roman" panose="02020603050405020304" pitchFamily="18" charset="0"/>
                    </a:endParaRPr>
                  </a:p>
                  <a:p>
                    <a:pPr algn="ctr">
                      <a:spcBef>
                        <a:spcPct val="0"/>
                      </a:spcBef>
                      <a:buClrTx/>
                      <a:buFontTx/>
                      <a:buNone/>
                    </a:pPr>
                    <a:r>
                      <a:rPr lang="zh-CN" altLang="en-US" sz="2000">
                        <a:latin typeface="Times New Roman" panose="02020603050405020304" pitchFamily="18" charset="0"/>
                      </a:rPr>
                      <a:t>（命令接口、程序接口、图形用户接口）</a:t>
                    </a:r>
                    <a:endParaRPr lang="zh-CN" altLang="en-US" sz="2000">
                      <a:latin typeface="Arial Narrow" panose="020B0606020202030204" pitchFamily="34" charset="0"/>
                    </a:endParaRPr>
                  </a:p>
                </p:txBody>
              </p:sp>
              <p:sp>
                <p:nvSpPr>
                  <p:cNvPr id="59416" name="Rectangle 11"/>
                  <p:cNvSpPr>
                    <a:spLocks noChangeArrowheads="1"/>
                  </p:cNvSpPr>
                  <p:nvPr/>
                </p:nvSpPr>
                <p:spPr bwMode="auto">
                  <a:xfrm>
                    <a:off x="0" y="0"/>
                    <a:ext cx="3279" cy="460"/>
                  </a:xfrm>
                  <a:prstGeom prst="rect">
                    <a:avLst/>
                  </a:prstGeom>
                  <a:noFill/>
                  <a:ln w="7">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grpSp>
          </p:grpSp>
          <p:grpSp>
            <p:nvGrpSpPr>
              <p:cNvPr id="59403" name="Group 12"/>
              <p:cNvGrpSpPr/>
              <p:nvPr/>
            </p:nvGrpSpPr>
            <p:grpSpPr bwMode="auto">
              <a:xfrm>
                <a:off x="0" y="460"/>
                <a:ext cx="3279" cy="460"/>
                <a:chOff x="0" y="460"/>
                <a:chExt cx="3279" cy="460"/>
              </a:xfrm>
            </p:grpSpPr>
            <p:sp>
              <p:nvSpPr>
                <p:cNvPr id="59409" name="Rectangle 13"/>
                <p:cNvSpPr>
                  <a:spLocks noChangeArrowheads="1"/>
                </p:cNvSpPr>
                <p:nvPr/>
              </p:nvSpPr>
              <p:spPr bwMode="auto">
                <a:xfrm>
                  <a:off x="0" y="460"/>
                  <a:ext cx="3279" cy="460"/>
                </a:xfrm>
                <a:prstGeom prst="rect">
                  <a:avLst/>
                </a:prstGeom>
                <a:solidFill>
                  <a:srgbClr val="E5E5E5"/>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grpSp>
              <p:nvGrpSpPr>
                <p:cNvPr id="59410" name="Group 14"/>
                <p:cNvGrpSpPr/>
                <p:nvPr/>
              </p:nvGrpSpPr>
              <p:grpSpPr bwMode="auto">
                <a:xfrm>
                  <a:off x="0" y="460"/>
                  <a:ext cx="3279" cy="460"/>
                  <a:chOff x="0" y="460"/>
                  <a:chExt cx="3279" cy="460"/>
                </a:xfrm>
              </p:grpSpPr>
              <p:sp>
                <p:nvSpPr>
                  <p:cNvPr id="59411" name="Rectangle 15"/>
                  <p:cNvSpPr>
                    <a:spLocks noChangeArrowheads="1"/>
                  </p:cNvSpPr>
                  <p:nvPr/>
                </p:nvSpPr>
                <p:spPr bwMode="auto">
                  <a:xfrm>
                    <a:off x="43" y="460"/>
                    <a:ext cx="3193" cy="460"/>
                  </a:xfrm>
                  <a:prstGeom prst="rect">
                    <a:avLst/>
                  </a:prstGeom>
                  <a:solidFill>
                    <a:srgbClr val="E5E5E5"/>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indent="228600">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a:latin typeface="Times New Roman" panose="02020603050405020304" pitchFamily="18" charset="0"/>
                      </a:rPr>
                      <a:t>对对象操纵和管理的软件集合</a:t>
                    </a:r>
                    <a:endParaRPr lang="zh-CN" altLang="en-US" sz="2000">
                      <a:latin typeface="Times New Roman" panose="02020603050405020304" pitchFamily="18" charset="0"/>
                    </a:endParaRPr>
                  </a:p>
                  <a:p>
                    <a:pPr algn="ctr">
                      <a:spcBef>
                        <a:spcPct val="0"/>
                      </a:spcBef>
                      <a:buClrTx/>
                      <a:buFontTx/>
                      <a:buNone/>
                    </a:pPr>
                    <a:r>
                      <a:rPr lang="zh-CN" altLang="en-US" sz="2000">
                        <a:latin typeface="Times New Roman" panose="02020603050405020304" pitchFamily="18" charset="0"/>
                      </a:rPr>
                      <a:t>（处理机管理软件、存储器管理软件、设备管理软件、文件管理软件）</a:t>
                    </a:r>
                    <a:endParaRPr lang="zh-CN" altLang="en-US" sz="2000">
                      <a:latin typeface="Arial Narrow" panose="020B0606020202030204" pitchFamily="34" charset="0"/>
                    </a:endParaRPr>
                  </a:p>
                </p:txBody>
              </p:sp>
              <p:sp>
                <p:nvSpPr>
                  <p:cNvPr id="59412" name="Rectangle 16"/>
                  <p:cNvSpPr>
                    <a:spLocks noChangeArrowheads="1"/>
                  </p:cNvSpPr>
                  <p:nvPr/>
                </p:nvSpPr>
                <p:spPr bwMode="auto">
                  <a:xfrm>
                    <a:off x="0" y="460"/>
                    <a:ext cx="3279" cy="460"/>
                  </a:xfrm>
                  <a:prstGeom prst="rect">
                    <a:avLst/>
                  </a:prstGeom>
                  <a:noFill/>
                  <a:ln w="7">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grpSp>
          </p:grpSp>
          <p:grpSp>
            <p:nvGrpSpPr>
              <p:cNvPr id="59404" name="Group 17"/>
              <p:cNvGrpSpPr/>
              <p:nvPr/>
            </p:nvGrpSpPr>
            <p:grpSpPr bwMode="auto">
              <a:xfrm>
                <a:off x="0" y="920"/>
                <a:ext cx="3279" cy="460"/>
                <a:chOff x="0" y="920"/>
                <a:chExt cx="3279" cy="460"/>
              </a:xfrm>
            </p:grpSpPr>
            <p:sp>
              <p:nvSpPr>
                <p:cNvPr id="59405" name="Rectangle 18"/>
                <p:cNvSpPr>
                  <a:spLocks noChangeArrowheads="1"/>
                </p:cNvSpPr>
                <p:nvPr/>
              </p:nvSpPr>
              <p:spPr bwMode="auto">
                <a:xfrm>
                  <a:off x="0" y="920"/>
                  <a:ext cx="3279" cy="460"/>
                </a:xfrm>
                <a:prstGeom prst="rect">
                  <a:avLst/>
                </a:prstGeom>
                <a:solidFill>
                  <a:srgbClr val="E5E5E5"/>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grpSp>
              <p:nvGrpSpPr>
                <p:cNvPr id="59406" name="Group 19"/>
                <p:cNvGrpSpPr/>
                <p:nvPr/>
              </p:nvGrpSpPr>
              <p:grpSpPr bwMode="auto">
                <a:xfrm>
                  <a:off x="0" y="920"/>
                  <a:ext cx="3279" cy="460"/>
                  <a:chOff x="0" y="920"/>
                  <a:chExt cx="3279" cy="460"/>
                </a:xfrm>
              </p:grpSpPr>
              <p:sp>
                <p:nvSpPr>
                  <p:cNvPr id="59407" name="Rectangle 20"/>
                  <p:cNvSpPr>
                    <a:spLocks noChangeArrowheads="1"/>
                  </p:cNvSpPr>
                  <p:nvPr/>
                </p:nvSpPr>
                <p:spPr bwMode="auto">
                  <a:xfrm>
                    <a:off x="43" y="920"/>
                    <a:ext cx="3193" cy="460"/>
                  </a:xfrm>
                  <a:prstGeom prst="rect">
                    <a:avLst/>
                  </a:prstGeom>
                  <a:solidFill>
                    <a:srgbClr val="E5E5E5"/>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indent="228600">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a:latin typeface="Times New Roman" panose="02020603050405020304" pitchFamily="18" charset="0"/>
                      </a:rPr>
                      <a:t>操作系统对象</a:t>
                    </a:r>
                    <a:endParaRPr lang="zh-CN" altLang="en-US" sz="2000">
                      <a:latin typeface="Times New Roman" panose="02020603050405020304" pitchFamily="18" charset="0"/>
                    </a:endParaRPr>
                  </a:p>
                  <a:p>
                    <a:pPr algn="ctr">
                      <a:spcBef>
                        <a:spcPct val="0"/>
                      </a:spcBef>
                      <a:buClrTx/>
                      <a:buFontTx/>
                      <a:buNone/>
                    </a:pPr>
                    <a:r>
                      <a:rPr lang="zh-CN" altLang="en-US" sz="2000">
                        <a:latin typeface="Times New Roman" panose="02020603050405020304" pitchFamily="18" charset="0"/>
                      </a:rPr>
                      <a:t>（处理机、存储器、设备、文件）</a:t>
                    </a:r>
                    <a:endParaRPr lang="zh-CN" altLang="en-US" sz="2000">
                      <a:latin typeface="Arial Narrow" panose="020B0606020202030204" pitchFamily="34" charset="0"/>
                    </a:endParaRPr>
                  </a:p>
                </p:txBody>
              </p:sp>
              <p:sp>
                <p:nvSpPr>
                  <p:cNvPr id="59408" name="Rectangle 21"/>
                  <p:cNvSpPr>
                    <a:spLocks noChangeArrowheads="1"/>
                  </p:cNvSpPr>
                  <p:nvPr/>
                </p:nvSpPr>
                <p:spPr bwMode="auto">
                  <a:xfrm>
                    <a:off x="0" y="920"/>
                    <a:ext cx="3279" cy="460"/>
                  </a:xfrm>
                  <a:prstGeom prst="rect">
                    <a:avLst/>
                  </a:prstGeom>
                  <a:noFill/>
                  <a:ln w="7">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grpSp>
          </p:grpSp>
        </p:grpSp>
        <p:sp>
          <p:nvSpPr>
            <p:cNvPr id="59401" name="Rectangle 22"/>
            <p:cNvSpPr>
              <a:spLocks noChangeArrowheads="1"/>
            </p:cNvSpPr>
            <p:nvPr/>
          </p:nvSpPr>
          <p:spPr bwMode="auto">
            <a:xfrm>
              <a:off x="-3" y="-3"/>
              <a:ext cx="3285" cy="1386"/>
            </a:xfrm>
            <a:prstGeom prst="rect">
              <a:avLst/>
            </a:prstGeom>
            <a:noFill/>
            <a:ln w="11112">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grpSp>
      <p:sp>
        <p:nvSpPr>
          <p:cNvPr id="25" name="Rectangle 2"/>
          <p:cNvSpPr>
            <a:spLocks noGrp="1" noChangeArrowheads="1"/>
          </p:cNvSpPr>
          <p:nvPr>
            <p:ph type="title"/>
          </p:nvPr>
        </p:nvSpPr>
        <p:spPr>
          <a:xfrm>
            <a:off x="445416" y="176286"/>
            <a:ext cx="7228003" cy="1111102"/>
          </a:xfrm>
        </p:spPr>
        <p:txBody>
          <a:bodyPr/>
          <a:lstStyle/>
          <a:p>
            <a:pPr eaLnBrk="1" hangingPunct="1"/>
            <a:r>
              <a:rPr lang="en-US" altLang="zh-CN" sz="3600" dirty="0">
                <a:solidFill>
                  <a:schemeClr val="tx1"/>
                </a:solidFill>
              </a:rPr>
              <a:t> 1.5</a:t>
            </a:r>
            <a:r>
              <a:rPr lang="en-US" altLang="zh-CN" sz="3600" dirty="0">
                <a:solidFill>
                  <a:schemeClr val="tx1"/>
                </a:solidFill>
                <a:cs typeface="Times New Roman" panose="02020603050405020304" pitchFamily="18" charset="0"/>
              </a:rPr>
              <a:t>     </a:t>
            </a:r>
            <a:r>
              <a:rPr lang="en-US" altLang="zh-CN" sz="3600" dirty="0">
                <a:solidFill>
                  <a:schemeClr val="tx1"/>
                </a:solidFill>
              </a:rPr>
              <a:t>OS </a:t>
            </a:r>
            <a:r>
              <a:rPr lang="zh-CN" altLang="en-US" sz="3600" dirty="0">
                <a:solidFill>
                  <a:schemeClr val="tx1"/>
                </a:solidFill>
              </a:rPr>
              <a:t>的结构</a:t>
            </a:r>
            <a:endParaRPr lang="zh-CN" altLang="en-US" sz="3600" dirty="0">
              <a:solidFill>
                <a:schemeClr val="tx1"/>
              </a:solidFill>
            </a:endParaRPr>
          </a:p>
        </p:txBody>
      </p:sp>
    </p:spTree>
  </p:cSld>
  <p:clrMapOvr>
    <a:masterClrMapping/>
  </p:clrMapOvr>
  <p:transition>
    <p:blinds/>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页脚占位符 5"/>
          <p:cNvSpPr>
            <a:spLocks noGrp="1"/>
          </p:cNvSpPr>
          <p:nvPr>
            <p:ph type="ftr" sz="quarter" idx="11"/>
          </p:nvPr>
        </p:nvSpPr>
        <p:spPr>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r>
              <a:rPr kumimoji="0" lang="zh-CN" altLang="en-US" sz="2000" b="0" dirty="0">
                <a:solidFill>
                  <a:srgbClr val="9900CC"/>
                </a:solidFill>
                <a:latin typeface="隶书" panose="02010509060101010101" pitchFamily="49" charset="-122"/>
                <a:ea typeface="隶书" panose="02010509060101010101" pitchFamily="49" charset="-122"/>
              </a:rPr>
              <a:t>操作系统原理</a:t>
            </a:r>
            <a:r>
              <a:rPr kumimoji="0" lang="en-US" altLang="zh-CN" sz="2000" b="0" dirty="0">
                <a:solidFill>
                  <a:srgbClr val="9900CC"/>
                </a:solidFill>
                <a:latin typeface="隶书" panose="02010509060101010101" pitchFamily="49" charset="-122"/>
                <a:ea typeface="隶书" panose="02010509060101010101" pitchFamily="49" charset="-122"/>
              </a:rPr>
              <a:t>|</a:t>
            </a:r>
            <a:r>
              <a:rPr kumimoji="0" lang="zh-CN" altLang="en-US" sz="2000" b="0" dirty="0">
                <a:solidFill>
                  <a:srgbClr val="9900CC"/>
                </a:solidFill>
                <a:latin typeface="隶书" panose="02010509060101010101" pitchFamily="49" charset="-122"/>
                <a:ea typeface="隶书" panose="02010509060101010101" pitchFamily="49" charset="-122"/>
              </a:rPr>
              <a:t>操作系统引论</a:t>
            </a:r>
            <a:endParaRPr kumimoji="0" lang="zh-CN" altLang="en-US" sz="2000" b="0" dirty="0">
              <a:solidFill>
                <a:srgbClr val="9900CC"/>
              </a:solidFill>
              <a:latin typeface="隶书" panose="02010509060101010101" pitchFamily="49" charset="-122"/>
              <a:ea typeface="隶书" panose="02010509060101010101" pitchFamily="49" charset="-122"/>
            </a:endParaRPr>
          </a:p>
        </p:txBody>
      </p:sp>
      <p:sp>
        <p:nvSpPr>
          <p:cNvPr id="60418" name="日期占位符 4"/>
          <p:cNvSpPr>
            <a:spLocks noGrp="1"/>
          </p:cNvSpPr>
          <p:nvPr>
            <p:ph type="dt" sz="quarter" idx="4294967295"/>
          </p:nvPr>
        </p:nvSpPr>
        <p:spPr>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endParaRPr kumimoji="0" lang="en-US" altLang="zh-CN" sz="1400" b="0" dirty="0"/>
          </a:p>
        </p:txBody>
      </p:sp>
      <p:graphicFrame>
        <p:nvGraphicFramePr>
          <p:cNvPr id="193630" name="Group 94"/>
          <p:cNvGraphicFramePr>
            <a:graphicFrameLocks noGrp="1"/>
          </p:cNvGraphicFramePr>
          <p:nvPr>
            <p:ph idx="4294967295"/>
          </p:nvPr>
        </p:nvGraphicFramePr>
        <p:xfrm>
          <a:off x="81281" y="1026161"/>
          <a:ext cx="9062719" cy="5605235"/>
        </p:xfrm>
        <a:graphic>
          <a:graphicData uri="http://schemas.openxmlformats.org/drawingml/2006/table">
            <a:tbl>
              <a:tblPr/>
              <a:tblGrid>
                <a:gridCol w="1040127"/>
                <a:gridCol w="2204162"/>
                <a:gridCol w="3167502"/>
                <a:gridCol w="2650928"/>
              </a:tblGrid>
              <a:tr h="910144">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Level</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05" marR="914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Name</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05" marR="914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Objects</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05" marR="914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Example Operations</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05" marR="9140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79563">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4</a:t>
                      </a:r>
                      <a:endPar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05" marR="914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Interrupts</a:t>
                      </a:r>
                      <a:endPar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L="91405" marR="914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Interrupt-handling programs </a:t>
                      </a:r>
                      <a:endPar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L="91405" marR="914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Invoke, mask, unmask, retry</a:t>
                      </a:r>
                      <a:endPar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L="91405" marR="9140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79563">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endPar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05" marR="914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Procedures</a:t>
                      </a:r>
                      <a:endPar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L="91405" marR="914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Procedures, call stack, display</a:t>
                      </a:r>
                      <a:endPar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L="91405" marR="914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609600" marR="0" lvl="0" indent="-6096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Mark stack, call, return</a:t>
                      </a:r>
                      <a:endPar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L="91405" marR="9140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547245">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endPar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05" marR="914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Instruction Set</a:t>
                      </a:r>
                      <a:endPar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L="91405" marR="914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Pct val="100000"/>
                        <a:buFontTx/>
                        <a:buNone/>
                      </a:pPr>
                      <a:r>
                        <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Evaluation stack, micro- program interpreter, scalar and array data</a:t>
                      </a:r>
                      <a:endPar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L="91405" marR="914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Pct val="100000"/>
                        <a:buFontTx/>
                        <a:buNone/>
                      </a:pPr>
                      <a:r>
                        <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Load, store, add, subtract,</a:t>
                      </a:r>
                      <a:endPar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Pct val="100000"/>
                        <a:buFontTx/>
                        <a:buNone/>
                      </a:pPr>
                      <a:r>
                        <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branch</a:t>
                      </a:r>
                      <a:endPar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L="91405" marR="9140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1181645">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1</a:t>
                      </a:r>
                      <a:endPar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405" marR="914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Electronic circuits</a:t>
                      </a:r>
                      <a:endPar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L="91405" marR="914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Pct val="100000"/>
                        <a:buFontTx/>
                        <a:buNone/>
                      </a:pPr>
                      <a:r>
                        <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Registers, gates, buses, etc.</a:t>
                      </a:r>
                      <a:endParaRPr kumimoji="0" lang="en-US" altLang="zh-CN" sz="2400" b="0"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L="91405" marR="914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Pct val="100000"/>
                        <a:buFontTx/>
                        <a:buNone/>
                      </a:pPr>
                      <a:r>
                        <a:rPr kumimoji="0" lang="en-US" altLang="zh-CN" sz="2400" b="0"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rPr>
                        <a:t>Clear, transfer, activate,</a:t>
                      </a:r>
                      <a:endParaRPr kumimoji="0" lang="en-US" altLang="zh-CN" sz="2400" b="0"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Pct val="100000"/>
                        <a:buFontTx/>
                        <a:buNone/>
                      </a:pPr>
                      <a:r>
                        <a:rPr kumimoji="0" lang="en-US" altLang="zh-CN" sz="2400" b="0"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rPr>
                        <a:t>complement</a:t>
                      </a:r>
                      <a:endParaRPr kumimoji="0" lang="en-US" altLang="zh-CN" sz="2400" b="0"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endParaRPr>
                    </a:p>
                  </a:txBody>
                  <a:tcPr marL="91405" marR="9140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 name="Rectangle 2"/>
          <p:cNvSpPr txBox="1">
            <a:spLocks noChangeArrowheads="1"/>
          </p:cNvSpPr>
          <p:nvPr/>
        </p:nvSpPr>
        <p:spPr>
          <a:xfrm>
            <a:off x="445416" y="176286"/>
            <a:ext cx="7228003" cy="1111102"/>
          </a:xfrm>
          <a:prstGeom prst="rect">
            <a:avLst/>
          </a:prstGeom>
        </p:spPr>
        <p:txBody>
          <a:bodyPr/>
          <a:lstStyle>
            <a:lvl1pPr algn="ctr" rtl="0" eaLnBrk="0" fontAlgn="base" latinLnBrk="1" hangingPunct="0">
              <a:spcBef>
                <a:spcPct val="0"/>
              </a:spcBef>
              <a:spcAft>
                <a:spcPct val="0"/>
              </a:spcAft>
              <a:defRPr kumimoji="1" sz="3200">
                <a:solidFill>
                  <a:schemeClr val="tx2"/>
                </a:solidFill>
                <a:latin typeface="黑体" panose="02010609060101010101" pitchFamily="49" charset="-122"/>
                <a:ea typeface="黑体" panose="02010609060101010101" pitchFamily="49" charset="-122"/>
                <a:cs typeface="+mj-cs"/>
              </a:defRPr>
            </a:lvl1pPr>
            <a:lvl2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defRPr>
            </a:lvl2pPr>
            <a:lvl3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defRPr>
            </a:lvl3pPr>
            <a:lvl4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defRPr>
            </a:lvl4pPr>
            <a:lvl5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defRPr>
            </a:lvl5pPr>
            <a:lvl6pPr marL="457200" algn="ctr" rtl="0" fontAlgn="base" latinLnBrk="1">
              <a:spcBef>
                <a:spcPct val="0"/>
              </a:spcBef>
              <a:spcAft>
                <a:spcPct val="0"/>
              </a:spcAft>
              <a:defRPr kumimoji="1" sz="4400">
                <a:solidFill>
                  <a:schemeClr val="tx2"/>
                </a:solidFill>
                <a:latin typeface="HY강B" pitchFamily="18" charset="-127"/>
                <a:ea typeface="HY강B" pitchFamily="18" charset="-127"/>
              </a:defRPr>
            </a:lvl6pPr>
            <a:lvl7pPr marL="914400" algn="ctr" rtl="0" fontAlgn="base" latinLnBrk="1">
              <a:spcBef>
                <a:spcPct val="0"/>
              </a:spcBef>
              <a:spcAft>
                <a:spcPct val="0"/>
              </a:spcAft>
              <a:defRPr kumimoji="1" sz="4400">
                <a:solidFill>
                  <a:schemeClr val="tx2"/>
                </a:solidFill>
                <a:latin typeface="HY강B" pitchFamily="18" charset="-127"/>
                <a:ea typeface="HY강B" pitchFamily="18" charset="-127"/>
              </a:defRPr>
            </a:lvl7pPr>
            <a:lvl8pPr marL="1371600" algn="ctr" rtl="0" fontAlgn="base" latinLnBrk="1">
              <a:spcBef>
                <a:spcPct val="0"/>
              </a:spcBef>
              <a:spcAft>
                <a:spcPct val="0"/>
              </a:spcAft>
              <a:defRPr kumimoji="1" sz="4400">
                <a:solidFill>
                  <a:schemeClr val="tx2"/>
                </a:solidFill>
                <a:latin typeface="HY강B" pitchFamily="18" charset="-127"/>
                <a:ea typeface="HY강B" pitchFamily="18" charset="-127"/>
              </a:defRPr>
            </a:lvl8pPr>
            <a:lvl9pPr marL="1828800" algn="ctr" rtl="0" fontAlgn="base" latinLnBrk="1">
              <a:spcBef>
                <a:spcPct val="0"/>
              </a:spcBef>
              <a:spcAft>
                <a:spcPct val="0"/>
              </a:spcAft>
              <a:defRPr kumimoji="1" sz="4400">
                <a:solidFill>
                  <a:schemeClr val="tx2"/>
                </a:solidFill>
                <a:latin typeface="HY강B" pitchFamily="18" charset="-127"/>
                <a:ea typeface="HY강B" pitchFamily="18" charset="-127"/>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36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j-cs"/>
              </a:rPr>
              <a:t> 1.5</a:t>
            </a:r>
            <a:r>
              <a:rPr kumimoji="1" lang="en-US" altLang="zh-CN" sz="36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     </a:t>
            </a:r>
            <a:r>
              <a:rPr kumimoji="1" lang="en-US" altLang="zh-CN" sz="36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j-cs"/>
              </a:rPr>
              <a:t>OS </a:t>
            </a:r>
            <a:r>
              <a:rPr kumimoji="1" lang="zh-CN" altLang="en-US" sz="36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j-cs"/>
              </a:rPr>
              <a:t>的结构</a:t>
            </a:r>
            <a:endParaRPr kumimoji="1" lang="zh-CN" altLang="en-US" sz="36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endParaRPr>
          </a:p>
        </p:txBody>
      </p:sp>
    </p:spTree>
  </p:cSld>
  <p:clrMapOvr>
    <a:masterClrMapping/>
  </p:clrMapOvr>
  <p:transition>
    <p:push dir="r"/>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页脚占位符 5"/>
          <p:cNvSpPr>
            <a:spLocks noGrp="1"/>
          </p:cNvSpPr>
          <p:nvPr>
            <p:ph type="ftr" sz="quarter" idx="11"/>
          </p:nvPr>
        </p:nvSpPr>
        <p:spPr>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r>
              <a:rPr kumimoji="0" lang="zh-CN" altLang="en-US" sz="2000" b="0">
                <a:solidFill>
                  <a:srgbClr val="9900CC"/>
                </a:solidFill>
                <a:latin typeface="隶书" panose="02010509060101010101" pitchFamily="49" charset="-122"/>
                <a:ea typeface="隶书" panose="02010509060101010101" pitchFamily="49" charset="-122"/>
              </a:rPr>
              <a:t>操作系统原理</a:t>
            </a:r>
            <a:r>
              <a:rPr kumimoji="0" lang="en-US" altLang="zh-CN" sz="2000" b="0">
                <a:solidFill>
                  <a:srgbClr val="9900CC"/>
                </a:solidFill>
                <a:latin typeface="隶书" panose="02010509060101010101" pitchFamily="49" charset="-122"/>
                <a:ea typeface="隶书" panose="02010509060101010101" pitchFamily="49" charset="-122"/>
              </a:rPr>
              <a:t>|</a:t>
            </a:r>
            <a:r>
              <a:rPr kumimoji="0" lang="zh-CN" altLang="en-US" sz="2000" b="0">
                <a:solidFill>
                  <a:srgbClr val="9900CC"/>
                </a:solidFill>
                <a:latin typeface="隶书" panose="02010509060101010101" pitchFamily="49" charset="-122"/>
                <a:ea typeface="隶书" panose="02010509060101010101" pitchFamily="49" charset="-122"/>
              </a:rPr>
              <a:t>操作系统引论</a:t>
            </a:r>
            <a:endParaRPr kumimoji="0" lang="zh-CN" altLang="en-US" sz="2000" b="0">
              <a:solidFill>
                <a:srgbClr val="9900CC"/>
              </a:solidFill>
              <a:latin typeface="隶书" panose="02010509060101010101" pitchFamily="49" charset="-122"/>
              <a:ea typeface="隶书" panose="02010509060101010101" pitchFamily="49" charset="-122"/>
            </a:endParaRPr>
          </a:p>
        </p:txBody>
      </p:sp>
      <p:sp>
        <p:nvSpPr>
          <p:cNvPr id="61442" name="日期占位符 4"/>
          <p:cNvSpPr>
            <a:spLocks noGrp="1"/>
          </p:cNvSpPr>
          <p:nvPr>
            <p:ph type="dt" sz="quarter" idx="4294967295"/>
          </p:nvPr>
        </p:nvSpPr>
        <p:spPr>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endParaRPr kumimoji="0" lang="en-US" altLang="zh-CN" sz="1400" b="0" dirty="0"/>
          </a:p>
        </p:txBody>
      </p:sp>
      <p:sp>
        <p:nvSpPr>
          <p:cNvPr id="61444" name="灯片编号占位符 6"/>
          <p:cNvSpPr>
            <a:spLocks noGrp="1"/>
          </p:cNvSpPr>
          <p:nvPr>
            <p:ph type="sldNum" sz="quarter" idx="4294967295"/>
          </p:nvPr>
        </p:nvSpPr>
        <p:spPr>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endParaRPr kumimoji="0" lang="en-US" altLang="zh-CN" sz="1600" dirty="0">
              <a:solidFill>
                <a:srgbClr val="9900CC"/>
              </a:solidFill>
            </a:endParaRPr>
          </a:p>
        </p:txBody>
      </p:sp>
      <p:graphicFrame>
        <p:nvGraphicFramePr>
          <p:cNvPr id="72763" name="Group 59"/>
          <p:cNvGraphicFramePr>
            <a:graphicFrameLocks noGrp="1"/>
          </p:cNvGraphicFramePr>
          <p:nvPr>
            <p:ph sz="half" idx="4294967295"/>
          </p:nvPr>
        </p:nvGraphicFramePr>
        <p:xfrm>
          <a:off x="1" y="1127760"/>
          <a:ext cx="9062719" cy="4675640"/>
        </p:xfrm>
        <a:graphic>
          <a:graphicData uri="http://schemas.openxmlformats.org/drawingml/2006/table">
            <a:tbl>
              <a:tblPr/>
              <a:tblGrid>
                <a:gridCol w="1108189"/>
                <a:gridCol w="2532257"/>
                <a:gridCol w="3157030"/>
                <a:gridCol w="2265243"/>
              </a:tblGrid>
              <a:tr h="788867">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Level</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Name</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Objects</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Example Operations</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24561">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rgbClr val="1790BB"/>
                          </a:solidFill>
                          <a:effectLst/>
                          <a:latin typeface="Tahoma" panose="020B0604030504040204" pitchFamily="34" charset="0"/>
                          <a:ea typeface="宋体" panose="02010600030101010101" pitchFamily="2" charset="-122"/>
                        </a:rPr>
                        <a:t>7</a:t>
                      </a:r>
                      <a:endParaRPr kumimoji="1" lang="en-US" altLang="zh-CN" sz="2400" b="1" i="0" u="none" strike="noStrike" cap="none" normalizeH="0" baseline="0" dirty="0">
                        <a:ln>
                          <a:noFill/>
                        </a:ln>
                        <a:solidFill>
                          <a:srgbClr val="1790BB"/>
                        </a:solidFill>
                        <a:effectLst/>
                        <a:latin typeface="Tahom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1" i="0" u="none" strike="noStrike" cap="none" normalizeH="0" baseline="0" dirty="0">
                          <a:ln>
                            <a:noFill/>
                          </a:ln>
                          <a:solidFill>
                            <a:srgbClr val="1790BB"/>
                          </a:solidFill>
                          <a:effectLst/>
                          <a:latin typeface="Times New Roman" panose="02020603050405020304" pitchFamily="18" charset="0"/>
                          <a:ea typeface="宋体" panose="02010600030101010101" pitchFamily="2" charset="-122"/>
                        </a:rPr>
                        <a:t>Virtual Memory</a:t>
                      </a:r>
                      <a:endParaRPr kumimoji="0" lang="en-US" altLang="zh-CN" sz="2400" b="1" i="0" u="none" strike="noStrike" cap="none" normalizeH="0" baseline="0" dirty="0">
                        <a:ln>
                          <a:noFill/>
                        </a:ln>
                        <a:solidFill>
                          <a:srgbClr val="1790BB"/>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1" i="0" u="none" strike="noStrike" cap="none" normalizeH="0" baseline="0" dirty="0">
                          <a:ln>
                            <a:noFill/>
                          </a:ln>
                          <a:solidFill>
                            <a:srgbClr val="1790BB"/>
                          </a:solidFill>
                          <a:effectLst/>
                          <a:latin typeface="Times New Roman" panose="02020603050405020304" pitchFamily="18" charset="0"/>
                          <a:ea typeface="宋体" panose="02010600030101010101" pitchFamily="2" charset="-122"/>
                        </a:rPr>
                        <a:t>Segments, pages</a:t>
                      </a:r>
                      <a:endParaRPr kumimoji="0" lang="en-US" altLang="zh-CN" sz="2400" b="1" i="0" u="none" strike="noStrike" cap="none" normalizeH="0" baseline="0" dirty="0">
                        <a:ln>
                          <a:noFill/>
                        </a:ln>
                        <a:solidFill>
                          <a:srgbClr val="1790BB"/>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1" i="0" u="none" strike="noStrike" cap="none" normalizeH="0" baseline="0">
                          <a:ln>
                            <a:noFill/>
                          </a:ln>
                          <a:solidFill>
                            <a:srgbClr val="1790BB"/>
                          </a:solidFill>
                          <a:effectLst/>
                          <a:latin typeface="Times New Roman" panose="02020603050405020304" pitchFamily="18" charset="0"/>
                          <a:ea typeface="宋体" panose="02010600030101010101" pitchFamily="2" charset="-122"/>
                        </a:rPr>
                        <a:t>Read, write, fetch</a:t>
                      </a:r>
                      <a:endParaRPr kumimoji="0" lang="en-US" altLang="zh-CN" sz="2400" b="1" i="0" u="none" strike="noStrike" cap="none" normalizeH="0" baseline="0">
                        <a:ln>
                          <a:noFill/>
                        </a:ln>
                        <a:solidFill>
                          <a:srgbClr val="1790BB"/>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00471">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rgbClr val="1790BB"/>
                          </a:solidFill>
                          <a:effectLst/>
                          <a:latin typeface="Tahoma" panose="020B0604030504040204" pitchFamily="34" charset="0"/>
                          <a:ea typeface="宋体" panose="02010600030101010101" pitchFamily="2" charset="-122"/>
                        </a:rPr>
                        <a:t>6</a:t>
                      </a:r>
                      <a:endParaRPr kumimoji="1" lang="en-US" altLang="zh-CN" sz="2400" b="1" i="0" u="none" strike="noStrike" cap="none" normalizeH="0" baseline="0">
                        <a:ln>
                          <a:noFill/>
                        </a:ln>
                        <a:solidFill>
                          <a:srgbClr val="1790BB"/>
                        </a:solidFill>
                        <a:effectLst/>
                        <a:latin typeface="Tahom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1" i="0" u="none" strike="noStrike" cap="none" normalizeH="0" baseline="0">
                          <a:ln>
                            <a:noFill/>
                          </a:ln>
                          <a:solidFill>
                            <a:srgbClr val="1790BB"/>
                          </a:solidFill>
                          <a:effectLst/>
                          <a:latin typeface="Times New Roman" panose="02020603050405020304" pitchFamily="18" charset="0"/>
                          <a:ea typeface="宋体" panose="02010600030101010101" pitchFamily="2" charset="-122"/>
                        </a:rPr>
                        <a:t>Local secondary store	</a:t>
                      </a:r>
                      <a:endParaRPr kumimoji="0" lang="en-US" altLang="zh-CN" sz="2400" b="1" i="0" u="none" strike="noStrike" cap="none" normalizeH="0" baseline="0">
                        <a:ln>
                          <a:noFill/>
                        </a:ln>
                        <a:solidFill>
                          <a:srgbClr val="1790BB"/>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1" i="0" u="none" strike="noStrike" cap="none" normalizeH="0" baseline="0" dirty="0">
                          <a:ln>
                            <a:noFill/>
                          </a:ln>
                          <a:solidFill>
                            <a:srgbClr val="1790BB"/>
                          </a:solidFill>
                          <a:effectLst/>
                          <a:latin typeface="Times New Roman" panose="02020603050405020304" pitchFamily="18" charset="0"/>
                          <a:ea typeface="宋体" panose="02010600030101010101" pitchFamily="2" charset="-122"/>
                        </a:rPr>
                        <a:t>Blocks of data, device channels</a:t>
                      </a:r>
                      <a:endParaRPr kumimoji="0" lang="en-US" altLang="zh-CN" sz="2400" b="1" i="0" u="none" strike="noStrike" cap="none" normalizeH="0" baseline="0" dirty="0">
                        <a:ln>
                          <a:noFill/>
                        </a:ln>
                        <a:solidFill>
                          <a:srgbClr val="1790BB"/>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Pct val="100000"/>
                        <a:buFontTx/>
                        <a:buNone/>
                      </a:pPr>
                      <a:r>
                        <a:rPr kumimoji="0" lang="en-US" altLang="zh-CN" sz="2400" b="1" i="0" u="none" strike="noStrike" cap="none" normalizeH="0" baseline="0" dirty="0">
                          <a:ln>
                            <a:noFill/>
                          </a:ln>
                          <a:solidFill>
                            <a:srgbClr val="1790BB"/>
                          </a:solidFill>
                          <a:effectLst/>
                          <a:latin typeface="Times New Roman" panose="02020603050405020304" pitchFamily="18" charset="0"/>
                          <a:ea typeface="宋体" panose="02010600030101010101" pitchFamily="2" charset="-122"/>
                        </a:rPr>
                        <a:t>Read, write, allocate, free</a:t>
                      </a:r>
                      <a:endParaRPr kumimoji="0" lang="en-US" altLang="zh-CN" sz="2400" b="1" i="0" u="none" strike="noStrike" cap="none" normalizeH="0" baseline="0" dirty="0">
                        <a:ln>
                          <a:noFill/>
                        </a:ln>
                        <a:solidFill>
                          <a:srgbClr val="1790BB"/>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560203">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rgbClr val="1790BB"/>
                          </a:solidFill>
                          <a:effectLst/>
                          <a:latin typeface="Tahoma" panose="020B0604030504040204" pitchFamily="34" charset="0"/>
                          <a:ea typeface="宋体" panose="02010600030101010101" pitchFamily="2" charset="-122"/>
                        </a:rPr>
                        <a:t>5</a:t>
                      </a:r>
                      <a:endParaRPr kumimoji="1" lang="en-US" altLang="zh-CN" sz="2400" b="1" i="0" u="none" strike="noStrike" cap="none" normalizeH="0" baseline="0">
                        <a:ln>
                          <a:noFill/>
                        </a:ln>
                        <a:solidFill>
                          <a:srgbClr val="1790BB"/>
                        </a:solidFill>
                        <a:effectLst/>
                        <a:latin typeface="Tahom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1" i="0" u="none" strike="noStrike" cap="none" normalizeH="0" baseline="0">
                          <a:ln>
                            <a:noFill/>
                          </a:ln>
                          <a:solidFill>
                            <a:srgbClr val="1790BB"/>
                          </a:solidFill>
                          <a:effectLst/>
                          <a:latin typeface="Times New Roman" panose="02020603050405020304" pitchFamily="18" charset="0"/>
                          <a:ea typeface="宋体" panose="02010600030101010101" pitchFamily="2" charset="-122"/>
                        </a:rPr>
                        <a:t>Primitive processes</a:t>
                      </a:r>
                      <a:endParaRPr kumimoji="0" lang="en-US" altLang="zh-CN" sz="2400" b="1" i="0" u="none" strike="noStrike" cap="none" normalizeH="0" baseline="0">
                        <a:ln>
                          <a:noFill/>
                        </a:ln>
                        <a:solidFill>
                          <a:srgbClr val="1790BB"/>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Pct val="100000"/>
                        <a:buFontTx/>
                        <a:buNone/>
                      </a:pPr>
                      <a:r>
                        <a:rPr kumimoji="0" lang="en-US" altLang="zh-CN" sz="2400" b="1" i="0" u="none" strike="noStrike" cap="none" normalizeH="0" baseline="0">
                          <a:ln>
                            <a:noFill/>
                          </a:ln>
                          <a:solidFill>
                            <a:srgbClr val="1790BB"/>
                          </a:solidFill>
                          <a:effectLst/>
                          <a:latin typeface="Times New Roman" panose="02020603050405020304" pitchFamily="18" charset="0"/>
                          <a:ea typeface="宋体" panose="02010600030101010101" pitchFamily="2" charset="-122"/>
                        </a:rPr>
                        <a:t>Primitive process, semaphores, 	 ready list</a:t>
                      </a:r>
                      <a:endParaRPr kumimoji="1" lang="en-US" altLang="zh-CN" sz="2400" b="1" i="0" u="none" strike="noStrike" cap="none" normalizeH="0" baseline="0">
                        <a:ln>
                          <a:noFill/>
                        </a:ln>
                        <a:solidFill>
                          <a:srgbClr val="1790BB"/>
                        </a:solidFill>
                        <a:effectLst/>
                        <a:latin typeface="Tahom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1" i="0" u="none" strike="noStrike" cap="none" normalizeH="0" baseline="0" dirty="0">
                          <a:ln>
                            <a:noFill/>
                          </a:ln>
                          <a:solidFill>
                            <a:srgbClr val="1790BB"/>
                          </a:solidFill>
                          <a:effectLst/>
                          <a:latin typeface="Times New Roman" panose="02020603050405020304" pitchFamily="18" charset="0"/>
                          <a:ea typeface="宋体" panose="02010600030101010101" pitchFamily="2" charset="-122"/>
                        </a:rPr>
                        <a:t>Suspend, resume, wait, signal</a:t>
                      </a:r>
                      <a:endParaRPr kumimoji="0" lang="en-US" altLang="zh-CN" sz="2400" b="1" i="0" u="none" strike="noStrike" cap="none" normalizeH="0" baseline="0" dirty="0">
                        <a:ln>
                          <a:noFill/>
                        </a:ln>
                        <a:solidFill>
                          <a:srgbClr val="1790BB"/>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400" b="1" i="0" u="none" strike="noStrike" cap="none" normalizeH="0" baseline="0" dirty="0">
                          <a:ln>
                            <a:noFill/>
                          </a:ln>
                          <a:solidFill>
                            <a:srgbClr val="1790BB"/>
                          </a:solidFill>
                          <a:effectLst/>
                          <a:latin typeface="Times New Roman" panose="02020603050405020304" pitchFamily="18" charset="0"/>
                          <a:ea typeface="宋体" panose="02010600030101010101" pitchFamily="2" charset="-122"/>
                        </a:rPr>
                        <a:t>	</a:t>
                      </a:r>
                      <a:endParaRPr kumimoji="0" lang="en-US" altLang="zh-CN" sz="2400" b="1" i="0" u="none" strike="noStrike" cap="none" normalizeH="0" baseline="0" dirty="0">
                        <a:ln>
                          <a:noFill/>
                        </a:ln>
                        <a:solidFill>
                          <a:srgbClr val="1790BB"/>
                        </a:solidFill>
                        <a:effectLst/>
                        <a:latin typeface="Times New Roman" panose="02020603050405020304" pitchFamily="18"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 name="Rectangle 2"/>
          <p:cNvSpPr txBox="1">
            <a:spLocks noChangeArrowheads="1"/>
          </p:cNvSpPr>
          <p:nvPr/>
        </p:nvSpPr>
        <p:spPr>
          <a:xfrm>
            <a:off x="445416" y="176286"/>
            <a:ext cx="7228003" cy="1111102"/>
          </a:xfrm>
          <a:prstGeom prst="rect">
            <a:avLst/>
          </a:prstGeom>
        </p:spPr>
        <p:txBody>
          <a:bodyPr/>
          <a:lstStyle>
            <a:lvl1pPr algn="ctr" rtl="0" eaLnBrk="0" fontAlgn="base" latinLnBrk="1" hangingPunct="0">
              <a:spcBef>
                <a:spcPct val="0"/>
              </a:spcBef>
              <a:spcAft>
                <a:spcPct val="0"/>
              </a:spcAft>
              <a:defRPr kumimoji="1" sz="3200">
                <a:solidFill>
                  <a:schemeClr val="tx2"/>
                </a:solidFill>
                <a:latin typeface="黑体" panose="02010609060101010101" pitchFamily="49" charset="-122"/>
                <a:ea typeface="黑体" panose="02010609060101010101" pitchFamily="49" charset="-122"/>
                <a:cs typeface="+mj-cs"/>
              </a:defRPr>
            </a:lvl1pPr>
            <a:lvl2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defRPr>
            </a:lvl2pPr>
            <a:lvl3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defRPr>
            </a:lvl3pPr>
            <a:lvl4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defRPr>
            </a:lvl4pPr>
            <a:lvl5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defRPr>
            </a:lvl5pPr>
            <a:lvl6pPr marL="457200" algn="ctr" rtl="0" fontAlgn="base" latinLnBrk="1">
              <a:spcBef>
                <a:spcPct val="0"/>
              </a:spcBef>
              <a:spcAft>
                <a:spcPct val="0"/>
              </a:spcAft>
              <a:defRPr kumimoji="1" sz="4400">
                <a:solidFill>
                  <a:schemeClr val="tx2"/>
                </a:solidFill>
                <a:latin typeface="HY강B" pitchFamily="18" charset="-127"/>
                <a:ea typeface="HY강B" pitchFamily="18" charset="-127"/>
              </a:defRPr>
            </a:lvl6pPr>
            <a:lvl7pPr marL="914400" algn="ctr" rtl="0" fontAlgn="base" latinLnBrk="1">
              <a:spcBef>
                <a:spcPct val="0"/>
              </a:spcBef>
              <a:spcAft>
                <a:spcPct val="0"/>
              </a:spcAft>
              <a:defRPr kumimoji="1" sz="4400">
                <a:solidFill>
                  <a:schemeClr val="tx2"/>
                </a:solidFill>
                <a:latin typeface="HY강B" pitchFamily="18" charset="-127"/>
                <a:ea typeface="HY강B" pitchFamily="18" charset="-127"/>
              </a:defRPr>
            </a:lvl7pPr>
            <a:lvl8pPr marL="1371600" algn="ctr" rtl="0" fontAlgn="base" latinLnBrk="1">
              <a:spcBef>
                <a:spcPct val="0"/>
              </a:spcBef>
              <a:spcAft>
                <a:spcPct val="0"/>
              </a:spcAft>
              <a:defRPr kumimoji="1" sz="4400">
                <a:solidFill>
                  <a:schemeClr val="tx2"/>
                </a:solidFill>
                <a:latin typeface="HY강B" pitchFamily="18" charset="-127"/>
                <a:ea typeface="HY강B" pitchFamily="18" charset="-127"/>
              </a:defRPr>
            </a:lvl8pPr>
            <a:lvl9pPr marL="1828800" algn="ctr" rtl="0" fontAlgn="base" latinLnBrk="1">
              <a:spcBef>
                <a:spcPct val="0"/>
              </a:spcBef>
              <a:spcAft>
                <a:spcPct val="0"/>
              </a:spcAft>
              <a:defRPr kumimoji="1" sz="4400">
                <a:solidFill>
                  <a:schemeClr val="tx2"/>
                </a:solidFill>
                <a:latin typeface="HY강B" pitchFamily="18" charset="-127"/>
                <a:ea typeface="HY강B" pitchFamily="18" charset="-127"/>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36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j-cs"/>
              </a:rPr>
              <a:t> 1.5</a:t>
            </a:r>
            <a:r>
              <a:rPr kumimoji="1" lang="en-US" altLang="zh-CN" sz="36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     </a:t>
            </a:r>
            <a:r>
              <a:rPr kumimoji="1" lang="en-US" altLang="zh-CN" sz="36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j-cs"/>
              </a:rPr>
              <a:t>OS </a:t>
            </a:r>
            <a:r>
              <a:rPr kumimoji="1" lang="zh-CN" altLang="en-US" sz="36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j-cs"/>
              </a:rPr>
              <a:t>的结构</a:t>
            </a:r>
            <a:endParaRPr kumimoji="1" lang="zh-CN" altLang="en-US" sz="36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endParaRPr>
          </a:p>
        </p:txBody>
      </p:sp>
    </p:spTree>
  </p:cSld>
  <p:clrMapOvr>
    <a:masterClrMapping/>
  </p:clrMapOvr>
  <p:transition>
    <p:push dir="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页脚占位符 5"/>
          <p:cNvSpPr>
            <a:spLocks noGrp="1"/>
          </p:cNvSpPr>
          <p:nvPr>
            <p:ph type="ftr" sz="quarter" idx="11"/>
          </p:nvPr>
        </p:nvSpPr>
        <p:spPr>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r>
              <a:rPr kumimoji="0" lang="zh-CN" altLang="en-US" sz="2000" b="0">
                <a:solidFill>
                  <a:srgbClr val="9900CC"/>
                </a:solidFill>
                <a:latin typeface="隶书" panose="02010509060101010101" pitchFamily="49" charset="-122"/>
                <a:ea typeface="隶书" panose="02010509060101010101" pitchFamily="49" charset="-122"/>
              </a:rPr>
              <a:t>操作系统原理</a:t>
            </a:r>
            <a:r>
              <a:rPr kumimoji="0" lang="en-US" altLang="zh-CN" sz="2000" b="0">
                <a:solidFill>
                  <a:srgbClr val="9900CC"/>
                </a:solidFill>
                <a:latin typeface="隶书" panose="02010509060101010101" pitchFamily="49" charset="-122"/>
                <a:ea typeface="隶书" panose="02010509060101010101" pitchFamily="49" charset="-122"/>
              </a:rPr>
              <a:t>|</a:t>
            </a:r>
            <a:r>
              <a:rPr kumimoji="0" lang="zh-CN" altLang="en-US" sz="2000" b="0">
                <a:solidFill>
                  <a:srgbClr val="9900CC"/>
                </a:solidFill>
                <a:latin typeface="隶书" panose="02010509060101010101" pitchFamily="49" charset="-122"/>
                <a:ea typeface="隶书" panose="02010509060101010101" pitchFamily="49" charset="-122"/>
              </a:rPr>
              <a:t>操作系统引论</a:t>
            </a:r>
            <a:endParaRPr kumimoji="0" lang="zh-CN" altLang="en-US" sz="2000" b="0">
              <a:solidFill>
                <a:srgbClr val="9900CC"/>
              </a:solidFill>
              <a:latin typeface="隶书" panose="02010509060101010101" pitchFamily="49" charset="-122"/>
              <a:ea typeface="隶书" panose="02010509060101010101" pitchFamily="49" charset="-122"/>
            </a:endParaRPr>
          </a:p>
        </p:txBody>
      </p:sp>
      <p:sp>
        <p:nvSpPr>
          <p:cNvPr id="62466" name="日期占位符 4"/>
          <p:cNvSpPr>
            <a:spLocks noGrp="1"/>
          </p:cNvSpPr>
          <p:nvPr>
            <p:ph type="dt" sz="quarter" idx="4294967295"/>
          </p:nvPr>
        </p:nvSpPr>
        <p:spPr>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endParaRPr kumimoji="0" lang="en-US" altLang="zh-CN" sz="1400" b="0" dirty="0"/>
          </a:p>
        </p:txBody>
      </p:sp>
      <p:sp>
        <p:nvSpPr>
          <p:cNvPr id="62468" name="灯片编号占位符 6"/>
          <p:cNvSpPr>
            <a:spLocks noGrp="1"/>
          </p:cNvSpPr>
          <p:nvPr>
            <p:ph type="sldNum" sz="quarter" idx="4294967295"/>
          </p:nvPr>
        </p:nvSpPr>
        <p:spPr>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endParaRPr kumimoji="0" lang="en-US" altLang="zh-CN" sz="1600" dirty="0">
              <a:solidFill>
                <a:srgbClr val="9900CC"/>
              </a:solidFill>
            </a:endParaRPr>
          </a:p>
        </p:txBody>
      </p:sp>
      <p:sp>
        <p:nvSpPr>
          <p:cNvPr id="71684" name="Rectangle 4"/>
          <p:cNvSpPr>
            <a:spLocks noGrp="1" noChangeArrowheads="1"/>
          </p:cNvSpPr>
          <p:nvPr>
            <p:ph type="body" sz="half" idx="4294967295"/>
          </p:nvPr>
        </p:nvSpPr>
        <p:spPr>
          <a:xfrm>
            <a:off x="0" y="620713"/>
            <a:ext cx="3446463" cy="5294312"/>
          </a:xfrm>
        </p:spPr>
        <p:txBody>
          <a:bodyPr/>
          <a:lstStyle/>
          <a:p>
            <a:pPr>
              <a:spcBef>
                <a:spcPct val="50000"/>
              </a:spcBef>
              <a:buClrTx/>
              <a:buFontTx/>
              <a:buNone/>
            </a:pPr>
            <a:r>
              <a:rPr kumimoji="0" lang="en-US" altLang="zh-CN" sz="3200">
                <a:latin typeface="Times New Roman" panose="02020603050405020304" pitchFamily="18" charset="0"/>
              </a:rPr>
              <a:t>						</a:t>
            </a:r>
            <a:r>
              <a:rPr kumimoji="0" lang="en-US" altLang="zh-CN" sz="3200" b="0">
                <a:solidFill>
                  <a:srgbClr val="000099"/>
                </a:solidFill>
                <a:latin typeface="Times New Roman" panose="02020603050405020304" pitchFamily="18" charset="0"/>
              </a:rPr>
              <a:t>				</a:t>
            </a:r>
            <a:endParaRPr kumimoji="0" lang="en-US" altLang="zh-CN" sz="3200" b="0">
              <a:solidFill>
                <a:srgbClr val="000099"/>
              </a:solidFill>
              <a:latin typeface="Times New Roman" panose="02020603050405020304" pitchFamily="18" charset="0"/>
            </a:endParaRPr>
          </a:p>
          <a:p>
            <a:pPr>
              <a:spcBef>
                <a:spcPct val="0"/>
              </a:spcBef>
              <a:buClrTx/>
              <a:buFontTx/>
              <a:buNone/>
            </a:pPr>
            <a:r>
              <a:rPr kumimoji="0" lang="en-US" altLang="zh-CN" sz="3200" b="0">
                <a:solidFill>
                  <a:srgbClr val="000099"/>
                </a:solidFill>
                <a:latin typeface="Times New Roman" panose="02020603050405020304" pitchFamily="18" charset="0"/>
              </a:rPr>
              <a:t>									</a:t>
            </a:r>
            <a:endParaRPr kumimoji="0" lang="en-US" altLang="zh-CN" sz="3200" b="0">
              <a:solidFill>
                <a:srgbClr val="000099"/>
              </a:solidFill>
              <a:latin typeface="Times New Roman" panose="02020603050405020304" pitchFamily="18" charset="0"/>
            </a:endParaRPr>
          </a:p>
          <a:p>
            <a:pPr>
              <a:spcBef>
                <a:spcPct val="50000"/>
              </a:spcBef>
              <a:buClrTx/>
              <a:buFontTx/>
              <a:buNone/>
            </a:pPr>
            <a:r>
              <a:rPr kumimoji="0" lang="en-US" altLang="zh-CN" sz="3200" b="0">
                <a:solidFill>
                  <a:srgbClr val="000099"/>
                </a:solidFill>
                <a:latin typeface="Times New Roman" panose="02020603050405020304" pitchFamily="18" charset="0"/>
              </a:rPr>
              <a:t>					</a:t>
            </a:r>
            <a:endParaRPr kumimoji="0" lang="en-US" altLang="zh-CN" sz="3200" b="0">
              <a:solidFill>
                <a:srgbClr val="000099"/>
              </a:solidFill>
              <a:latin typeface="Times New Roman" panose="02020603050405020304" pitchFamily="18" charset="0"/>
            </a:endParaRPr>
          </a:p>
        </p:txBody>
      </p:sp>
      <p:graphicFrame>
        <p:nvGraphicFramePr>
          <p:cNvPr id="71785" name="Group 105"/>
          <p:cNvGraphicFramePr>
            <a:graphicFrameLocks noGrp="1"/>
          </p:cNvGraphicFramePr>
          <p:nvPr>
            <p:ph sz="half" idx="4294967295"/>
          </p:nvPr>
        </p:nvGraphicFramePr>
        <p:xfrm>
          <a:off x="0" y="1040998"/>
          <a:ext cx="9144001" cy="4986932"/>
        </p:xfrm>
        <a:graphic>
          <a:graphicData uri="http://schemas.openxmlformats.org/drawingml/2006/table">
            <a:tbl>
              <a:tblPr/>
              <a:tblGrid>
                <a:gridCol w="870940"/>
                <a:gridCol w="2136420"/>
                <a:gridCol w="3010681"/>
                <a:gridCol w="3125960"/>
              </a:tblGrid>
              <a:tr h="424052">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Level</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Name</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Objects</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Pct val="100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Example Operations</a:t>
                      </a:r>
                      <a:endPar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62299">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13</a:t>
                      </a: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Shell</a:t>
                      </a:r>
                      <a:endPar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User programming environment</a:t>
                      </a:r>
                      <a:endPar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Statements in shell language</a:t>
                      </a:r>
                      <a:endPar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14743">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12</a:t>
                      </a: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User processes</a:t>
                      </a:r>
                      <a:endPar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User processes</a:t>
                      </a:r>
                      <a:endPar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pPr>
                      <a:r>
                        <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Quit, kill, suspend, resume</a:t>
                      </a:r>
                      <a:endPar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14743">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11</a:t>
                      </a: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Directories	</a:t>
                      </a:r>
                      <a:endPar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Directories</a:t>
                      </a:r>
                      <a:endPar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pPr>
                      <a:r>
                        <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Create, destroy, attach, </a:t>
                      </a:r>
                      <a:endPar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Pct val="100000"/>
                        <a:buFontTx/>
                        <a:buNone/>
                      </a:pPr>
                      <a:r>
                        <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detach, search, list</a:t>
                      </a:r>
                      <a:endPar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49395">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10</a:t>
                      </a: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Devices</a:t>
                      </a:r>
                      <a:endPar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rPr>
                        <a:t>External devices, such as printer, displays and keyboards </a:t>
                      </a:r>
                      <a:endParaRPr kumimoji="0" lang="en-US" altLang="zh-CN" sz="20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Pct val="100000"/>
                        <a:buFontTx/>
                        <a:buNone/>
                      </a:pPr>
                      <a:r>
                        <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Open, close,</a:t>
                      </a:r>
                      <a:endPar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50000"/>
                        </a:spcBef>
                        <a:spcAft>
                          <a:spcPct val="0"/>
                        </a:spcAft>
                        <a:buClrTx/>
                        <a:buSzPct val="100000"/>
                        <a:buFontTx/>
                        <a:buNone/>
                      </a:pPr>
                      <a:r>
                        <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read, write</a:t>
                      </a:r>
                      <a:endPar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11747">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9</a:t>
                      </a: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File system</a:t>
                      </a:r>
                      <a:endPar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Files</a:t>
                      </a:r>
                      <a:endPar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Pct val="100000"/>
                        <a:buFontTx/>
                        <a:buNone/>
                      </a:pPr>
                      <a:r>
                        <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Create, destroy, open, close, read, write</a:t>
                      </a:r>
                      <a:endPar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14743">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8</a:t>
                      </a:r>
                      <a:endPar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Communications</a:t>
                      </a:r>
                      <a:endPar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rPr>
                        <a:t>Pipes</a:t>
                      </a:r>
                      <a:endParaRPr kumimoji="0" lang="en-US" altLang="zh-CN" sz="2000" b="1" i="0" u="none" strike="noStrike" cap="none" normalizeH="0" baseline="0">
                        <a:ln>
                          <a:noFill/>
                        </a:ln>
                        <a:solidFill>
                          <a:srgbClr val="000099"/>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Pct val="100000"/>
                        <a:buFontTx/>
                        <a:buNone/>
                      </a:pPr>
                      <a:r>
                        <a:rPr kumimoji="0" lang="en-US" altLang="zh-CN" sz="2000" b="1" i="0" u="none" strike="noStrike" cap="none" normalizeH="0" baseline="0" dirty="0">
                          <a:ln>
                            <a:noFill/>
                          </a:ln>
                          <a:solidFill>
                            <a:srgbClr val="000099"/>
                          </a:solidFill>
                          <a:effectLst/>
                          <a:latin typeface="Times New Roman" panose="02020603050405020304" pitchFamily="18" charset="0"/>
                          <a:ea typeface="宋体" panose="02010600030101010101" pitchFamily="2" charset="-122"/>
                        </a:rPr>
                        <a:t>Create, destroy, open , close, read, write</a:t>
                      </a:r>
                      <a:endParaRPr kumimoji="1"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 name="Rectangle 2"/>
          <p:cNvSpPr txBox="1">
            <a:spLocks noChangeArrowheads="1"/>
          </p:cNvSpPr>
          <p:nvPr/>
        </p:nvSpPr>
        <p:spPr>
          <a:xfrm>
            <a:off x="445416" y="176286"/>
            <a:ext cx="7228003" cy="1111102"/>
          </a:xfrm>
          <a:prstGeom prst="rect">
            <a:avLst/>
          </a:prstGeom>
        </p:spPr>
        <p:txBody>
          <a:bodyPr/>
          <a:lstStyle>
            <a:lvl1pPr algn="ctr" rtl="0" eaLnBrk="0" fontAlgn="base" latinLnBrk="1" hangingPunct="0">
              <a:spcBef>
                <a:spcPct val="0"/>
              </a:spcBef>
              <a:spcAft>
                <a:spcPct val="0"/>
              </a:spcAft>
              <a:defRPr kumimoji="1" sz="3200">
                <a:solidFill>
                  <a:schemeClr val="tx2"/>
                </a:solidFill>
                <a:latin typeface="黑体" panose="02010609060101010101" pitchFamily="49" charset="-122"/>
                <a:ea typeface="黑体" panose="02010609060101010101" pitchFamily="49" charset="-122"/>
                <a:cs typeface="+mj-cs"/>
              </a:defRPr>
            </a:lvl1pPr>
            <a:lvl2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defRPr>
            </a:lvl2pPr>
            <a:lvl3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defRPr>
            </a:lvl3pPr>
            <a:lvl4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defRPr>
            </a:lvl4pPr>
            <a:lvl5pPr algn="ctr" rtl="0" eaLnBrk="0" fontAlgn="base" latinLnBrk="1" hangingPunct="0">
              <a:spcBef>
                <a:spcPct val="0"/>
              </a:spcBef>
              <a:spcAft>
                <a:spcPct val="0"/>
              </a:spcAft>
              <a:defRPr kumimoji="1" sz="4400">
                <a:solidFill>
                  <a:schemeClr val="tx2"/>
                </a:solidFill>
                <a:latin typeface="HY강B" pitchFamily="18" charset="-127"/>
                <a:ea typeface="HY강B" pitchFamily="18" charset="-127"/>
              </a:defRPr>
            </a:lvl5pPr>
            <a:lvl6pPr marL="457200" algn="ctr" rtl="0" fontAlgn="base" latinLnBrk="1">
              <a:spcBef>
                <a:spcPct val="0"/>
              </a:spcBef>
              <a:spcAft>
                <a:spcPct val="0"/>
              </a:spcAft>
              <a:defRPr kumimoji="1" sz="4400">
                <a:solidFill>
                  <a:schemeClr val="tx2"/>
                </a:solidFill>
                <a:latin typeface="HY강B" pitchFamily="18" charset="-127"/>
                <a:ea typeface="HY강B" pitchFamily="18" charset="-127"/>
              </a:defRPr>
            </a:lvl6pPr>
            <a:lvl7pPr marL="914400" algn="ctr" rtl="0" fontAlgn="base" latinLnBrk="1">
              <a:spcBef>
                <a:spcPct val="0"/>
              </a:spcBef>
              <a:spcAft>
                <a:spcPct val="0"/>
              </a:spcAft>
              <a:defRPr kumimoji="1" sz="4400">
                <a:solidFill>
                  <a:schemeClr val="tx2"/>
                </a:solidFill>
                <a:latin typeface="HY강B" pitchFamily="18" charset="-127"/>
                <a:ea typeface="HY강B" pitchFamily="18" charset="-127"/>
              </a:defRPr>
            </a:lvl7pPr>
            <a:lvl8pPr marL="1371600" algn="ctr" rtl="0" fontAlgn="base" latinLnBrk="1">
              <a:spcBef>
                <a:spcPct val="0"/>
              </a:spcBef>
              <a:spcAft>
                <a:spcPct val="0"/>
              </a:spcAft>
              <a:defRPr kumimoji="1" sz="4400">
                <a:solidFill>
                  <a:schemeClr val="tx2"/>
                </a:solidFill>
                <a:latin typeface="HY강B" pitchFamily="18" charset="-127"/>
                <a:ea typeface="HY강B" pitchFamily="18" charset="-127"/>
              </a:defRPr>
            </a:lvl8pPr>
            <a:lvl9pPr marL="1828800" algn="ctr" rtl="0" fontAlgn="base" latinLnBrk="1">
              <a:spcBef>
                <a:spcPct val="0"/>
              </a:spcBef>
              <a:spcAft>
                <a:spcPct val="0"/>
              </a:spcAft>
              <a:defRPr kumimoji="1" sz="4400">
                <a:solidFill>
                  <a:schemeClr val="tx2"/>
                </a:solidFill>
                <a:latin typeface="HY강B" pitchFamily="18" charset="-127"/>
                <a:ea typeface="HY강B" pitchFamily="18" charset="-127"/>
              </a:defRPr>
            </a:lvl9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36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j-cs"/>
              </a:rPr>
              <a:t> 1.5</a:t>
            </a:r>
            <a:r>
              <a:rPr kumimoji="1" lang="en-US" altLang="zh-CN" sz="36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     </a:t>
            </a:r>
            <a:r>
              <a:rPr kumimoji="1" lang="en-US" altLang="zh-CN" sz="36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j-cs"/>
              </a:rPr>
              <a:t>OS </a:t>
            </a:r>
            <a:r>
              <a:rPr kumimoji="1" lang="zh-CN" altLang="en-US" sz="36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j-cs"/>
              </a:rPr>
              <a:t>的结构</a:t>
            </a:r>
            <a:endParaRPr kumimoji="1" lang="zh-CN" altLang="en-US" sz="36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indefinite" fill="hold">
                                          <p:stCondLst>
                                            <p:cond delay="0"/>
                                          </p:stCondLst>
                                        </p:cTn>
                                        <p:tgtEl>
                                          <p:spTgt spid="71684">
                                            <p:txEl>
                                              <p:pRg st="0" end="0"/>
                                            </p:txEl>
                                          </p:spTgt>
                                        </p:tgtEl>
                                        <p:attrNameLst>
                                          <p:attrName>style.visibility</p:attrName>
                                        </p:attrNameLst>
                                      </p:cBhvr>
                                      <p:to>
                                        <p:strVal val="visible"/>
                                      </p:to>
                                    </p:set>
                                    <p:animEffect transition="in" filter="fade">
                                      <p:cBhvr>
                                        <p:cTn id="7" dur="1000"/>
                                        <p:tgtEl>
                                          <p:spTgt spid="71684">
                                            <p:txEl>
                                              <p:pRg st="0" end="0"/>
                                            </p:txEl>
                                          </p:spTgt>
                                        </p:tgtEl>
                                      </p:cBhvr>
                                    </p:animEffect>
                                    <p:anim calcmode="lin" valueType="num">
                                      <p:cBhvr>
                                        <p:cTn id="8" dur="1000" fill="hold"/>
                                        <p:tgtEl>
                                          <p:spTgt spid="71684">
                                            <p:txEl>
                                              <p:pRg st="0" end="0"/>
                                            </p:txEl>
                                          </p:spTgt>
                                        </p:tgtEl>
                                        <p:attrNameLst>
                                          <p:attrName>ppt_x</p:attrName>
                                        </p:attrNameLst>
                                      </p:cBhvr>
                                      <p:tavLst>
                                        <p:tav tm="0">
                                          <p:val>
                                            <p:strVal val="#ppt_x-.1"/>
                                          </p:val>
                                        </p:tav>
                                        <p:tav tm="100000">
                                          <p:val>
                                            <p:strVal val="#ppt_x"/>
                                          </p:val>
                                        </p:tav>
                                      </p:tavLst>
                                    </p:anim>
                                    <p:anim calcmode="lin" valueType="num">
                                      <p:cBhvr>
                                        <p:cTn id="9" dur="1000" fill="hold"/>
                                        <p:tgtEl>
                                          <p:spTgt spid="716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grpId="0" nodeType="clickEffect">
                                  <p:stCondLst>
                                    <p:cond delay="0"/>
                                  </p:stCondLst>
                                  <p:iterate type="lt">
                                    <p:tmPct val="10000"/>
                                  </p:iterate>
                                  <p:childTnLst>
                                    <p:set>
                                      <p:cBhvr>
                                        <p:cTn id="13" dur="indefinite" fill="hold">
                                          <p:stCondLst>
                                            <p:cond delay="0"/>
                                          </p:stCondLst>
                                        </p:cTn>
                                        <p:tgtEl>
                                          <p:spTgt spid="71684">
                                            <p:txEl>
                                              <p:pRg st="1" end="1"/>
                                            </p:txEl>
                                          </p:spTgt>
                                        </p:tgtEl>
                                        <p:attrNameLst>
                                          <p:attrName>style.visibility</p:attrName>
                                        </p:attrNameLst>
                                      </p:cBhvr>
                                      <p:to>
                                        <p:strVal val="visible"/>
                                      </p:to>
                                    </p:set>
                                    <p:animEffect transition="in" filter="fade">
                                      <p:cBhvr>
                                        <p:cTn id="14" dur="1000"/>
                                        <p:tgtEl>
                                          <p:spTgt spid="71684">
                                            <p:txEl>
                                              <p:pRg st="1" end="1"/>
                                            </p:txEl>
                                          </p:spTgt>
                                        </p:tgtEl>
                                      </p:cBhvr>
                                    </p:animEffect>
                                    <p:anim calcmode="lin" valueType="num">
                                      <p:cBhvr>
                                        <p:cTn id="15" dur="1000" fill="hold"/>
                                        <p:tgtEl>
                                          <p:spTgt spid="71684">
                                            <p:txEl>
                                              <p:pRg st="1" end="1"/>
                                            </p:txEl>
                                          </p:spTgt>
                                        </p:tgtEl>
                                        <p:attrNameLst>
                                          <p:attrName>ppt_x</p:attrName>
                                        </p:attrNameLst>
                                      </p:cBhvr>
                                      <p:tavLst>
                                        <p:tav tm="0">
                                          <p:val>
                                            <p:strVal val="#ppt_x-.1"/>
                                          </p:val>
                                        </p:tav>
                                        <p:tav tm="100000">
                                          <p:val>
                                            <p:strVal val="#ppt_x"/>
                                          </p:val>
                                        </p:tav>
                                      </p:tavLst>
                                    </p:anim>
                                    <p:anim calcmode="lin" valueType="num">
                                      <p:cBhvr>
                                        <p:cTn id="16" dur="1000" fill="hold"/>
                                        <p:tgtEl>
                                          <p:spTgt spid="7168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0" presetClass="entr" presetSubtype="0" fill="hold" grpId="0" nodeType="clickEffect">
                                  <p:stCondLst>
                                    <p:cond delay="0"/>
                                  </p:stCondLst>
                                  <p:iterate type="lt">
                                    <p:tmPct val="10000"/>
                                  </p:iterate>
                                  <p:childTnLst>
                                    <p:set>
                                      <p:cBhvr>
                                        <p:cTn id="20" dur="indefinite" fill="hold">
                                          <p:stCondLst>
                                            <p:cond delay="0"/>
                                          </p:stCondLst>
                                        </p:cTn>
                                        <p:tgtEl>
                                          <p:spTgt spid="71684">
                                            <p:txEl>
                                              <p:pRg st="2" end="2"/>
                                            </p:txEl>
                                          </p:spTgt>
                                        </p:tgtEl>
                                        <p:attrNameLst>
                                          <p:attrName>style.visibility</p:attrName>
                                        </p:attrNameLst>
                                      </p:cBhvr>
                                      <p:to>
                                        <p:strVal val="visible"/>
                                      </p:to>
                                    </p:set>
                                    <p:animEffect transition="in" filter="fade">
                                      <p:cBhvr>
                                        <p:cTn id="21" dur="1000"/>
                                        <p:tgtEl>
                                          <p:spTgt spid="71684">
                                            <p:txEl>
                                              <p:pRg st="2" end="2"/>
                                            </p:txEl>
                                          </p:spTgt>
                                        </p:tgtEl>
                                      </p:cBhvr>
                                    </p:animEffect>
                                    <p:anim calcmode="lin" valueType="num">
                                      <p:cBhvr>
                                        <p:cTn id="22" dur="1000" fill="hold"/>
                                        <p:tgtEl>
                                          <p:spTgt spid="71684">
                                            <p:txEl>
                                              <p:pRg st="2" end="2"/>
                                            </p:txEl>
                                          </p:spTgt>
                                        </p:tgtEl>
                                        <p:attrNameLst>
                                          <p:attrName>ppt_x</p:attrName>
                                        </p:attrNameLst>
                                      </p:cBhvr>
                                      <p:tavLst>
                                        <p:tav tm="0">
                                          <p:val>
                                            <p:strVal val="#ppt_x-.1"/>
                                          </p:val>
                                        </p:tav>
                                        <p:tav tm="100000">
                                          <p:val>
                                            <p:strVal val="#ppt_x"/>
                                          </p:val>
                                        </p:tav>
                                      </p:tavLst>
                                    </p:anim>
                                    <p:anim calcmode="lin" valueType="num">
                                      <p:cBhvr>
                                        <p:cTn id="23" dur="1000" fill="hold"/>
                                        <p:tgtEl>
                                          <p:spTgt spid="7168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p:cNvSpPr>
            <a:spLocks noGrp="1" noChangeArrowheads="1"/>
          </p:cNvSpPr>
          <p:nvPr>
            <p:ph idx="1"/>
          </p:nvPr>
        </p:nvSpPr>
        <p:spPr/>
        <p:txBody>
          <a:bodyPr/>
          <a:lstStyle/>
          <a:p>
            <a:r>
              <a:rPr lang="zh-CN" altLang="en-US"/>
              <a:t>微内核操作系统</a:t>
            </a:r>
            <a:endParaRPr lang="zh-CN" altLang="en-US"/>
          </a:p>
        </p:txBody>
      </p:sp>
      <p:grpSp>
        <p:nvGrpSpPr>
          <p:cNvPr id="63494" name="Group 4"/>
          <p:cNvGrpSpPr/>
          <p:nvPr/>
        </p:nvGrpSpPr>
        <p:grpSpPr bwMode="auto">
          <a:xfrm>
            <a:off x="914400" y="1828800"/>
            <a:ext cx="6705600" cy="4038600"/>
            <a:chOff x="2226" y="6540"/>
            <a:chExt cx="7665" cy="3018"/>
          </a:xfrm>
        </p:grpSpPr>
        <p:sp>
          <p:nvSpPr>
            <p:cNvPr id="63495" name="Text Box 5"/>
            <p:cNvSpPr txBox="1">
              <a:spLocks noChangeArrowheads="1"/>
            </p:cNvSpPr>
            <p:nvPr/>
          </p:nvSpPr>
          <p:spPr bwMode="auto">
            <a:xfrm>
              <a:off x="2226" y="9151"/>
              <a:ext cx="3045" cy="407"/>
            </a:xfrm>
            <a:prstGeom prst="rect">
              <a:avLst/>
            </a:prstGeom>
            <a:solidFill>
              <a:srgbClr val="FFFFFF"/>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800">
                  <a:solidFill>
                    <a:srgbClr val="CC00FF"/>
                  </a:solidFill>
                  <a:latin typeface="宋体" panose="02010600030101010101" pitchFamily="2" charset="-122"/>
                </a:rPr>
                <a:t>1</a:t>
              </a:r>
              <a:r>
                <a:rPr kumimoji="0" lang="zh-CN" altLang="en-US" sz="1800">
                  <a:solidFill>
                    <a:srgbClr val="CC00FF"/>
                  </a:solidFill>
                  <a:latin typeface="宋体" panose="02010600030101010101" pitchFamily="2" charset="-122"/>
                </a:rPr>
                <a:t>） 分层结构内核</a:t>
              </a:r>
              <a:endParaRPr kumimoji="0" lang="zh-CN" altLang="en-US" sz="1800">
                <a:solidFill>
                  <a:srgbClr val="CC00FF"/>
                </a:solidFill>
                <a:latin typeface="宋体" panose="02010600030101010101" pitchFamily="2" charset="-122"/>
              </a:endParaRPr>
            </a:p>
          </p:txBody>
        </p:sp>
        <p:sp>
          <p:nvSpPr>
            <p:cNvPr id="63496" name="Text Box 6"/>
            <p:cNvSpPr txBox="1">
              <a:spLocks noChangeArrowheads="1"/>
            </p:cNvSpPr>
            <p:nvPr/>
          </p:nvSpPr>
          <p:spPr bwMode="auto">
            <a:xfrm>
              <a:off x="6846" y="9151"/>
              <a:ext cx="3045" cy="407"/>
            </a:xfrm>
            <a:prstGeom prst="rect">
              <a:avLst/>
            </a:prstGeom>
            <a:solidFill>
              <a:srgbClr val="FFFFFF"/>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en-US" altLang="zh-CN" sz="1800">
                  <a:solidFill>
                    <a:srgbClr val="CC00FF"/>
                  </a:solidFill>
                  <a:latin typeface="宋体" panose="02010600030101010101" pitchFamily="2" charset="-122"/>
                </a:rPr>
                <a:t>2</a:t>
              </a:r>
              <a:r>
                <a:rPr kumimoji="0" lang="zh-CN" altLang="en-US" sz="1800">
                  <a:solidFill>
                    <a:srgbClr val="CC00FF"/>
                  </a:solidFill>
                  <a:latin typeface="宋体" panose="02010600030101010101" pitchFamily="2" charset="-122"/>
                </a:rPr>
                <a:t>） 微内核</a:t>
              </a:r>
              <a:endParaRPr kumimoji="0" lang="zh-CN" altLang="en-US" sz="1800">
                <a:solidFill>
                  <a:srgbClr val="CC00FF"/>
                </a:solidFill>
                <a:latin typeface="宋体" panose="02010600030101010101" pitchFamily="2" charset="-122"/>
              </a:endParaRPr>
            </a:p>
          </p:txBody>
        </p:sp>
        <p:sp>
          <p:nvSpPr>
            <p:cNvPr id="63497" name="Text Box 7"/>
            <p:cNvSpPr txBox="1">
              <a:spLocks noChangeArrowheads="1"/>
            </p:cNvSpPr>
            <p:nvPr/>
          </p:nvSpPr>
          <p:spPr bwMode="auto">
            <a:xfrm>
              <a:off x="2751" y="8337"/>
              <a:ext cx="2205" cy="407"/>
            </a:xfrm>
            <a:prstGeom prst="rect">
              <a:avLst/>
            </a:prstGeom>
            <a:solidFill>
              <a:srgbClr val="FFFFFF"/>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a:solidFill>
                    <a:srgbClr val="CC00FF"/>
                  </a:solidFill>
                  <a:latin typeface="宋体" panose="02010600030101010101" pitchFamily="2" charset="-122"/>
                </a:rPr>
                <a:t>进程管理</a:t>
              </a:r>
              <a:endParaRPr kumimoji="0" lang="zh-CN" altLang="en-US" sz="1800">
                <a:solidFill>
                  <a:srgbClr val="CC00FF"/>
                </a:solidFill>
                <a:latin typeface="宋体" panose="02010600030101010101" pitchFamily="2" charset="-122"/>
              </a:endParaRPr>
            </a:p>
          </p:txBody>
        </p:sp>
        <p:sp>
          <p:nvSpPr>
            <p:cNvPr id="63498" name="Text Box 8"/>
            <p:cNvSpPr txBox="1">
              <a:spLocks noChangeArrowheads="1"/>
            </p:cNvSpPr>
            <p:nvPr/>
          </p:nvSpPr>
          <p:spPr bwMode="auto">
            <a:xfrm>
              <a:off x="2226" y="8744"/>
              <a:ext cx="3045" cy="407"/>
            </a:xfrm>
            <a:prstGeom prst="rect">
              <a:avLst/>
            </a:prstGeom>
            <a:solidFill>
              <a:srgbClr val="FFFFFF"/>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2000">
                  <a:solidFill>
                    <a:srgbClr val="CC00FF"/>
                  </a:solidFill>
                  <a:latin typeface="宋体" panose="02010600030101010101" pitchFamily="2" charset="-122"/>
                </a:rPr>
                <a:t>硬件</a:t>
              </a:r>
              <a:endParaRPr kumimoji="0" lang="zh-CN" altLang="en-US" sz="2000">
                <a:solidFill>
                  <a:srgbClr val="CC00FF"/>
                </a:solidFill>
                <a:latin typeface="宋体" panose="02010600030101010101" pitchFamily="2" charset="-122"/>
              </a:endParaRPr>
            </a:p>
          </p:txBody>
        </p:sp>
        <p:sp>
          <p:nvSpPr>
            <p:cNvPr id="63499" name="Text Box 9"/>
            <p:cNvSpPr txBox="1">
              <a:spLocks noChangeArrowheads="1"/>
            </p:cNvSpPr>
            <p:nvPr/>
          </p:nvSpPr>
          <p:spPr bwMode="auto">
            <a:xfrm>
              <a:off x="2751" y="7930"/>
              <a:ext cx="2205" cy="407"/>
            </a:xfrm>
            <a:prstGeom prst="rect">
              <a:avLst/>
            </a:prstGeom>
            <a:solidFill>
              <a:srgbClr val="FFFFFF"/>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a:solidFill>
                    <a:srgbClr val="CC00FF"/>
                  </a:solidFill>
                  <a:latin typeface="宋体" panose="02010600030101010101" pitchFamily="2" charset="-122"/>
                </a:rPr>
                <a:t>存储管理</a:t>
              </a:r>
              <a:endParaRPr kumimoji="0" lang="zh-CN" altLang="en-US" sz="1800">
                <a:solidFill>
                  <a:srgbClr val="CC00FF"/>
                </a:solidFill>
                <a:latin typeface="宋体" panose="02010600030101010101" pitchFamily="2" charset="-122"/>
              </a:endParaRPr>
            </a:p>
          </p:txBody>
        </p:sp>
        <p:sp>
          <p:nvSpPr>
            <p:cNvPr id="63500" name="Text Box 10"/>
            <p:cNvSpPr txBox="1">
              <a:spLocks noChangeArrowheads="1"/>
            </p:cNvSpPr>
            <p:nvPr/>
          </p:nvSpPr>
          <p:spPr bwMode="auto">
            <a:xfrm>
              <a:off x="2751" y="7523"/>
              <a:ext cx="2205" cy="407"/>
            </a:xfrm>
            <a:prstGeom prst="rect">
              <a:avLst/>
            </a:prstGeom>
            <a:solidFill>
              <a:srgbClr val="FFFFFF"/>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a:solidFill>
                    <a:srgbClr val="CC00FF"/>
                  </a:solidFill>
                  <a:latin typeface="宋体" panose="02010600030101010101" pitchFamily="2" charset="-122"/>
                </a:rPr>
                <a:t>设备管理</a:t>
              </a:r>
              <a:endParaRPr kumimoji="0" lang="zh-CN" altLang="en-US" sz="1800">
                <a:solidFill>
                  <a:srgbClr val="CC00FF"/>
                </a:solidFill>
                <a:latin typeface="宋体" panose="02010600030101010101" pitchFamily="2" charset="-122"/>
              </a:endParaRPr>
            </a:p>
          </p:txBody>
        </p:sp>
        <p:sp>
          <p:nvSpPr>
            <p:cNvPr id="63501" name="Text Box 11"/>
            <p:cNvSpPr txBox="1">
              <a:spLocks noChangeArrowheads="1"/>
            </p:cNvSpPr>
            <p:nvPr/>
          </p:nvSpPr>
          <p:spPr bwMode="auto">
            <a:xfrm>
              <a:off x="2751" y="7116"/>
              <a:ext cx="2205" cy="407"/>
            </a:xfrm>
            <a:prstGeom prst="rect">
              <a:avLst/>
            </a:prstGeom>
            <a:solidFill>
              <a:srgbClr val="FFFFFF"/>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a:solidFill>
                    <a:srgbClr val="CC00FF"/>
                  </a:solidFill>
                  <a:latin typeface="宋体" panose="02010600030101010101" pitchFamily="2" charset="-122"/>
                </a:rPr>
                <a:t>文件管理</a:t>
              </a:r>
              <a:endParaRPr kumimoji="0" lang="zh-CN" altLang="en-US" sz="1800">
                <a:solidFill>
                  <a:srgbClr val="CC00FF"/>
                </a:solidFill>
                <a:latin typeface="宋体" panose="02010600030101010101" pitchFamily="2" charset="-122"/>
              </a:endParaRPr>
            </a:p>
          </p:txBody>
        </p:sp>
        <p:sp>
          <p:nvSpPr>
            <p:cNvPr id="63502" name="Text Box 12"/>
            <p:cNvSpPr txBox="1">
              <a:spLocks noChangeArrowheads="1"/>
            </p:cNvSpPr>
            <p:nvPr/>
          </p:nvSpPr>
          <p:spPr bwMode="auto">
            <a:xfrm>
              <a:off x="2751" y="6709"/>
              <a:ext cx="2205" cy="407"/>
            </a:xfrm>
            <a:prstGeom prst="rect">
              <a:avLst/>
            </a:prstGeom>
            <a:solidFill>
              <a:srgbClr val="FFFFFF"/>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a:solidFill>
                    <a:srgbClr val="CC00FF"/>
                  </a:solidFill>
                  <a:latin typeface="宋体" panose="02010600030101010101" pitchFamily="2" charset="-122"/>
                </a:rPr>
                <a:t>作业管理</a:t>
              </a:r>
              <a:endParaRPr kumimoji="0" lang="zh-CN" altLang="en-US" sz="1800">
                <a:solidFill>
                  <a:srgbClr val="CC00FF"/>
                </a:solidFill>
                <a:latin typeface="宋体" panose="02010600030101010101" pitchFamily="2" charset="-122"/>
              </a:endParaRPr>
            </a:p>
          </p:txBody>
        </p:sp>
        <p:sp>
          <p:nvSpPr>
            <p:cNvPr id="63503" name="Text Box 13"/>
            <p:cNvSpPr txBox="1">
              <a:spLocks noChangeArrowheads="1"/>
            </p:cNvSpPr>
            <p:nvPr/>
          </p:nvSpPr>
          <p:spPr bwMode="auto">
            <a:xfrm>
              <a:off x="2226" y="6946"/>
              <a:ext cx="3045" cy="1797"/>
            </a:xfrm>
            <a:prstGeom prst="rect">
              <a:avLst/>
            </a:prstGeom>
            <a:noFill/>
            <a:ln w="19050">
              <a:solidFill>
                <a:srgbClr val="000000"/>
              </a:solidFill>
              <a:prstDash val="lg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1600">
                  <a:solidFill>
                    <a:srgbClr val="CC00FF"/>
                  </a:solidFill>
                  <a:latin typeface="Times New Roman" panose="02020603050405020304" pitchFamily="18" charset="0"/>
                </a:rPr>
                <a:t>内</a:t>
              </a:r>
              <a:endParaRPr kumimoji="0" lang="zh-CN" altLang="en-US" sz="1600">
                <a:solidFill>
                  <a:srgbClr val="CC00FF"/>
                </a:solidFill>
                <a:latin typeface="Times New Roman" panose="02020603050405020304" pitchFamily="18" charset="0"/>
              </a:endParaRPr>
            </a:p>
            <a:p>
              <a:pPr algn="just">
                <a:spcBef>
                  <a:spcPct val="0"/>
                </a:spcBef>
                <a:buClrTx/>
                <a:buFontTx/>
                <a:buNone/>
              </a:pPr>
              <a:r>
                <a:rPr kumimoji="0" lang="zh-CN" altLang="en-US" sz="1600">
                  <a:solidFill>
                    <a:srgbClr val="CC00FF"/>
                  </a:solidFill>
                  <a:latin typeface="Times New Roman" panose="02020603050405020304" pitchFamily="18" charset="0"/>
                </a:rPr>
                <a:t>核</a:t>
              </a:r>
              <a:endParaRPr kumimoji="0" lang="zh-CN" altLang="en-US" sz="1600">
                <a:solidFill>
                  <a:srgbClr val="CC00FF"/>
                </a:solidFill>
                <a:latin typeface="Times New Roman" panose="02020603050405020304" pitchFamily="18" charset="0"/>
              </a:endParaRPr>
            </a:p>
            <a:p>
              <a:pPr algn="just">
                <a:spcBef>
                  <a:spcPct val="0"/>
                </a:spcBef>
                <a:buClrTx/>
                <a:buFontTx/>
                <a:buNone/>
              </a:pPr>
              <a:r>
                <a:rPr kumimoji="0" lang="zh-CN" altLang="en-US" sz="1600">
                  <a:solidFill>
                    <a:srgbClr val="CC00FF"/>
                  </a:solidFill>
                  <a:latin typeface="Times New Roman" panose="02020603050405020304" pitchFamily="18" charset="0"/>
                </a:rPr>
                <a:t>模</a:t>
              </a:r>
              <a:endParaRPr kumimoji="0" lang="zh-CN" altLang="en-US" sz="1600">
                <a:solidFill>
                  <a:srgbClr val="CC00FF"/>
                </a:solidFill>
                <a:latin typeface="Times New Roman" panose="02020603050405020304" pitchFamily="18" charset="0"/>
              </a:endParaRPr>
            </a:p>
            <a:p>
              <a:pPr algn="just">
                <a:spcBef>
                  <a:spcPct val="0"/>
                </a:spcBef>
                <a:buClrTx/>
                <a:buFontTx/>
                <a:buNone/>
              </a:pPr>
              <a:r>
                <a:rPr kumimoji="0" lang="zh-CN" altLang="en-US" sz="1600">
                  <a:solidFill>
                    <a:srgbClr val="CC00FF"/>
                  </a:solidFill>
                  <a:latin typeface="Times New Roman" panose="02020603050405020304" pitchFamily="18" charset="0"/>
                </a:rPr>
                <a:t>式</a:t>
              </a:r>
              <a:endParaRPr kumimoji="0" lang="zh-CN" altLang="en-US" sz="1600">
                <a:solidFill>
                  <a:srgbClr val="CC00FF"/>
                </a:solidFill>
                <a:latin typeface="Times New Roman" panose="02020603050405020304" pitchFamily="18" charset="0"/>
              </a:endParaRPr>
            </a:p>
          </p:txBody>
        </p:sp>
        <p:sp>
          <p:nvSpPr>
            <p:cNvPr id="63504" name="Text Box 14"/>
            <p:cNvSpPr txBox="1">
              <a:spLocks noChangeArrowheads="1"/>
            </p:cNvSpPr>
            <p:nvPr/>
          </p:nvSpPr>
          <p:spPr bwMode="auto">
            <a:xfrm>
              <a:off x="7266" y="8337"/>
              <a:ext cx="2310" cy="407"/>
            </a:xfrm>
            <a:prstGeom prst="rect">
              <a:avLst/>
            </a:prstGeom>
            <a:solidFill>
              <a:srgbClr val="FFFFFF"/>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a:solidFill>
                    <a:srgbClr val="CC00FF"/>
                  </a:solidFill>
                  <a:latin typeface="宋体" panose="02010600030101010101" pitchFamily="2" charset="-122"/>
                </a:rPr>
                <a:t>微内核</a:t>
              </a:r>
              <a:endParaRPr kumimoji="0" lang="zh-CN" altLang="en-US" sz="1800">
                <a:solidFill>
                  <a:srgbClr val="CC00FF"/>
                </a:solidFill>
                <a:latin typeface="宋体" panose="02010600030101010101" pitchFamily="2" charset="-122"/>
              </a:endParaRPr>
            </a:p>
          </p:txBody>
        </p:sp>
        <p:sp>
          <p:nvSpPr>
            <p:cNvPr id="63505" name="Text Box 15"/>
            <p:cNvSpPr txBox="1">
              <a:spLocks noChangeArrowheads="1"/>
            </p:cNvSpPr>
            <p:nvPr/>
          </p:nvSpPr>
          <p:spPr bwMode="auto">
            <a:xfrm>
              <a:off x="6846" y="8744"/>
              <a:ext cx="3045" cy="407"/>
            </a:xfrm>
            <a:prstGeom prst="rect">
              <a:avLst/>
            </a:prstGeom>
            <a:solidFill>
              <a:srgbClr val="FFFFFF"/>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2000">
                  <a:solidFill>
                    <a:srgbClr val="CC00FF"/>
                  </a:solidFill>
                  <a:latin typeface="宋体" panose="02010600030101010101" pitchFamily="2" charset="-122"/>
                </a:rPr>
                <a:t>硬件</a:t>
              </a:r>
              <a:endParaRPr kumimoji="0" lang="zh-CN" altLang="en-US" sz="2000">
                <a:solidFill>
                  <a:srgbClr val="CC00FF"/>
                </a:solidFill>
                <a:latin typeface="宋体" panose="02010600030101010101" pitchFamily="2" charset="-122"/>
              </a:endParaRPr>
            </a:p>
          </p:txBody>
        </p:sp>
        <p:sp>
          <p:nvSpPr>
            <p:cNvPr id="63506" name="Text Box 16"/>
            <p:cNvSpPr txBox="1">
              <a:spLocks noChangeArrowheads="1"/>
            </p:cNvSpPr>
            <p:nvPr/>
          </p:nvSpPr>
          <p:spPr bwMode="auto">
            <a:xfrm>
              <a:off x="7266" y="6709"/>
              <a:ext cx="315" cy="1628"/>
            </a:xfrm>
            <a:prstGeom prst="rect">
              <a:avLst/>
            </a:prstGeom>
            <a:solidFill>
              <a:srgbClr val="FFFFFF"/>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600">
                  <a:solidFill>
                    <a:srgbClr val="CC00FF"/>
                  </a:solidFill>
                  <a:latin typeface="宋体" panose="02010600030101010101" pitchFamily="2" charset="-122"/>
                </a:rPr>
                <a:t>客户进程</a:t>
              </a:r>
              <a:endParaRPr kumimoji="0" lang="zh-CN" altLang="en-US" sz="1600">
                <a:solidFill>
                  <a:srgbClr val="CC00FF"/>
                </a:solidFill>
                <a:latin typeface="宋体" panose="02010600030101010101" pitchFamily="2" charset="-122"/>
              </a:endParaRPr>
            </a:p>
          </p:txBody>
        </p:sp>
        <p:sp>
          <p:nvSpPr>
            <p:cNvPr id="63507" name="Text Box 17"/>
            <p:cNvSpPr txBox="1">
              <a:spLocks noChangeArrowheads="1"/>
            </p:cNvSpPr>
            <p:nvPr/>
          </p:nvSpPr>
          <p:spPr bwMode="auto">
            <a:xfrm>
              <a:off x="9261" y="6709"/>
              <a:ext cx="315" cy="1628"/>
            </a:xfrm>
            <a:prstGeom prst="rect">
              <a:avLst/>
            </a:prstGeom>
            <a:solidFill>
              <a:srgbClr val="FFFFFF"/>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600">
                  <a:solidFill>
                    <a:srgbClr val="CC00FF"/>
                  </a:solidFill>
                  <a:latin typeface="宋体" panose="02010600030101010101" pitchFamily="2" charset="-122"/>
                </a:rPr>
                <a:t>安全服务</a:t>
              </a:r>
              <a:endParaRPr kumimoji="0" lang="zh-CN" altLang="en-US" sz="1600">
                <a:solidFill>
                  <a:srgbClr val="CC00FF"/>
                </a:solidFill>
                <a:latin typeface="宋体" panose="02010600030101010101" pitchFamily="2" charset="-122"/>
              </a:endParaRPr>
            </a:p>
          </p:txBody>
        </p:sp>
        <p:sp>
          <p:nvSpPr>
            <p:cNvPr id="63508" name="Text Box 18"/>
            <p:cNvSpPr txBox="1">
              <a:spLocks noChangeArrowheads="1"/>
            </p:cNvSpPr>
            <p:nvPr/>
          </p:nvSpPr>
          <p:spPr bwMode="auto">
            <a:xfrm>
              <a:off x="8946" y="6709"/>
              <a:ext cx="315" cy="1628"/>
            </a:xfrm>
            <a:prstGeom prst="rect">
              <a:avLst/>
            </a:prstGeom>
            <a:solidFill>
              <a:srgbClr val="FFFFFF"/>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600">
                  <a:solidFill>
                    <a:srgbClr val="CC00FF"/>
                  </a:solidFill>
                  <a:latin typeface="宋体" panose="02010600030101010101" pitchFamily="2" charset="-122"/>
                </a:rPr>
                <a:t>虚存管理器</a:t>
              </a:r>
              <a:endParaRPr kumimoji="0" lang="zh-CN" altLang="en-US" sz="1600">
                <a:solidFill>
                  <a:srgbClr val="CC00FF"/>
                </a:solidFill>
                <a:latin typeface="宋体" panose="02010600030101010101" pitchFamily="2" charset="-122"/>
              </a:endParaRPr>
            </a:p>
          </p:txBody>
        </p:sp>
        <p:sp>
          <p:nvSpPr>
            <p:cNvPr id="63509" name="Text Box 19"/>
            <p:cNvSpPr txBox="1">
              <a:spLocks noChangeArrowheads="1"/>
            </p:cNvSpPr>
            <p:nvPr/>
          </p:nvSpPr>
          <p:spPr bwMode="auto">
            <a:xfrm>
              <a:off x="8631" y="6709"/>
              <a:ext cx="315" cy="1628"/>
            </a:xfrm>
            <a:prstGeom prst="rect">
              <a:avLst/>
            </a:prstGeom>
            <a:solidFill>
              <a:srgbClr val="FFFFFF"/>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600">
                  <a:solidFill>
                    <a:srgbClr val="CC00FF"/>
                  </a:solidFill>
                  <a:latin typeface="宋体" panose="02010600030101010101" pitchFamily="2" charset="-122"/>
                </a:rPr>
                <a:t>文件服务器</a:t>
              </a:r>
              <a:endParaRPr kumimoji="0" lang="zh-CN" altLang="en-US" sz="1600">
                <a:solidFill>
                  <a:srgbClr val="CC00FF"/>
                </a:solidFill>
                <a:latin typeface="宋体" panose="02010600030101010101" pitchFamily="2" charset="-122"/>
              </a:endParaRPr>
            </a:p>
          </p:txBody>
        </p:sp>
        <p:sp>
          <p:nvSpPr>
            <p:cNvPr id="63510" name="Text Box 20"/>
            <p:cNvSpPr txBox="1">
              <a:spLocks noChangeArrowheads="1"/>
            </p:cNvSpPr>
            <p:nvPr/>
          </p:nvSpPr>
          <p:spPr bwMode="auto">
            <a:xfrm>
              <a:off x="8316" y="6709"/>
              <a:ext cx="315" cy="1628"/>
            </a:xfrm>
            <a:prstGeom prst="rect">
              <a:avLst/>
            </a:prstGeom>
            <a:solidFill>
              <a:srgbClr val="FFFFFF"/>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600">
                  <a:solidFill>
                    <a:srgbClr val="CC00FF"/>
                  </a:solidFill>
                  <a:latin typeface="宋体" panose="02010600030101010101" pitchFamily="2" charset="-122"/>
                </a:rPr>
                <a:t>设备驱动程序</a:t>
              </a:r>
              <a:endParaRPr kumimoji="0" lang="zh-CN" altLang="en-US" sz="1600">
                <a:solidFill>
                  <a:srgbClr val="CC00FF"/>
                </a:solidFill>
                <a:latin typeface="宋体" panose="02010600030101010101" pitchFamily="2" charset="-122"/>
              </a:endParaRPr>
            </a:p>
          </p:txBody>
        </p:sp>
        <p:sp>
          <p:nvSpPr>
            <p:cNvPr id="63511" name="Text Box 21"/>
            <p:cNvSpPr txBox="1">
              <a:spLocks noChangeArrowheads="1"/>
            </p:cNvSpPr>
            <p:nvPr/>
          </p:nvSpPr>
          <p:spPr bwMode="auto">
            <a:xfrm>
              <a:off x="6846" y="6540"/>
              <a:ext cx="3045" cy="1797"/>
            </a:xfrm>
            <a:prstGeom prst="rect">
              <a:avLst/>
            </a:prstGeom>
            <a:noFill/>
            <a:ln w="19050">
              <a:solidFill>
                <a:srgbClr val="000000"/>
              </a:solidFill>
              <a:prstDash val="lg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1600">
                  <a:solidFill>
                    <a:srgbClr val="CC00FF"/>
                  </a:solidFill>
                  <a:latin typeface="Times New Roman" panose="02020603050405020304" pitchFamily="18" charset="0"/>
                </a:rPr>
                <a:t>用</a:t>
              </a:r>
              <a:endParaRPr kumimoji="0" lang="zh-CN" altLang="en-US" sz="1600">
                <a:solidFill>
                  <a:srgbClr val="CC00FF"/>
                </a:solidFill>
                <a:latin typeface="Times New Roman" panose="02020603050405020304" pitchFamily="18" charset="0"/>
              </a:endParaRPr>
            </a:p>
            <a:p>
              <a:pPr algn="just">
                <a:spcBef>
                  <a:spcPct val="0"/>
                </a:spcBef>
                <a:buClrTx/>
                <a:buFontTx/>
                <a:buNone/>
              </a:pPr>
              <a:r>
                <a:rPr kumimoji="0" lang="zh-CN" altLang="en-US" sz="1600">
                  <a:solidFill>
                    <a:srgbClr val="CC00FF"/>
                  </a:solidFill>
                  <a:latin typeface="Times New Roman" panose="02020603050405020304" pitchFamily="18" charset="0"/>
                </a:rPr>
                <a:t>户</a:t>
              </a:r>
              <a:endParaRPr kumimoji="0" lang="zh-CN" altLang="en-US" sz="1600">
                <a:solidFill>
                  <a:srgbClr val="CC00FF"/>
                </a:solidFill>
                <a:latin typeface="Times New Roman" panose="02020603050405020304" pitchFamily="18" charset="0"/>
              </a:endParaRPr>
            </a:p>
            <a:p>
              <a:pPr algn="just">
                <a:spcBef>
                  <a:spcPct val="0"/>
                </a:spcBef>
                <a:buClrTx/>
                <a:buFontTx/>
                <a:buNone/>
              </a:pPr>
              <a:r>
                <a:rPr kumimoji="0" lang="zh-CN" altLang="en-US" sz="1600">
                  <a:solidFill>
                    <a:srgbClr val="CC00FF"/>
                  </a:solidFill>
                  <a:latin typeface="Times New Roman" panose="02020603050405020304" pitchFamily="18" charset="0"/>
                </a:rPr>
                <a:t>模</a:t>
              </a:r>
              <a:endParaRPr kumimoji="0" lang="zh-CN" altLang="en-US" sz="1600">
                <a:solidFill>
                  <a:srgbClr val="CC00FF"/>
                </a:solidFill>
                <a:latin typeface="Times New Roman" panose="02020603050405020304" pitchFamily="18" charset="0"/>
              </a:endParaRPr>
            </a:p>
            <a:p>
              <a:pPr algn="just">
                <a:spcBef>
                  <a:spcPct val="0"/>
                </a:spcBef>
                <a:buClrTx/>
                <a:buFontTx/>
                <a:buNone/>
              </a:pPr>
              <a:r>
                <a:rPr kumimoji="0" lang="zh-CN" altLang="en-US" sz="1600">
                  <a:solidFill>
                    <a:srgbClr val="CC00FF"/>
                  </a:solidFill>
                  <a:latin typeface="Times New Roman" panose="02020603050405020304" pitchFamily="18" charset="0"/>
                </a:rPr>
                <a:t>式</a:t>
              </a:r>
              <a:endParaRPr kumimoji="0" lang="zh-CN" altLang="en-US" sz="1600">
                <a:solidFill>
                  <a:srgbClr val="CC00FF"/>
                </a:solidFill>
                <a:latin typeface="Times New Roman" panose="02020603050405020304" pitchFamily="18" charset="0"/>
              </a:endParaRPr>
            </a:p>
          </p:txBody>
        </p:sp>
      </p:grpSp>
      <p:sp>
        <p:nvSpPr>
          <p:cNvPr id="24" name="Rectangle 2"/>
          <p:cNvSpPr>
            <a:spLocks noGrp="1" noChangeArrowheads="1"/>
          </p:cNvSpPr>
          <p:nvPr>
            <p:ph type="title"/>
          </p:nvPr>
        </p:nvSpPr>
        <p:spPr>
          <a:xfrm>
            <a:off x="445416" y="176286"/>
            <a:ext cx="7228003" cy="1111102"/>
          </a:xfrm>
        </p:spPr>
        <p:txBody>
          <a:bodyPr/>
          <a:lstStyle/>
          <a:p>
            <a:pPr eaLnBrk="1" hangingPunct="1"/>
            <a:r>
              <a:rPr lang="en-US" altLang="zh-CN" sz="3600" dirty="0">
                <a:solidFill>
                  <a:schemeClr val="tx1"/>
                </a:solidFill>
              </a:rPr>
              <a:t> 1.5</a:t>
            </a:r>
            <a:r>
              <a:rPr lang="en-US" altLang="zh-CN" sz="3600" dirty="0">
                <a:solidFill>
                  <a:schemeClr val="tx1"/>
                </a:solidFill>
                <a:cs typeface="Times New Roman" panose="02020603050405020304" pitchFamily="18" charset="0"/>
              </a:rPr>
              <a:t>     </a:t>
            </a:r>
            <a:r>
              <a:rPr lang="en-US" altLang="zh-CN" sz="3600" dirty="0">
                <a:solidFill>
                  <a:schemeClr val="tx1"/>
                </a:solidFill>
              </a:rPr>
              <a:t>OS </a:t>
            </a:r>
            <a:r>
              <a:rPr lang="zh-CN" altLang="en-US" sz="3600" dirty="0">
                <a:solidFill>
                  <a:schemeClr val="tx1"/>
                </a:solidFill>
              </a:rPr>
              <a:t>的结构</a:t>
            </a:r>
            <a:endParaRPr lang="zh-CN" altLang="en-US" sz="3600" dirty="0">
              <a:solidFill>
                <a:schemeClr val="tx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1"/>
          <p:cNvSpPr>
            <a:spLocks noGrp="1"/>
          </p:cNvSpPr>
          <p:nvPr>
            <p:ph type="dt" sz="quarter" idx="10"/>
          </p:nvPr>
        </p:nvSpPr>
        <p:spPr>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endParaRPr kumimoji="0" lang="en-US" altLang="zh-CN" sz="1400" b="0" dirty="0"/>
          </a:p>
        </p:txBody>
      </p:sp>
      <p:sp>
        <p:nvSpPr>
          <p:cNvPr id="64515" name="页脚占位符 2"/>
          <p:cNvSpPr>
            <a:spLocks noGrp="1"/>
          </p:cNvSpPr>
          <p:nvPr>
            <p:ph type="ftr" sz="quarter" idx="11"/>
          </p:nvPr>
        </p:nvSpPr>
        <p:spPr>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r>
              <a:rPr kumimoji="0" lang="zh-CN" altLang="en-US" sz="2000" b="0" dirty="0">
                <a:solidFill>
                  <a:srgbClr val="9900CC"/>
                </a:solidFill>
                <a:latin typeface="隶书" panose="02010509060101010101" pitchFamily="49" charset="-122"/>
                <a:ea typeface="隶书" panose="02010509060101010101" pitchFamily="49" charset="-122"/>
              </a:rPr>
              <a:t>引</a:t>
            </a:r>
            <a:endParaRPr kumimoji="0" lang="zh-CN" altLang="en-US" sz="2000" b="0" dirty="0">
              <a:solidFill>
                <a:srgbClr val="9900CC"/>
              </a:solidFill>
              <a:latin typeface="隶书" panose="02010509060101010101" pitchFamily="49" charset="-122"/>
              <a:ea typeface="隶书" panose="02010509060101010101" pitchFamily="49" charset="-122"/>
            </a:endParaRPr>
          </a:p>
        </p:txBody>
      </p:sp>
      <p:sp>
        <p:nvSpPr>
          <p:cNvPr id="64516" name="灯片编号占位符 3"/>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endParaRPr kumimoji="0" lang="en-US" altLang="zh-CN" sz="1600" dirty="0">
              <a:solidFill>
                <a:srgbClr val="9900CC"/>
              </a:solidFill>
            </a:endParaRPr>
          </a:p>
        </p:txBody>
      </p:sp>
      <p:pic>
        <p:nvPicPr>
          <p:cNvPr id="64517" name="Picture 2" descr="2_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9250" y="122238"/>
            <a:ext cx="5697538" cy="664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Rectangle 3"/>
          <p:cNvSpPr>
            <a:spLocks noChangeArrowheads="1"/>
          </p:cNvSpPr>
          <p:nvPr/>
        </p:nvSpPr>
        <p:spPr bwMode="auto">
          <a:xfrm>
            <a:off x="2057400" y="6324600"/>
            <a:ext cx="1371600" cy="4572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1"/>
          <p:cNvSpPr>
            <a:spLocks noGrp="1"/>
          </p:cNvSpPr>
          <p:nvPr>
            <p:ph type="dt" sz="quarter" idx="10"/>
          </p:nvPr>
        </p:nvSpPr>
        <p:spPr>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endParaRPr kumimoji="0" lang="en-US" altLang="zh-CN" sz="1400" b="0" dirty="0"/>
          </a:p>
        </p:txBody>
      </p:sp>
      <p:sp>
        <p:nvSpPr>
          <p:cNvPr id="65539" name="页脚占位符 2"/>
          <p:cNvSpPr>
            <a:spLocks noGrp="1"/>
          </p:cNvSpPr>
          <p:nvPr>
            <p:ph type="ftr" sz="quarter" idx="11"/>
          </p:nvPr>
        </p:nvSpPr>
        <p:spPr>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r>
              <a:rPr kumimoji="0" lang="zh-CN" altLang="en-US" sz="2000" b="0" dirty="0">
                <a:solidFill>
                  <a:srgbClr val="9900CC"/>
                </a:solidFill>
                <a:latin typeface="隶书" panose="02010509060101010101" pitchFamily="49" charset="-122"/>
                <a:ea typeface="隶书" panose="02010509060101010101" pitchFamily="49" charset="-122"/>
              </a:rPr>
              <a:t>引论</a:t>
            </a:r>
            <a:endParaRPr kumimoji="0" lang="zh-CN" altLang="en-US" sz="2000" b="0" dirty="0">
              <a:solidFill>
                <a:srgbClr val="9900CC"/>
              </a:solidFill>
              <a:latin typeface="隶书" panose="02010509060101010101" pitchFamily="49" charset="-122"/>
              <a:ea typeface="隶书" panose="02010509060101010101" pitchFamily="49" charset="-122"/>
            </a:endParaRPr>
          </a:p>
        </p:txBody>
      </p:sp>
      <p:sp>
        <p:nvSpPr>
          <p:cNvPr id="65540" name="灯片编号占位符 3"/>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endParaRPr kumimoji="0" lang="en-US" altLang="zh-CN" sz="1600" dirty="0">
              <a:solidFill>
                <a:srgbClr val="9900CC"/>
              </a:solidFill>
            </a:endParaRPr>
          </a:p>
        </p:txBody>
      </p:sp>
      <p:pic>
        <p:nvPicPr>
          <p:cNvPr id="6554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3600" y="0"/>
            <a:ext cx="474027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42" name="Rectangle 3"/>
          <p:cNvSpPr>
            <a:spLocks noChangeArrowheads="1"/>
          </p:cNvSpPr>
          <p:nvPr/>
        </p:nvSpPr>
        <p:spPr bwMode="auto">
          <a:xfrm>
            <a:off x="1828800" y="6324600"/>
            <a:ext cx="1371600" cy="4572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12738" y="202565"/>
            <a:ext cx="8229600" cy="1143000"/>
          </a:xfrm>
        </p:spPr>
        <p:txBody>
          <a:bodyPr/>
          <a:lstStyle/>
          <a:p>
            <a:r>
              <a:rPr lang="zh-CN" altLang="en-US" sz="3200" dirty="0"/>
              <a:t>流行操作系统</a:t>
            </a:r>
            <a:br>
              <a:rPr lang="zh-CN" altLang="en-US" dirty="0"/>
            </a:br>
            <a:endParaRPr lang="zh-CN" altLang="en-US" dirty="0"/>
          </a:p>
        </p:txBody>
      </p:sp>
      <p:sp>
        <p:nvSpPr>
          <p:cNvPr id="10242" name="日期占位符 1"/>
          <p:cNvSpPr>
            <a:spLocks noGrp="1"/>
          </p:cNvSpPr>
          <p:nvPr>
            <p:ph type="dt" sz="quarter" idx="4294967295"/>
          </p:nvPr>
        </p:nvSpPr>
        <p:spPr>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endParaRPr kumimoji="0" lang="en-US" altLang="zh-CN" sz="1400" b="0" dirty="0"/>
          </a:p>
        </p:txBody>
      </p:sp>
      <p:sp>
        <p:nvSpPr>
          <p:cNvPr id="10244" name="灯片编号占位符 3"/>
          <p:cNvSpPr>
            <a:spLocks noGrp="1"/>
          </p:cNvSpPr>
          <p:nvPr>
            <p:ph type="sldNum" sz="quarter" idx="4294967295"/>
          </p:nvPr>
        </p:nvSpPr>
        <p:spPr>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endParaRPr kumimoji="0" lang="en-US" altLang="zh-CN" sz="1600" dirty="0">
              <a:solidFill>
                <a:srgbClr val="9900CC"/>
              </a:solidFill>
            </a:endParaRPr>
          </a:p>
        </p:txBody>
      </p:sp>
      <p:sp>
        <p:nvSpPr>
          <p:cNvPr id="198658" name="Text Box 2"/>
          <p:cNvSpPr txBox="1">
            <a:spLocks noChangeArrowheads="1"/>
          </p:cNvSpPr>
          <p:nvPr/>
        </p:nvSpPr>
        <p:spPr bwMode="auto">
          <a:xfrm>
            <a:off x="684213" y="4249103"/>
            <a:ext cx="2808287" cy="457200"/>
          </a:xfrm>
          <a:prstGeom prst="rect">
            <a:avLst/>
          </a:prstGeom>
          <a:gradFill rotWithShape="0">
            <a:gsLst>
              <a:gs pos="0">
                <a:schemeClr val="accent1"/>
              </a:gs>
              <a:gs pos="100000">
                <a:srgbClr val="FFFF00"/>
              </a:gs>
            </a:gsLst>
            <a:path path="rect">
              <a:fillToRect l="100000" t="100000"/>
            </a:path>
          </a:gradFill>
          <a:ln w="9525">
            <a:miter lim="800000"/>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en-US" altLang="zh-CN" sz="2400" b="0">
                <a:solidFill>
                  <a:schemeClr val="hlink"/>
                </a:solidFill>
                <a:latin typeface="幼圆" panose="02010509060101010101" pitchFamily="49" charset="-122"/>
                <a:ea typeface="黑体" panose="02010609060101010101" pitchFamily="49" charset="-122"/>
              </a:rPr>
              <a:t>  3.Linux </a:t>
            </a:r>
            <a:r>
              <a:rPr lang="zh-CN" altLang="en-US" sz="2400" b="0">
                <a:solidFill>
                  <a:schemeClr val="hlink"/>
                </a:solidFill>
                <a:latin typeface="幼圆" panose="02010509060101010101" pitchFamily="49" charset="-122"/>
                <a:ea typeface="黑体" panose="02010609060101010101" pitchFamily="49" charset="-122"/>
              </a:rPr>
              <a:t>系列</a:t>
            </a:r>
            <a:endParaRPr lang="zh-CN" altLang="en-US" sz="2400" b="0">
              <a:solidFill>
                <a:schemeClr val="hlink"/>
              </a:solidFill>
              <a:latin typeface="幼圆" panose="02010509060101010101" pitchFamily="49" charset="-122"/>
              <a:ea typeface="黑体" panose="02010609060101010101" pitchFamily="49" charset="-122"/>
            </a:endParaRPr>
          </a:p>
        </p:txBody>
      </p:sp>
      <p:sp>
        <p:nvSpPr>
          <p:cNvPr id="198659" name="Text Box 3"/>
          <p:cNvSpPr txBox="1">
            <a:spLocks noChangeArrowheads="1"/>
          </p:cNvSpPr>
          <p:nvPr/>
        </p:nvSpPr>
        <p:spPr bwMode="auto">
          <a:xfrm>
            <a:off x="684213" y="1585278"/>
            <a:ext cx="2886075" cy="457200"/>
          </a:xfrm>
          <a:prstGeom prst="rect">
            <a:avLst/>
          </a:prstGeom>
          <a:gradFill rotWithShape="0">
            <a:gsLst>
              <a:gs pos="0">
                <a:schemeClr val="accent1"/>
              </a:gs>
              <a:gs pos="100000">
                <a:srgbClr val="FFFF00"/>
              </a:gs>
            </a:gsLst>
            <a:path path="rect">
              <a:fillToRect l="100000" t="100000"/>
            </a:path>
          </a:gradFill>
          <a:ln w="9525">
            <a:miter lim="800000"/>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en-US" altLang="zh-CN" sz="2400" b="0">
                <a:solidFill>
                  <a:schemeClr val="hlink"/>
                </a:solidFill>
                <a:latin typeface="幼圆" panose="02010509060101010101" pitchFamily="49" charset="-122"/>
                <a:ea typeface="黑体" panose="02010609060101010101" pitchFamily="49" charset="-122"/>
              </a:rPr>
              <a:t>  1.Windows </a:t>
            </a:r>
            <a:r>
              <a:rPr lang="zh-CN" altLang="en-US" sz="2400" b="0">
                <a:solidFill>
                  <a:schemeClr val="hlink"/>
                </a:solidFill>
                <a:latin typeface="幼圆" panose="02010509060101010101" pitchFamily="49" charset="-122"/>
                <a:ea typeface="黑体" panose="02010609060101010101" pitchFamily="49" charset="-122"/>
              </a:rPr>
              <a:t>系列</a:t>
            </a:r>
            <a:endParaRPr lang="zh-CN" altLang="en-US" sz="2400" b="0">
              <a:solidFill>
                <a:schemeClr val="hlink"/>
              </a:solidFill>
              <a:latin typeface="幼圆" panose="02010509060101010101" pitchFamily="49" charset="-122"/>
              <a:ea typeface="黑体" panose="02010609060101010101" pitchFamily="49" charset="-122"/>
            </a:endParaRPr>
          </a:p>
        </p:txBody>
      </p:sp>
      <p:sp>
        <p:nvSpPr>
          <p:cNvPr id="198661" name="AutoShape 5"/>
          <p:cNvSpPr/>
          <p:nvPr/>
        </p:nvSpPr>
        <p:spPr bwMode="auto">
          <a:xfrm>
            <a:off x="3924300" y="1369378"/>
            <a:ext cx="228600" cy="762000"/>
          </a:xfrm>
          <a:prstGeom prst="leftBrace">
            <a:avLst>
              <a:gd name="adj1" fmla="val 27778"/>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198662" name="Text Box 6"/>
          <p:cNvSpPr txBox="1">
            <a:spLocks noChangeArrowheads="1"/>
          </p:cNvSpPr>
          <p:nvPr/>
        </p:nvSpPr>
        <p:spPr bwMode="auto">
          <a:xfrm>
            <a:off x="4427538" y="1080453"/>
            <a:ext cx="4716462" cy="124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en-US" altLang="zh-CN" sz="2000" dirty="0">
                <a:latin typeface="幼圆" panose="02010509060101010101" pitchFamily="49" charset="-122"/>
                <a:ea typeface="楷体" panose="02010609060101010101" charset="-122"/>
              </a:rPr>
              <a:t>Windows XP</a:t>
            </a:r>
            <a:r>
              <a:rPr lang="zh-CN" altLang="en-US" sz="2000" dirty="0">
                <a:latin typeface="幼圆" panose="02010509060101010101" pitchFamily="49" charset="-122"/>
                <a:ea typeface="楷体" panose="02010609060101010101" charset="-122"/>
              </a:rPr>
              <a:t>、</a:t>
            </a:r>
            <a:r>
              <a:rPr lang="en-US" altLang="zh-CN" sz="2000" dirty="0">
                <a:latin typeface="幼圆" panose="02010509060101010101" pitchFamily="49" charset="-122"/>
                <a:ea typeface="楷体" panose="02010609060101010101" charset="-122"/>
              </a:rPr>
              <a:t>Windows 2000</a:t>
            </a:r>
            <a:endParaRPr lang="en-US" altLang="zh-CN" sz="2000" dirty="0">
              <a:latin typeface="幼圆" panose="02010509060101010101" pitchFamily="49" charset="-122"/>
              <a:ea typeface="楷体" panose="02010609060101010101" charset="-122"/>
            </a:endParaRPr>
          </a:p>
          <a:p>
            <a:pPr eaLnBrk="1" hangingPunct="1">
              <a:spcBef>
                <a:spcPct val="50000"/>
              </a:spcBef>
              <a:buClrTx/>
              <a:buFontTx/>
              <a:buNone/>
            </a:pPr>
            <a:r>
              <a:rPr lang="en-US" altLang="zh-CN" sz="2000" dirty="0">
                <a:latin typeface="幼圆" panose="02010509060101010101" pitchFamily="49" charset="-122"/>
                <a:ea typeface="楷体" panose="02010609060101010101" charset="-122"/>
              </a:rPr>
              <a:t>Windows NT</a:t>
            </a:r>
            <a:r>
              <a:rPr lang="zh-CN" altLang="en-US" sz="2000" dirty="0">
                <a:latin typeface="幼圆" panose="02010509060101010101" pitchFamily="49" charset="-122"/>
                <a:ea typeface="楷体" panose="02010609060101010101" charset="-122"/>
              </a:rPr>
              <a:t>、</a:t>
            </a:r>
            <a:r>
              <a:rPr lang="en-US" altLang="zh-CN" sz="2000" dirty="0">
                <a:latin typeface="幼圆" panose="02010509060101010101" pitchFamily="49" charset="-122"/>
                <a:ea typeface="楷体" panose="02010609060101010101" charset="-122"/>
              </a:rPr>
              <a:t>Windows Server 2012</a:t>
            </a:r>
            <a:endParaRPr lang="en-US" altLang="zh-CN" sz="2000" dirty="0">
              <a:latin typeface="幼圆" panose="02010509060101010101" pitchFamily="49" charset="-122"/>
              <a:ea typeface="楷体" panose="02010609060101010101" charset="-122"/>
            </a:endParaRPr>
          </a:p>
          <a:p>
            <a:pPr eaLnBrk="1" hangingPunct="1">
              <a:spcBef>
                <a:spcPct val="50000"/>
              </a:spcBef>
              <a:buClrTx/>
              <a:buFontTx/>
              <a:buNone/>
            </a:pPr>
            <a:r>
              <a:rPr lang="en-US" altLang="zh-CN" sz="2000" dirty="0">
                <a:latin typeface="幼圆" panose="02010509060101010101" pitchFamily="49" charset="-122"/>
                <a:ea typeface="楷体" panose="02010609060101010101" charset="-122"/>
              </a:rPr>
              <a:t>Windows 10</a:t>
            </a:r>
            <a:endParaRPr lang="en-US" altLang="zh-CN" sz="2000" dirty="0">
              <a:latin typeface="幼圆" panose="02010509060101010101" pitchFamily="49" charset="-122"/>
              <a:ea typeface="楷体" panose="02010609060101010101" charset="-122"/>
            </a:endParaRPr>
          </a:p>
        </p:txBody>
      </p:sp>
      <p:sp>
        <p:nvSpPr>
          <p:cNvPr id="198663" name="Text Box 7"/>
          <p:cNvSpPr txBox="1">
            <a:spLocks noChangeArrowheads="1"/>
          </p:cNvSpPr>
          <p:nvPr/>
        </p:nvSpPr>
        <p:spPr bwMode="auto">
          <a:xfrm>
            <a:off x="684213" y="2880678"/>
            <a:ext cx="2814637" cy="457200"/>
          </a:xfrm>
          <a:prstGeom prst="rect">
            <a:avLst/>
          </a:prstGeom>
          <a:gradFill rotWithShape="0">
            <a:gsLst>
              <a:gs pos="0">
                <a:schemeClr val="accent1"/>
              </a:gs>
              <a:gs pos="100000">
                <a:srgbClr val="FFFF00"/>
              </a:gs>
            </a:gsLst>
            <a:path path="rect">
              <a:fillToRect l="100000" t="100000"/>
            </a:path>
          </a:gradFill>
          <a:ln w="9525">
            <a:miter lim="800000"/>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en-US" altLang="zh-CN" sz="2400" b="0">
                <a:solidFill>
                  <a:schemeClr val="hlink"/>
                </a:solidFill>
                <a:latin typeface="幼圆" panose="02010509060101010101" pitchFamily="49" charset="-122"/>
                <a:ea typeface="黑体" panose="02010609060101010101" pitchFamily="49" charset="-122"/>
              </a:rPr>
              <a:t>  2.Unix </a:t>
            </a:r>
            <a:r>
              <a:rPr lang="zh-CN" altLang="en-US" sz="2400" b="0">
                <a:solidFill>
                  <a:schemeClr val="hlink"/>
                </a:solidFill>
                <a:latin typeface="幼圆" panose="02010509060101010101" pitchFamily="49" charset="-122"/>
                <a:ea typeface="黑体" panose="02010609060101010101" pitchFamily="49" charset="-122"/>
              </a:rPr>
              <a:t>系列 </a:t>
            </a:r>
            <a:endParaRPr lang="zh-CN" altLang="en-US" sz="2400" b="0">
              <a:solidFill>
                <a:schemeClr val="hlink"/>
              </a:solidFill>
              <a:latin typeface="幼圆" panose="02010509060101010101" pitchFamily="49" charset="-122"/>
              <a:ea typeface="黑体" panose="02010609060101010101" pitchFamily="49" charset="-122"/>
            </a:endParaRPr>
          </a:p>
        </p:txBody>
      </p:sp>
      <p:sp>
        <p:nvSpPr>
          <p:cNvPr id="198664" name="AutoShape 8"/>
          <p:cNvSpPr/>
          <p:nvPr/>
        </p:nvSpPr>
        <p:spPr bwMode="auto">
          <a:xfrm>
            <a:off x="3851275" y="2736215"/>
            <a:ext cx="360363" cy="647700"/>
          </a:xfrm>
          <a:prstGeom prst="leftBrace">
            <a:avLst>
              <a:gd name="adj1" fmla="val 14978"/>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198665" name="Text Box 9"/>
          <p:cNvSpPr txBox="1">
            <a:spLocks noChangeArrowheads="1"/>
          </p:cNvSpPr>
          <p:nvPr/>
        </p:nvSpPr>
        <p:spPr bwMode="auto">
          <a:xfrm>
            <a:off x="4427538" y="2664778"/>
            <a:ext cx="4191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en-US" altLang="zh-CN" sz="2000" dirty="0">
                <a:latin typeface="幼圆" panose="02010509060101010101" pitchFamily="49" charset="-122"/>
                <a:ea typeface="楷体" panose="02010609060101010101" charset="-122"/>
              </a:rPr>
              <a:t>FreeBSD</a:t>
            </a:r>
            <a:r>
              <a:rPr lang="zh-CN" altLang="en-US" sz="2000" dirty="0">
                <a:latin typeface="幼圆" panose="02010509060101010101" pitchFamily="49" charset="-122"/>
                <a:ea typeface="楷体" panose="02010609060101010101" charset="-122"/>
              </a:rPr>
              <a:t>、</a:t>
            </a:r>
            <a:r>
              <a:rPr lang="en-US" altLang="zh-CN" sz="2000" dirty="0">
                <a:latin typeface="幼圆" panose="02010509060101010101" pitchFamily="49" charset="-122"/>
                <a:ea typeface="楷体" panose="02010609060101010101" charset="-122"/>
              </a:rPr>
              <a:t>Solaris (Sun micro)</a:t>
            </a:r>
            <a:endParaRPr lang="en-US" altLang="zh-CN" sz="2000" dirty="0">
              <a:latin typeface="幼圆" panose="02010509060101010101" pitchFamily="49" charset="-122"/>
              <a:ea typeface="楷体" panose="02010609060101010101" charset="-122"/>
            </a:endParaRPr>
          </a:p>
          <a:p>
            <a:pPr eaLnBrk="1" hangingPunct="1">
              <a:spcBef>
                <a:spcPct val="50000"/>
              </a:spcBef>
              <a:buClrTx/>
              <a:buFontTx/>
              <a:buNone/>
            </a:pPr>
            <a:r>
              <a:rPr lang="en-US" altLang="zh-CN" sz="2000" dirty="0">
                <a:latin typeface="幼圆" panose="02010509060101010101" pitchFamily="49" charset="-122"/>
                <a:ea typeface="楷体" panose="02010609060101010101" charset="-122"/>
              </a:rPr>
              <a:t>AIX (IBM Unix)</a:t>
            </a:r>
            <a:r>
              <a:rPr lang="zh-CN" altLang="en-US" sz="2000" dirty="0">
                <a:latin typeface="幼圆" panose="02010509060101010101" pitchFamily="49" charset="-122"/>
                <a:ea typeface="楷体" panose="02010609060101010101" charset="-122"/>
              </a:rPr>
              <a:t>、</a:t>
            </a:r>
            <a:r>
              <a:rPr lang="en-US" altLang="zh-CN" sz="2000" dirty="0">
                <a:latin typeface="幼圆" panose="02010509060101010101" pitchFamily="49" charset="-122"/>
                <a:ea typeface="楷体" panose="02010609060101010101" charset="-122"/>
              </a:rPr>
              <a:t>HP_UX(HP Unix)</a:t>
            </a:r>
            <a:endParaRPr lang="en-US" altLang="zh-CN" sz="2000" dirty="0">
              <a:latin typeface="幼圆" panose="02010509060101010101" pitchFamily="49" charset="-122"/>
              <a:ea typeface="楷体" panose="02010609060101010101" charset="-122"/>
            </a:endParaRPr>
          </a:p>
        </p:txBody>
      </p:sp>
      <p:grpSp>
        <p:nvGrpSpPr>
          <p:cNvPr id="198666" name="Group 10"/>
          <p:cNvGrpSpPr/>
          <p:nvPr/>
        </p:nvGrpSpPr>
        <p:grpSpPr bwMode="auto">
          <a:xfrm>
            <a:off x="3924300" y="3960178"/>
            <a:ext cx="4751388" cy="1131887"/>
            <a:chOff x="2784" y="3120"/>
            <a:chExt cx="2976" cy="1109"/>
          </a:xfrm>
        </p:grpSpPr>
        <p:sp>
          <p:nvSpPr>
            <p:cNvPr id="10257" name="AutoShape 11"/>
            <p:cNvSpPr/>
            <p:nvPr/>
          </p:nvSpPr>
          <p:spPr bwMode="auto">
            <a:xfrm>
              <a:off x="2784" y="3168"/>
              <a:ext cx="336" cy="816"/>
            </a:xfrm>
            <a:prstGeom prst="leftBrace">
              <a:avLst>
                <a:gd name="adj1" fmla="val 20238"/>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10258" name="Text Box 12"/>
            <p:cNvSpPr txBox="1">
              <a:spLocks noChangeArrowheads="1"/>
            </p:cNvSpPr>
            <p:nvPr/>
          </p:nvSpPr>
          <p:spPr bwMode="auto">
            <a:xfrm>
              <a:off x="3121" y="3120"/>
              <a:ext cx="2639" cy="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en-US" altLang="zh-CN" sz="2000" dirty="0">
                  <a:latin typeface="幼圆" panose="02010509060101010101" pitchFamily="49" charset="-122"/>
                  <a:ea typeface="楷体" panose="02010609060101010101" charset="-122"/>
                </a:rPr>
                <a:t>Red Hat Linux</a:t>
              </a:r>
              <a:r>
                <a:rPr lang="zh-CN" altLang="en-US" sz="2000" dirty="0">
                  <a:latin typeface="幼圆" panose="02010509060101010101" pitchFamily="49" charset="-122"/>
                  <a:ea typeface="楷体" panose="02010609060101010101" charset="-122"/>
                </a:rPr>
                <a:t>、</a:t>
              </a:r>
              <a:r>
                <a:rPr lang="en-US" altLang="zh-CN" sz="2000" dirty="0">
                  <a:latin typeface="幼圆" panose="02010509060101010101" pitchFamily="49" charset="-122"/>
                  <a:ea typeface="楷体" panose="02010609060101010101" charset="-122"/>
                </a:rPr>
                <a:t>Ubuntu</a:t>
              </a:r>
              <a:r>
                <a:rPr lang="zh-CN" altLang="en-US" sz="2000" dirty="0">
                  <a:latin typeface="幼圆" panose="02010509060101010101" pitchFamily="49" charset="-122"/>
                  <a:ea typeface="楷体" panose="02010609060101010101" charset="-122"/>
                </a:rPr>
                <a:t>、</a:t>
              </a:r>
              <a:r>
                <a:rPr lang="en-US" altLang="zh-CN" sz="2000" dirty="0">
                  <a:latin typeface="幼圆" panose="02010509060101010101" pitchFamily="49" charset="-122"/>
                  <a:ea typeface="楷体" panose="02010609060101010101" charset="-122"/>
                </a:rPr>
                <a:t>Fedora </a:t>
              </a:r>
              <a:endParaRPr lang="en-US" altLang="zh-CN" sz="2000" dirty="0">
                <a:latin typeface="幼圆" panose="02010509060101010101" pitchFamily="49" charset="-122"/>
                <a:ea typeface="楷体" panose="02010609060101010101" charset="-122"/>
              </a:endParaRPr>
            </a:p>
            <a:p>
              <a:pPr eaLnBrk="1" hangingPunct="1">
                <a:spcBef>
                  <a:spcPct val="50000"/>
                </a:spcBef>
                <a:buClrTx/>
                <a:buFontTx/>
                <a:buNone/>
              </a:pPr>
              <a:r>
                <a:rPr lang="en-US" altLang="zh-CN" sz="2000" dirty="0">
                  <a:latin typeface="幼圆" panose="02010509060101010101" pitchFamily="49" charset="-122"/>
                  <a:ea typeface="楷体" panose="02010609060101010101" charset="-122"/>
                </a:rPr>
                <a:t>Caldera </a:t>
              </a:r>
              <a:r>
                <a:rPr lang="en-US" altLang="zh-CN" sz="2000" dirty="0" err="1">
                  <a:latin typeface="幼圆" panose="02010509060101010101" pitchFamily="49" charset="-122"/>
                  <a:ea typeface="楷体" panose="02010609060101010101" charset="-122"/>
                </a:rPr>
                <a:t>OpenLinux</a:t>
              </a:r>
              <a:r>
                <a:rPr lang="zh-CN" altLang="en-US" sz="2000" dirty="0">
                  <a:latin typeface="幼圆" panose="02010509060101010101" pitchFamily="49" charset="-122"/>
                  <a:ea typeface="楷体" panose="02010609060101010101" charset="-122"/>
                </a:rPr>
                <a:t>、红旗 </a:t>
              </a:r>
              <a:r>
                <a:rPr lang="en-US" altLang="zh-CN" sz="2000" dirty="0">
                  <a:latin typeface="幼圆" panose="02010509060101010101" pitchFamily="49" charset="-122"/>
                  <a:ea typeface="楷体" panose="02010609060101010101" charset="-122"/>
                </a:rPr>
                <a:t>Linux </a:t>
              </a:r>
              <a:endParaRPr lang="en-US" altLang="zh-CN" sz="2000" dirty="0">
                <a:latin typeface="幼圆" panose="02010509060101010101" pitchFamily="49" charset="-122"/>
                <a:ea typeface="楷体" panose="02010609060101010101" charset="-122"/>
              </a:endParaRPr>
            </a:p>
          </p:txBody>
        </p:sp>
        <p:sp>
          <p:nvSpPr>
            <p:cNvPr id="10259" name="Text Box 13"/>
            <p:cNvSpPr txBox="1">
              <a:spLocks noChangeArrowheads="1"/>
            </p:cNvSpPr>
            <p:nvPr/>
          </p:nvSpPr>
          <p:spPr bwMode="auto">
            <a:xfrm>
              <a:off x="3121" y="3552"/>
              <a:ext cx="2639"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endParaRPr lang="zh-CN" altLang="zh-CN" sz="2000">
                <a:latin typeface="幼圆" panose="02010509060101010101" pitchFamily="49" charset="-122"/>
                <a:ea typeface="楷体" panose="02010609060101010101" charset="-122"/>
              </a:endParaRPr>
            </a:p>
          </p:txBody>
        </p:sp>
        <p:sp>
          <p:nvSpPr>
            <p:cNvPr id="10260" name="Text Box 14"/>
            <p:cNvSpPr txBox="1">
              <a:spLocks noChangeArrowheads="1"/>
            </p:cNvSpPr>
            <p:nvPr/>
          </p:nvSpPr>
          <p:spPr bwMode="auto">
            <a:xfrm>
              <a:off x="3121" y="3840"/>
              <a:ext cx="2639"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endParaRPr lang="zh-CN" altLang="zh-CN" sz="2000">
                <a:latin typeface="幼圆" panose="02010509060101010101" pitchFamily="49" charset="-122"/>
                <a:ea typeface="楷体" panose="02010609060101010101" charset="-122"/>
              </a:endParaRPr>
            </a:p>
          </p:txBody>
        </p:sp>
      </p:grpSp>
      <p:sp>
        <p:nvSpPr>
          <p:cNvPr id="198671" name="Text Box 15"/>
          <p:cNvSpPr txBox="1">
            <a:spLocks noChangeArrowheads="1"/>
          </p:cNvSpPr>
          <p:nvPr/>
        </p:nvSpPr>
        <p:spPr bwMode="auto">
          <a:xfrm>
            <a:off x="684213" y="5473065"/>
            <a:ext cx="2886075" cy="457200"/>
          </a:xfrm>
          <a:prstGeom prst="rect">
            <a:avLst/>
          </a:prstGeom>
          <a:gradFill rotWithShape="0">
            <a:gsLst>
              <a:gs pos="0">
                <a:schemeClr val="accent1"/>
              </a:gs>
              <a:gs pos="100000">
                <a:srgbClr val="FFFF00"/>
              </a:gs>
            </a:gsLst>
            <a:path path="rect">
              <a:fillToRect l="100000" t="100000"/>
            </a:path>
          </a:gradFill>
          <a:ln w="9525">
            <a:miter lim="800000"/>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en-US" altLang="zh-CN" sz="2400" b="0">
                <a:solidFill>
                  <a:schemeClr val="hlink"/>
                </a:solidFill>
                <a:latin typeface="幼圆" panose="02010509060101010101" pitchFamily="49" charset="-122"/>
                <a:ea typeface="黑体" panose="02010609060101010101" pitchFamily="49" charset="-122"/>
              </a:rPr>
              <a:t>  4.</a:t>
            </a:r>
            <a:r>
              <a:rPr lang="zh-CN" altLang="en-US" sz="2400" b="0">
                <a:solidFill>
                  <a:schemeClr val="hlink"/>
                </a:solidFill>
                <a:latin typeface="幼圆" panose="02010509060101010101" pitchFamily="49" charset="-122"/>
                <a:ea typeface="黑体" panose="02010609060101010101" pitchFamily="49" charset="-122"/>
              </a:rPr>
              <a:t>嵌入式系列</a:t>
            </a:r>
            <a:endParaRPr lang="zh-CN" altLang="en-US" sz="2400" b="0">
              <a:solidFill>
                <a:schemeClr val="hlink"/>
              </a:solidFill>
              <a:latin typeface="幼圆" panose="02010509060101010101" pitchFamily="49" charset="-122"/>
              <a:ea typeface="黑体" panose="02010609060101010101" pitchFamily="49" charset="-122"/>
            </a:endParaRPr>
          </a:p>
        </p:txBody>
      </p:sp>
      <p:sp>
        <p:nvSpPr>
          <p:cNvPr id="198672" name="AutoShape 16"/>
          <p:cNvSpPr/>
          <p:nvPr/>
        </p:nvSpPr>
        <p:spPr bwMode="auto">
          <a:xfrm>
            <a:off x="4140200" y="5257165"/>
            <a:ext cx="228600" cy="762000"/>
          </a:xfrm>
          <a:prstGeom prst="leftBrace">
            <a:avLst>
              <a:gd name="adj1" fmla="val 27778"/>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198673" name="Text Box 17"/>
          <p:cNvSpPr txBox="1">
            <a:spLocks noChangeArrowheads="1"/>
          </p:cNvSpPr>
          <p:nvPr/>
        </p:nvSpPr>
        <p:spPr bwMode="auto">
          <a:xfrm>
            <a:off x="4427538" y="5257165"/>
            <a:ext cx="4716462"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r>
              <a:rPr lang="en-US" altLang="zh-CN" sz="2000" dirty="0">
                <a:latin typeface="幼圆" panose="02010509060101010101" pitchFamily="49" charset="-122"/>
                <a:ea typeface="楷体" panose="02010609060101010101" charset="-122"/>
              </a:rPr>
              <a:t>Windows Embedded</a:t>
            </a:r>
            <a:r>
              <a:rPr lang="zh-CN" altLang="en-US" sz="2000" dirty="0">
                <a:latin typeface="幼圆" panose="02010509060101010101" pitchFamily="49" charset="-122"/>
                <a:ea typeface="楷体" panose="02010609060101010101" charset="-122"/>
              </a:rPr>
              <a:t>、</a:t>
            </a:r>
            <a:r>
              <a:rPr lang="en-US" altLang="zh-CN" sz="2000" dirty="0">
                <a:latin typeface="幼圆" panose="02010509060101010101" pitchFamily="49" charset="-122"/>
                <a:ea typeface="楷体" panose="02010609060101010101" charset="-122"/>
              </a:rPr>
              <a:t>Linux</a:t>
            </a:r>
            <a:r>
              <a:rPr lang="zh-CN" altLang="en-US" sz="2000" dirty="0">
                <a:latin typeface="幼圆" panose="02010509060101010101" pitchFamily="49" charset="-122"/>
                <a:ea typeface="楷体" panose="02010609060101010101" charset="-122"/>
              </a:rPr>
              <a:t>系列</a:t>
            </a:r>
            <a:endParaRPr lang="zh-CN" altLang="en-US" sz="2000" dirty="0">
              <a:latin typeface="幼圆" panose="02010509060101010101" pitchFamily="49" charset="-122"/>
              <a:ea typeface="楷体" panose="02010609060101010101" charset="-122"/>
            </a:endParaRPr>
          </a:p>
          <a:p>
            <a:pPr eaLnBrk="1" hangingPunct="1">
              <a:spcBef>
                <a:spcPct val="50000"/>
              </a:spcBef>
              <a:buClrTx/>
              <a:buFontTx/>
              <a:buNone/>
            </a:pPr>
            <a:r>
              <a:rPr lang="en-US" altLang="zh-CN" sz="2000" dirty="0">
                <a:latin typeface="幼圆" panose="02010509060101010101" pitchFamily="49" charset="-122"/>
                <a:ea typeface="楷体" panose="02010609060101010101" charset="-122"/>
              </a:rPr>
              <a:t>Android</a:t>
            </a:r>
            <a:r>
              <a:rPr lang="zh-CN" altLang="en-US" sz="2000" dirty="0">
                <a:latin typeface="幼圆" panose="02010509060101010101" pitchFamily="49" charset="-122"/>
                <a:ea typeface="楷体" panose="02010609060101010101" charset="-122"/>
              </a:rPr>
              <a:t>、</a:t>
            </a:r>
            <a:r>
              <a:rPr lang="en-US" altLang="zh-CN" sz="2000" dirty="0">
                <a:latin typeface="幼圆" panose="02010509060101010101" pitchFamily="49" charset="-122"/>
                <a:ea typeface="楷体" panose="02010609060101010101" charset="-122"/>
              </a:rPr>
              <a:t>iOS</a:t>
            </a:r>
            <a:r>
              <a:rPr lang="zh-CN" altLang="en-US" sz="2000" dirty="0">
                <a:latin typeface="幼圆" panose="02010509060101010101" pitchFamily="49" charset="-122"/>
                <a:ea typeface="楷体" panose="02010609060101010101" charset="-122"/>
              </a:rPr>
              <a:t>、</a:t>
            </a:r>
            <a:r>
              <a:rPr lang="en-US" altLang="zh-CN" sz="2000" dirty="0" err="1">
                <a:latin typeface="幼圆" panose="02010509060101010101" pitchFamily="49" charset="-122"/>
                <a:ea typeface="楷体" panose="02010609060101010101" charset="-122"/>
              </a:rPr>
              <a:t>VxWorksA</a:t>
            </a:r>
            <a:r>
              <a:rPr lang="zh-CN" altLang="en-US" sz="2000" dirty="0">
                <a:latin typeface="幼圆" panose="02010509060101010101" pitchFamily="49" charset="-122"/>
                <a:ea typeface="楷体" panose="02010609060101010101" charset="-122"/>
              </a:rPr>
              <a:t>、</a:t>
            </a:r>
            <a:r>
              <a:rPr lang="en-US" altLang="zh-CN" sz="2000" dirty="0" err="1">
                <a:latin typeface="幼圆" panose="02010509060101010101" pitchFamily="49" charset="-122"/>
                <a:ea typeface="楷体" panose="02010609060101010101" charset="-122"/>
              </a:rPr>
              <a:t>uC</a:t>
            </a:r>
            <a:r>
              <a:rPr lang="en-US" altLang="zh-CN" sz="2000" dirty="0">
                <a:latin typeface="幼圆" panose="02010509060101010101" pitchFamily="49" charset="-122"/>
                <a:ea typeface="楷体" panose="02010609060101010101" charset="-122"/>
              </a:rPr>
              <a:t>/OS II</a:t>
            </a:r>
            <a:endParaRPr lang="en-US" altLang="zh-CN" sz="2000" dirty="0">
              <a:latin typeface="幼圆" panose="02010509060101010101" pitchFamily="49" charset="-122"/>
              <a:ea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8659"/>
                                        </p:tgtEl>
                                        <p:attrNameLst>
                                          <p:attrName>style.visibility</p:attrName>
                                        </p:attrNameLst>
                                      </p:cBhvr>
                                      <p:to>
                                        <p:strVal val="visible"/>
                                      </p:to>
                                    </p:set>
                                    <p:anim calcmode="lin" valueType="num">
                                      <p:cBhvr additive="base">
                                        <p:cTn id="7" dur="500" fill="hold"/>
                                        <p:tgtEl>
                                          <p:spTgt spid="198659"/>
                                        </p:tgtEl>
                                        <p:attrNameLst>
                                          <p:attrName>ppt_x</p:attrName>
                                        </p:attrNameLst>
                                      </p:cBhvr>
                                      <p:tavLst>
                                        <p:tav tm="0">
                                          <p:val>
                                            <p:strVal val="0-#ppt_w/2"/>
                                          </p:val>
                                        </p:tav>
                                        <p:tav tm="100000">
                                          <p:val>
                                            <p:strVal val="#ppt_x"/>
                                          </p:val>
                                        </p:tav>
                                      </p:tavLst>
                                    </p:anim>
                                    <p:anim calcmode="lin" valueType="num">
                                      <p:cBhvr additive="base">
                                        <p:cTn id="8" dur="500" fill="hold"/>
                                        <p:tgtEl>
                                          <p:spTgt spid="1986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98663"/>
                                        </p:tgtEl>
                                        <p:attrNameLst>
                                          <p:attrName>style.visibility</p:attrName>
                                        </p:attrNameLst>
                                      </p:cBhvr>
                                      <p:to>
                                        <p:strVal val="visible"/>
                                      </p:to>
                                    </p:set>
                                    <p:animEffect transition="in" filter="blinds(horizontal)">
                                      <p:cBhvr>
                                        <p:cTn id="13" dur="500"/>
                                        <p:tgtEl>
                                          <p:spTgt spid="19866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98658"/>
                                        </p:tgtEl>
                                        <p:attrNameLst>
                                          <p:attrName>style.visibility</p:attrName>
                                        </p:attrNameLst>
                                      </p:cBhvr>
                                      <p:to>
                                        <p:strVal val="visible"/>
                                      </p:to>
                                    </p:set>
                                    <p:animEffect transition="in" filter="blinds(horizontal)">
                                      <p:cBhvr>
                                        <p:cTn id="18" dur="500"/>
                                        <p:tgtEl>
                                          <p:spTgt spid="19865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8671"/>
                                        </p:tgtEl>
                                        <p:attrNameLst>
                                          <p:attrName>style.visibility</p:attrName>
                                        </p:attrNameLst>
                                      </p:cBhvr>
                                      <p:to>
                                        <p:strVal val="visible"/>
                                      </p:to>
                                    </p:set>
                                    <p:animEffect transition="in" filter="blinds(horizontal)">
                                      <p:cBhvr>
                                        <p:cTn id="23" dur="500"/>
                                        <p:tgtEl>
                                          <p:spTgt spid="198671"/>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98661"/>
                                        </p:tgtEl>
                                        <p:attrNameLst>
                                          <p:attrName>style.visibility</p:attrName>
                                        </p:attrNameLst>
                                      </p:cBhvr>
                                      <p:to>
                                        <p:strVal val="visible"/>
                                      </p:to>
                                    </p:set>
                                    <p:anim calcmode="lin" valueType="num">
                                      <p:cBhvr additive="base">
                                        <p:cTn id="28" dur="500" fill="hold"/>
                                        <p:tgtEl>
                                          <p:spTgt spid="198661"/>
                                        </p:tgtEl>
                                        <p:attrNameLst>
                                          <p:attrName>ppt_x</p:attrName>
                                        </p:attrNameLst>
                                      </p:cBhvr>
                                      <p:tavLst>
                                        <p:tav tm="0">
                                          <p:val>
                                            <p:strVal val="#ppt_x"/>
                                          </p:val>
                                        </p:tav>
                                        <p:tav tm="100000">
                                          <p:val>
                                            <p:strVal val="#ppt_x"/>
                                          </p:val>
                                        </p:tav>
                                      </p:tavLst>
                                    </p:anim>
                                    <p:anim calcmode="lin" valueType="num">
                                      <p:cBhvr additive="base">
                                        <p:cTn id="29" dur="500" fill="hold"/>
                                        <p:tgtEl>
                                          <p:spTgt spid="19866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98662"/>
                                        </p:tgtEl>
                                        <p:attrNameLst>
                                          <p:attrName>style.visibility</p:attrName>
                                        </p:attrNameLst>
                                      </p:cBhvr>
                                      <p:to>
                                        <p:strVal val="visible"/>
                                      </p:to>
                                    </p:set>
                                    <p:anim calcmode="lin" valueType="num">
                                      <p:cBhvr additive="base">
                                        <p:cTn id="34" dur="500" fill="hold"/>
                                        <p:tgtEl>
                                          <p:spTgt spid="198662"/>
                                        </p:tgtEl>
                                        <p:attrNameLst>
                                          <p:attrName>ppt_x</p:attrName>
                                        </p:attrNameLst>
                                      </p:cBhvr>
                                      <p:tavLst>
                                        <p:tav tm="0">
                                          <p:val>
                                            <p:strVal val="#ppt_x"/>
                                          </p:val>
                                        </p:tav>
                                        <p:tav tm="100000">
                                          <p:val>
                                            <p:strVal val="#ppt_x"/>
                                          </p:val>
                                        </p:tav>
                                      </p:tavLst>
                                    </p:anim>
                                    <p:anim calcmode="lin" valueType="num">
                                      <p:cBhvr additive="base">
                                        <p:cTn id="35" dur="500" fill="hold"/>
                                        <p:tgtEl>
                                          <p:spTgt spid="19866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98664"/>
                                        </p:tgtEl>
                                        <p:attrNameLst>
                                          <p:attrName>style.visibility</p:attrName>
                                        </p:attrNameLst>
                                      </p:cBhvr>
                                      <p:to>
                                        <p:strVal val="visible"/>
                                      </p:to>
                                    </p:set>
                                    <p:anim calcmode="lin" valueType="num">
                                      <p:cBhvr additive="base">
                                        <p:cTn id="40" dur="500" fill="hold"/>
                                        <p:tgtEl>
                                          <p:spTgt spid="198664"/>
                                        </p:tgtEl>
                                        <p:attrNameLst>
                                          <p:attrName>ppt_x</p:attrName>
                                        </p:attrNameLst>
                                      </p:cBhvr>
                                      <p:tavLst>
                                        <p:tav tm="0">
                                          <p:val>
                                            <p:strVal val="#ppt_x"/>
                                          </p:val>
                                        </p:tav>
                                        <p:tav tm="100000">
                                          <p:val>
                                            <p:strVal val="#ppt_x"/>
                                          </p:val>
                                        </p:tav>
                                      </p:tavLst>
                                    </p:anim>
                                    <p:anim calcmode="lin" valueType="num">
                                      <p:cBhvr additive="base">
                                        <p:cTn id="41" dur="500" fill="hold"/>
                                        <p:tgtEl>
                                          <p:spTgt spid="19866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98665"/>
                                        </p:tgtEl>
                                        <p:attrNameLst>
                                          <p:attrName>style.visibility</p:attrName>
                                        </p:attrNameLst>
                                      </p:cBhvr>
                                      <p:to>
                                        <p:strVal val="visible"/>
                                      </p:to>
                                    </p:set>
                                    <p:anim calcmode="lin" valueType="num">
                                      <p:cBhvr additive="base">
                                        <p:cTn id="46" dur="500" fill="hold"/>
                                        <p:tgtEl>
                                          <p:spTgt spid="198665"/>
                                        </p:tgtEl>
                                        <p:attrNameLst>
                                          <p:attrName>ppt_x</p:attrName>
                                        </p:attrNameLst>
                                      </p:cBhvr>
                                      <p:tavLst>
                                        <p:tav tm="0">
                                          <p:val>
                                            <p:strVal val="#ppt_x"/>
                                          </p:val>
                                        </p:tav>
                                        <p:tav tm="100000">
                                          <p:val>
                                            <p:strVal val="#ppt_x"/>
                                          </p:val>
                                        </p:tav>
                                      </p:tavLst>
                                    </p:anim>
                                    <p:anim calcmode="lin" valueType="num">
                                      <p:cBhvr additive="base">
                                        <p:cTn id="47" dur="500" fill="hold"/>
                                        <p:tgtEl>
                                          <p:spTgt spid="19866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98666"/>
                                        </p:tgtEl>
                                        <p:attrNameLst>
                                          <p:attrName>style.visibility</p:attrName>
                                        </p:attrNameLst>
                                      </p:cBhvr>
                                      <p:to>
                                        <p:strVal val="visible"/>
                                      </p:to>
                                    </p:set>
                                    <p:anim calcmode="lin" valueType="num">
                                      <p:cBhvr additive="base">
                                        <p:cTn id="52" dur="500" fill="hold"/>
                                        <p:tgtEl>
                                          <p:spTgt spid="198666"/>
                                        </p:tgtEl>
                                        <p:attrNameLst>
                                          <p:attrName>ppt_x</p:attrName>
                                        </p:attrNameLst>
                                      </p:cBhvr>
                                      <p:tavLst>
                                        <p:tav tm="0">
                                          <p:val>
                                            <p:strVal val="#ppt_x"/>
                                          </p:val>
                                        </p:tav>
                                        <p:tav tm="100000">
                                          <p:val>
                                            <p:strVal val="#ppt_x"/>
                                          </p:val>
                                        </p:tav>
                                      </p:tavLst>
                                    </p:anim>
                                    <p:anim calcmode="lin" valueType="num">
                                      <p:cBhvr additive="base">
                                        <p:cTn id="53" dur="500" fill="hold"/>
                                        <p:tgtEl>
                                          <p:spTgt spid="198666"/>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98672"/>
                                        </p:tgtEl>
                                        <p:attrNameLst>
                                          <p:attrName>style.visibility</p:attrName>
                                        </p:attrNameLst>
                                      </p:cBhvr>
                                      <p:to>
                                        <p:strVal val="visible"/>
                                      </p:to>
                                    </p:set>
                                    <p:anim calcmode="lin" valueType="num">
                                      <p:cBhvr additive="base">
                                        <p:cTn id="58" dur="500" fill="hold"/>
                                        <p:tgtEl>
                                          <p:spTgt spid="198672"/>
                                        </p:tgtEl>
                                        <p:attrNameLst>
                                          <p:attrName>ppt_x</p:attrName>
                                        </p:attrNameLst>
                                      </p:cBhvr>
                                      <p:tavLst>
                                        <p:tav tm="0">
                                          <p:val>
                                            <p:strVal val="#ppt_x"/>
                                          </p:val>
                                        </p:tav>
                                        <p:tav tm="100000">
                                          <p:val>
                                            <p:strVal val="#ppt_x"/>
                                          </p:val>
                                        </p:tav>
                                      </p:tavLst>
                                    </p:anim>
                                    <p:anim calcmode="lin" valueType="num">
                                      <p:cBhvr additive="base">
                                        <p:cTn id="59" dur="500" fill="hold"/>
                                        <p:tgtEl>
                                          <p:spTgt spid="198672"/>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198673"/>
                                        </p:tgtEl>
                                        <p:attrNameLst>
                                          <p:attrName>style.visibility</p:attrName>
                                        </p:attrNameLst>
                                      </p:cBhvr>
                                      <p:to>
                                        <p:strVal val="visible"/>
                                      </p:to>
                                    </p:set>
                                    <p:anim calcmode="lin" valueType="num">
                                      <p:cBhvr additive="base">
                                        <p:cTn id="64" dur="500" fill="hold"/>
                                        <p:tgtEl>
                                          <p:spTgt spid="198673"/>
                                        </p:tgtEl>
                                        <p:attrNameLst>
                                          <p:attrName>ppt_x</p:attrName>
                                        </p:attrNameLst>
                                      </p:cBhvr>
                                      <p:tavLst>
                                        <p:tav tm="0">
                                          <p:val>
                                            <p:strVal val="#ppt_x"/>
                                          </p:val>
                                        </p:tav>
                                        <p:tav tm="100000">
                                          <p:val>
                                            <p:strVal val="#ppt_x"/>
                                          </p:val>
                                        </p:tav>
                                      </p:tavLst>
                                    </p:anim>
                                    <p:anim calcmode="lin" valueType="num">
                                      <p:cBhvr additive="base">
                                        <p:cTn id="65" dur="500" fill="hold"/>
                                        <p:tgtEl>
                                          <p:spTgt spid="1986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animBg="1" autoUpdateAnimBg="0"/>
      <p:bldP spid="198659" grpId="0" animBg="1" autoUpdateAnimBg="0"/>
      <p:bldP spid="198661" grpId="0" animBg="1"/>
      <p:bldP spid="198662" grpId="0"/>
      <p:bldP spid="198663" grpId="0" animBg="1" autoUpdateAnimBg="0"/>
      <p:bldP spid="198664" grpId="0" animBg="1"/>
      <p:bldP spid="198665" grpId="0"/>
      <p:bldP spid="198671" grpId="0" animBg="1" autoUpdateAnimBg="0"/>
      <p:bldP spid="198672" grpId="0" animBg="1"/>
      <p:bldP spid="19867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1"/>
          <p:cNvSpPr>
            <a:spLocks noGrp="1"/>
          </p:cNvSpPr>
          <p:nvPr>
            <p:ph type="dt" sz="quarter" idx="10"/>
          </p:nvPr>
        </p:nvSpPr>
        <p:spPr>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fld id="{E845D7A6-33EB-4E84-BE60-91BCFF738054}" type="datetime10">
              <a:rPr kumimoji="0" lang="zh-CN" altLang="en-US" sz="1400" b="0" smtClean="0"/>
            </a:fld>
            <a:endParaRPr kumimoji="0" lang="en-US" altLang="zh-CN" sz="1400" b="0" dirty="0"/>
          </a:p>
        </p:txBody>
      </p:sp>
      <p:sp>
        <p:nvSpPr>
          <p:cNvPr id="66563" name="页脚占位符 2"/>
          <p:cNvSpPr>
            <a:spLocks noGrp="1"/>
          </p:cNvSpPr>
          <p:nvPr>
            <p:ph type="ftr" sz="quarter" idx="11"/>
          </p:nvPr>
        </p:nvSpPr>
        <p:spPr>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endParaRPr kumimoji="0" lang="zh-CN" altLang="en-US" sz="2000" b="0" dirty="0">
              <a:solidFill>
                <a:srgbClr val="9900CC"/>
              </a:solidFill>
              <a:latin typeface="隶书" panose="02010509060101010101" pitchFamily="49" charset="-122"/>
              <a:ea typeface="隶书" panose="02010509060101010101" pitchFamily="49" charset="-122"/>
            </a:endParaRPr>
          </a:p>
        </p:txBody>
      </p:sp>
      <p:sp>
        <p:nvSpPr>
          <p:cNvPr id="66564" name="灯片编号占位符 3"/>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endParaRPr kumimoji="0" lang="en-US" altLang="zh-CN" sz="1600" dirty="0">
              <a:solidFill>
                <a:srgbClr val="9900CC"/>
              </a:solidFill>
            </a:endParaRPr>
          </a:p>
        </p:txBody>
      </p:sp>
      <p:pic>
        <p:nvPicPr>
          <p:cNvPr id="6656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0"/>
            <a:ext cx="7086600" cy="675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6" name="Rectangle 3"/>
          <p:cNvSpPr>
            <a:spLocks noChangeArrowheads="1"/>
          </p:cNvSpPr>
          <p:nvPr/>
        </p:nvSpPr>
        <p:spPr bwMode="auto">
          <a:xfrm>
            <a:off x="2209800" y="6324600"/>
            <a:ext cx="1371600" cy="4572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2"/>
          <p:cNvSpPr>
            <a:spLocks noGrp="1" noChangeArrowheads="1"/>
          </p:cNvSpPr>
          <p:nvPr>
            <p:ph type="title"/>
          </p:nvPr>
        </p:nvSpPr>
        <p:spPr>
          <a:xfrm>
            <a:off x="675481" y="211138"/>
            <a:ext cx="7793037" cy="601662"/>
          </a:xfrm>
        </p:spPr>
        <p:txBody>
          <a:bodyPr/>
          <a:lstStyle/>
          <a:p>
            <a:pPr eaLnBrk="1" hangingPunct="1"/>
            <a:r>
              <a:rPr lang="en-US" altLang="zh-CN" dirty="0"/>
              <a:t>1.6     Linux </a:t>
            </a:r>
            <a:r>
              <a:rPr lang="zh-CN" altLang="en-US" dirty="0"/>
              <a:t>概述</a:t>
            </a:r>
            <a:endParaRPr lang="zh-CN" altLang="en-US" dirty="0"/>
          </a:p>
        </p:txBody>
      </p:sp>
      <p:sp>
        <p:nvSpPr>
          <p:cNvPr id="67590" name="Rectangle 3"/>
          <p:cNvSpPr>
            <a:spLocks noGrp="1" noChangeArrowheads="1"/>
          </p:cNvSpPr>
          <p:nvPr>
            <p:ph type="body" idx="1"/>
          </p:nvPr>
        </p:nvSpPr>
        <p:spPr>
          <a:xfrm>
            <a:off x="1182688" y="1524000"/>
            <a:ext cx="6818312" cy="4608513"/>
          </a:xfrm>
        </p:spPr>
        <p:txBody>
          <a:bodyPr/>
          <a:lstStyle/>
          <a:p>
            <a:pPr algn="just" eaLnBrk="1" hangingPunct="1">
              <a:lnSpc>
                <a:spcPct val="90000"/>
              </a:lnSpc>
            </a:pPr>
            <a:r>
              <a:rPr lang="en-US" altLang="zh-CN">
                <a:solidFill>
                  <a:srgbClr val="000000"/>
                </a:solidFill>
              </a:rPr>
              <a:t>Linux</a:t>
            </a:r>
            <a:r>
              <a:rPr lang="zh-CN" altLang="en-US">
                <a:solidFill>
                  <a:srgbClr val="000000"/>
                </a:solidFill>
                <a:latin typeface="Times New Roman" panose="02020603050405020304" pitchFamily="18" charset="0"/>
              </a:rPr>
              <a:t>操作系统的发展过程</a:t>
            </a:r>
            <a:endParaRPr lang="zh-CN" altLang="en-US">
              <a:solidFill>
                <a:srgbClr val="000000"/>
              </a:solidFill>
              <a:latin typeface="Times New Roman" panose="02020603050405020304" pitchFamily="18" charset="0"/>
            </a:endParaRPr>
          </a:p>
          <a:p>
            <a:pPr algn="just" eaLnBrk="1" hangingPunct="1">
              <a:lnSpc>
                <a:spcPct val="90000"/>
              </a:lnSpc>
            </a:pPr>
            <a:r>
              <a:rPr lang="en-US" altLang="zh-CN">
                <a:solidFill>
                  <a:srgbClr val="000000"/>
                </a:solidFill>
              </a:rPr>
              <a:t>Linux</a:t>
            </a:r>
            <a:r>
              <a:rPr lang="zh-CN" altLang="en-US">
                <a:solidFill>
                  <a:srgbClr val="000000"/>
                </a:solidFill>
                <a:latin typeface="Times New Roman" panose="02020603050405020304" pitchFamily="18" charset="0"/>
              </a:rPr>
              <a:t>操作系统的特点</a:t>
            </a:r>
            <a:endParaRPr lang="zh-CN" altLang="en-US">
              <a:solidFill>
                <a:srgbClr val="000000"/>
              </a:solidFill>
              <a:latin typeface="Times New Roman" panose="02020603050405020304" pitchFamily="18" charset="0"/>
            </a:endParaRPr>
          </a:p>
          <a:p>
            <a:pPr lvl="1" algn="just" eaLnBrk="1" hangingPunct="1">
              <a:lnSpc>
                <a:spcPct val="90000"/>
              </a:lnSpc>
            </a:pPr>
            <a:r>
              <a:rPr lang="zh-CN" altLang="en-US">
                <a:solidFill>
                  <a:srgbClr val="000000"/>
                </a:solidFill>
                <a:latin typeface="宋体" panose="02010600030101010101" pitchFamily="2" charset="-122"/>
              </a:rPr>
              <a:t>一个多用户、多任务的操作系统</a:t>
            </a:r>
            <a:endParaRPr lang="zh-CN" altLang="en-US"/>
          </a:p>
          <a:p>
            <a:pPr lvl="1" algn="just" eaLnBrk="1" hangingPunct="1">
              <a:lnSpc>
                <a:spcPct val="90000"/>
              </a:lnSpc>
            </a:pPr>
            <a:r>
              <a:rPr lang="zh-CN" altLang="en-US">
                <a:solidFill>
                  <a:srgbClr val="000000"/>
                </a:solidFill>
                <a:latin typeface="宋体" panose="02010600030101010101" pitchFamily="2" charset="-122"/>
              </a:rPr>
              <a:t>支持多种文件系统</a:t>
            </a:r>
            <a:endParaRPr lang="zh-CN" altLang="en-US"/>
          </a:p>
          <a:p>
            <a:pPr lvl="1" algn="just" eaLnBrk="1" hangingPunct="1">
              <a:lnSpc>
                <a:spcPct val="90000"/>
              </a:lnSpc>
            </a:pPr>
            <a:r>
              <a:rPr lang="zh-CN" altLang="en-US">
                <a:solidFill>
                  <a:srgbClr val="000000"/>
                </a:solidFill>
                <a:latin typeface="宋体" panose="02010600030101010101" pitchFamily="2" charset="-122"/>
              </a:rPr>
              <a:t>合符</a:t>
            </a:r>
            <a:r>
              <a:rPr lang="en-US" altLang="zh-CN">
                <a:solidFill>
                  <a:srgbClr val="000000"/>
                </a:solidFill>
              </a:rPr>
              <a:t>POSIX 1003.1</a:t>
            </a:r>
            <a:r>
              <a:rPr lang="zh-CN" altLang="en-US">
                <a:solidFill>
                  <a:srgbClr val="000000"/>
                </a:solidFill>
                <a:latin typeface="宋体" panose="02010600030101010101" pitchFamily="2" charset="-122"/>
              </a:rPr>
              <a:t>标准</a:t>
            </a:r>
            <a:endParaRPr lang="zh-CN" altLang="en-US"/>
          </a:p>
          <a:p>
            <a:pPr lvl="1" algn="just" eaLnBrk="1" hangingPunct="1">
              <a:lnSpc>
                <a:spcPct val="90000"/>
              </a:lnSpc>
            </a:pPr>
            <a:r>
              <a:rPr lang="zh-CN" altLang="en-US">
                <a:solidFill>
                  <a:srgbClr val="000000"/>
                </a:solidFill>
                <a:latin typeface="宋体" panose="02010600030101010101" pitchFamily="2" charset="-122"/>
              </a:rPr>
              <a:t>具有较好的可移植性</a:t>
            </a:r>
            <a:endParaRPr lang="zh-CN" altLang="en-US"/>
          </a:p>
          <a:p>
            <a:pPr lvl="1" algn="just" eaLnBrk="1" hangingPunct="1">
              <a:lnSpc>
                <a:spcPct val="90000"/>
              </a:lnSpc>
            </a:pPr>
            <a:r>
              <a:rPr lang="zh-CN" altLang="en-US">
                <a:solidFill>
                  <a:srgbClr val="000000"/>
                </a:solidFill>
                <a:latin typeface="宋体" panose="02010600030101010101" pitchFamily="2" charset="-122"/>
              </a:rPr>
              <a:t>支持多平台和多处理器</a:t>
            </a:r>
            <a:endParaRPr lang="zh-CN" altLang="en-US"/>
          </a:p>
          <a:p>
            <a:pPr lvl="1" algn="just" eaLnBrk="1" hangingPunct="1">
              <a:lnSpc>
                <a:spcPct val="90000"/>
              </a:lnSpc>
            </a:pPr>
            <a:r>
              <a:rPr lang="zh-CN" altLang="en-US">
                <a:solidFill>
                  <a:srgbClr val="000000"/>
                </a:solidFill>
                <a:latin typeface="宋体" panose="02010600030101010101" pitchFamily="2" charset="-122"/>
              </a:rPr>
              <a:t>全面支持</a:t>
            </a:r>
            <a:r>
              <a:rPr lang="en-US" altLang="zh-CN">
                <a:solidFill>
                  <a:srgbClr val="000000"/>
                </a:solidFill>
              </a:rPr>
              <a:t>TCP/IP</a:t>
            </a:r>
            <a:r>
              <a:rPr lang="zh-CN" altLang="en-US">
                <a:solidFill>
                  <a:srgbClr val="000000"/>
                </a:solidFill>
                <a:latin typeface="宋体" panose="02010600030101010101" pitchFamily="2" charset="-122"/>
              </a:rPr>
              <a:t>网络协议</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body" idx="1"/>
          </p:nvPr>
        </p:nvSpPr>
        <p:spPr/>
        <p:txBody>
          <a:bodyPr/>
          <a:lstStyle/>
          <a:p>
            <a:pPr eaLnBrk="1" hangingPunct="1"/>
            <a:r>
              <a:rPr lang="en-US" altLang="zh-CN"/>
              <a:t>Linux</a:t>
            </a:r>
            <a:r>
              <a:rPr lang="zh-CN" altLang="en-US"/>
              <a:t>的体系结构</a:t>
            </a:r>
            <a:endParaRPr lang="zh-CN" altLang="en-US"/>
          </a:p>
        </p:txBody>
      </p:sp>
      <p:sp>
        <p:nvSpPr>
          <p:cNvPr id="68614" name="Oval 5"/>
          <p:cNvSpPr>
            <a:spLocks noChangeArrowheads="1"/>
          </p:cNvSpPr>
          <p:nvPr/>
        </p:nvSpPr>
        <p:spPr bwMode="auto">
          <a:xfrm>
            <a:off x="2184400" y="2057400"/>
            <a:ext cx="5054600" cy="3959225"/>
          </a:xfrm>
          <a:prstGeom prst="ellipse">
            <a:avLst/>
          </a:prstGeom>
          <a:solidFill>
            <a:srgbClr val="99CC00"/>
          </a:solidFill>
          <a:ln w="9525">
            <a:solidFill>
              <a:srgbClr val="333333"/>
            </a:solidFill>
            <a:rou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68615" name="Oval 6"/>
          <p:cNvSpPr>
            <a:spLocks noChangeArrowheads="1"/>
          </p:cNvSpPr>
          <p:nvPr/>
        </p:nvSpPr>
        <p:spPr bwMode="auto">
          <a:xfrm>
            <a:off x="2543175" y="2809875"/>
            <a:ext cx="4281488" cy="2990850"/>
          </a:xfrm>
          <a:prstGeom prst="ellipse">
            <a:avLst/>
          </a:prstGeom>
          <a:solidFill>
            <a:srgbClr val="66CCFF"/>
          </a:solidFill>
          <a:ln w="9525">
            <a:solidFill>
              <a:srgbClr val="000000"/>
            </a:solidFill>
            <a:rou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68616" name="Oval 7"/>
          <p:cNvSpPr>
            <a:spLocks noChangeArrowheads="1"/>
          </p:cNvSpPr>
          <p:nvPr/>
        </p:nvSpPr>
        <p:spPr bwMode="auto">
          <a:xfrm>
            <a:off x="3617913" y="3698875"/>
            <a:ext cx="1809750" cy="1620838"/>
          </a:xfrm>
          <a:prstGeom prst="ellipse">
            <a:avLst/>
          </a:prstGeom>
          <a:solidFill>
            <a:srgbClr val="CCCCFF"/>
          </a:solidFill>
          <a:ln w="9525">
            <a:solidFill>
              <a:srgbClr val="000000"/>
            </a:solidFill>
            <a:rou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68617" name="Oval 8"/>
          <p:cNvSpPr>
            <a:spLocks noChangeArrowheads="1"/>
          </p:cNvSpPr>
          <p:nvPr/>
        </p:nvSpPr>
        <p:spPr bwMode="auto">
          <a:xfrm>
            <a:off x="3862388" y="4330700"/>
            <a:ext cx="1358900" cy="722313"/>
          </a:xfrm>
          <a:prstGeom prst="ellipse">
            <a:avLst/>
          </a:prstGeom>
          <a:solidFill>
            <a:srgbClr val="FFFFFF"/>
          </a:solidFill>
          <a:ln w="9525">
            <a:solidFill>
              <a:srgbClr val="000000"/>
            </a:solidFill>
            <a:rou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68618" name="Text Box 9"/>
          <p:cNvSpPr txBox="1">
            <a:spLocks noChangeArrowheads="1"/>
          </p:cNvSpPr>
          <p:nvPr/>
        </p:nvSpPr>
        <p:spPr bwMode="auto">
          <a:xfrm>
            <a:off x="2971800" y="3352800"/>
            <a:ext cx="622300" cy="226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2400" b="0">
                <a:solidFill>
                  <a:srgbClr val="FF0000"/>
                </a:solidFill>
                <a:latin typeface="Times New Roman" panose="02020603050405020304" pitchFamily="18" charset="0"/>
                <a:ea typeface="黑体" panose="02010609060101010101" pitchFamily="49" charset="-122"/>
              </a:rPr>
              <a:t>实用程序 </a:t>
            </a:r>
            <a:r>
              <a:rPr kumimoji="0" lang="zh-CN" altLang="en-US" sz="1000">
                <a:solidFill>
                  <a:srgbClr val="FF0000"/>
                </a:solidFill>
                <a:latin typeface="Times New Roman" panose="02020603050405020304" pitchFamily="18" charset="0"/>
                <a:ea typeface="黑体" panose="02010609060101010101" pitchFamily="49" charset="-122"/>
              </a:rPr>
              <a:t>  </a:t>
            </a:r>
            <a:endParaRPr kumimoji="0" lang="zh-CN" altLang="en-US" sz="1000">
              <a:solidFill>
                <a:srgbClr val="FF0000"/>
              </a:solidFill>
              <a:latin typeface="Times New Roman" panose="02020603050405020304" pitchFamily="18" charset="0"/>
              <a:ea typeface="黑体" panose="02010609060101010101" pitchFamily="49" charset="-122"/>
            </a:endParaRPr>
          </a:p>
        </p:txBody>
      </p:sp>
      <p:sp>
        <p:nvSpPr>
          <p:cNvPr id="68619" name="Text Box 10"/>
          <p:cNvSpPr txBox="1">
            <a:spLocks noChangeArrowheads="1"/>
          </p:cNvSpPr>
          <p:nvPr/>
        </p:nvSpPr>
        <p:spPr bwMode="auto">
          <a:xfrm>
            <a:off x="3768725" y="2117725"/>
            <a:ext cx="1471613"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2400" b="0">
                <a:solidFill>
                  <a:srgbClr val="0000FF"/>
                </a:solidFill>
                <a:latin typeface="Times New Roman" panose="02020603050405020304" pitchFamily="18" charset="0"/>
                <a:ea typeface="黑体" panose="02010609060101010101" pitchFamily="49" charset="-122"/>
              </a:rPr>
              <a:t>用户程序</a:t>
            </a:r>
            <a:r>
              <a:rPr kumimoji="0" lang="zh-CN" altLang="en-US" sz="1000">
                <a:solidFill>
                  <a:srgbClr val="0000FF"/>
                </a:solidFill>
                <a:latin typeface="Times New Roman" panose="02020603050405020304" pitchFamily="18" charset="0"/>
                <a:ea typeface="黑体" panose="02010609060101010101" pitchFamily="49" charset="-122"/>
              </a:rPr>
              <a:t>   </a:t>
            </a:r>
            <a:endParaRPr kumimoji="0" lang="zh-CN" altLang="en-US" sz="1000">
              <a:solidFill>
                <a:srgbClr val="0000FF"/>
              </a:solidFill>
              <a:latin typeface="Times New Roman" panose="02020603050405020304" pitchFamily="18" charset="0"/>
              <a:ea typeface="黑体" panose="02010609060101010101" pitchFamily="49" charset="-122"/>
            </a:endParaRPr>
          </a:p>
        </p:txBody>
      </p:sp>
      <p:sp>
        <p:nvSpPr>
          <p:cNvPr id="68620" name="Text Box 11"/>
          <p:cNvSpPr txBox="1">
            <a:spLocks noChangeArrowheads="1"/>
          </p:cNvSpPr>
          <p:nvPr/>
        </p:nvSpPr>
        <p:spPr bwMode="auto">
          <a:xfrm>
            <a:off x="4221163" y="2860675"/>
            <a:ext cx="122555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en-US" altLang="zh-CN" sz="2400">
                <a:solidFill>
                  <a:srgbClr val="3366FF"/>
                </a:solidFill>
                <a:latin typeface="黑体" panose="02010609060101010101" pitchFamily="49" charset="-122"/>
              </a:rPr>
              <a:t>shell  </a:t>
            </a:r>
            <a:r>
              <a:rPr kumimoji="0" lang="en-US" altLang="zh-CN" sz="1200">
                <a:solidFill>
                  <a:srgbClr val="3366FF"/>
                </a:solidFill>
                <a:latin typeface="黑体" panose="02010609060101010101" pitchFamily="49" charset="-122"/>
              </a:rPr>
              <a:t> </a:t>
            </a:r>
            <a:endParaRPr kumimoji="0" lang="en-US" altLang="zh-CN" sz="1200">
              <a:solidFill>
                <a:srgbClr val="3366FF"/>
              </a:solidFill>
              <a:latin typeface="黑体" panose="02010609060101010101" pitchFamily="49" charset="-122"/>
            </a:endParaRPr>
          </a:p>
        </p:txBody>
      </p:sp>
      <p:sp>
        <p:nvSpPr>
          <p:cNvPr id="68621" name="Text Box 12"/>
          <p:cNvSpPr txBox="1">
            <a:spLocks noChangeArrowheads="1"/>
          </p:cNvSpPr>
          <p:nvPr/>
        </p:nvSpPr>
        <p:spPr bwMode="auto">
          <a:xfrm>
            <a:off x="4038600" y="3810000"/>
            <a:ext cx="925513"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2000">
                <a:solidFill>
                  <a:srgbClr val="FF00FF"/>
                </a:solidFill>
                <a:latin typeface="Times New Roman" panose="02020603050405020304" pitchFamily="18" charset="0"/>
                <a:ea typeface="黑体" panose="02010609060101010101" pitchFamily="49" charset="-122"/>
              </a:rPr>
              <a:t>内核</a:t>
            </a:r>
            <a:r>
              <a:rPr kumimoji="0" lang="zh-CN" altLang="en-US" sz="1000">
                <a:solidFill>
                  <a:srgbClr val="FF00FF"/>
                </a:solidFill>
                <a:latin typeface="Times New Roman" panose="02020603050405020304" pitchFamily="18" charset="0"/>
                <a:ea typeface="黑体" panose="02010609060101010101" pitchFamily="49" charset="-122"/>
              </a:rPr>
              <a:t>     </a:t>
            </a:r>
            <a:endParaRPr kumimoji="0" lang="zh-CN" altLang="en-US" sz="1000">
              <a:solidFill>
                <a:srgbClr val="FF00FF"/>
              </a:solidFill>
              <a:latin typeface="Times New Roman" panose="02020603050405020304" pitchFamily="18" charset="0"/>
              <a:ea typeface="黑体" panose="02010609060101010101" pitchFamily="49" charset="-122"/>
            </a:endParaRPr>
          </a:p>
        </p:txBody>
      </p:sp>
      <p:sp>
        <p:nvSpPr>
          <p:cNvPr id="68622" name="Text Box 13"/>
          <p:cNvSpPr txBox="1">
            <a:spLocks noChangeArrowheads="1"/>
          </p:cNvSpPr>
          <p:nvPr/>
        </p:nvSpPr>
        <p:spPr bwMode="auto">
          <a:xfrm>
            <a:off x="4114800" y="4495800"/>
            <a:ext cx="9429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1800" b="0">
                <a:latin typeface="Times New Roman" panose="02020603050405020304" pitchFamily="18" charset="0"/>
                <a:ea typeface="黑体" panose="02010609060101010101" pitchFamily="49" charset="-122"/>
              </a:rPr>
              <a:t>硬件</a:t>
            </a:r>
            <a:r>
              <a:rPr kumimoji="0" lang="zh-CN" altLang="en-US" sz="1800">
                <a:latin typeface="Times New Roman" panose="02020603050405020304" pitchFamily="18" charset="0"/>
                <a:ea typeface="黑体" panose="02010609060101010101" pitchFamily="49" charset="-122"/>
              </a:rPr>
              <a:t>   </a:t>
            </a:r>
            <a:r>
              <a:rPr kumimoji="0" lang="zh-CN" altLang="en-US" sz="1000">
                <a:latin typeface="Times New Roman" panose="02020603050405020304" pitchFamily="18" charset="0"/>
                <a:ea typeface="黑体" panose="02010609060101010101" pitchFamily="49" charset="-122"/>
              </a:rPr>
              <a:t>  </a:t>
            </a:r>
            <a:endParaRPr kumimoji="0" lang="zh-CN" altLang="en-US" sz="1000">
              <a:latin typeface="Times New Roman" panose="02020603050405020304" pitchFamily="18" charset="0"/>
              <a:ea typeface="黑体" panose="02010609060101010101" pitchFamily="49" charset="-122"/>
            </a:endParaRPr>
          </a:p>
        </p:txBody>
      </p:sp>
      <p:sp>
        <p:nvSpPr>
          <p:cNvPr id="68623" name="Text Box 14"/>
          <p:cNvSpPr txBox="1">
            <a:spLocks noChangeArrowheads="1"/>
          </p:cNvSpPr>
          <p:nvPr/>
        </p:nvSpPr>
        <p:spPr bwMode="auto">
          <a:xfrm>
            <a:off x="5711825" y="3400425"/>
            <a:ext cx="6223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2400" b="0">
                <a:solidFill>
                  <a:srgbClr val="FF0000"/>
                </a:solidFill>
                <a:latin typeface="Times New Roman" panose="02020603050405020304" pitchFamily="18" charset="0"/>
                <a:ea typeface="黑体" panose="02010609060101010101" pitchFamily="49" charset="-122"/>
              </a:rPr>
              <a:t>库程序</a:t>
            </a:r>
            <a:r>
              <a:rPr kumimoji="0" lang="zh-CN" altLang="en-US" sz="1000">
                <a:solidFill>
                  <a:srgbClr val="FF0000"/>
                </a:solidFill>
                <a:latin typeface="Times New Roman" panose="02020603050405020304" pitchFamily="18" charset="0"/>
                <a:ea typeface="黑体" panose="02010609060101010101" pitchFamily="49" charset="-122"/>
              </a:rPr>
              <a:t>   </a:t>
            </a:r>
            <a:endParaRPr kumimoji="0" lang="zh-CN" altLang="en-US" sz="1000">
              <a:solidFill>
                <a:srgbClr val="FF0000"/>
              </a:solidFill>
              <a:latin typeface="Times New Roman" panose="02020603050405020304" pitchFamily="18" charset="0"/>
              <a:ea typeface="黑体" panose="02010609060101010101" pitchFamily="49" charset="-122"/>
            </a:endParaRPr>
          </a:p>
        </p:txBody>
      </p:sp>
      <p:sp>
        <p:nvSpPr>
          <p:cNvPr id="68624" name="Text Box 15"/>
          <p:cNvSpPr txBox="1">
            <a:spLocks noChangeArrowheads="1"/>
          </p:cNvSpPr>
          <p:nvPr/>
        </p:nvSpPr>
        <p:spPr bwMode="auto">
          <a:xfrm>
            <a:off x="3297238" y="6208713"/>
            <a:ext cx="34131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en-US" altLang="zh-CN" sz="2000" b="0">
                <a:latin typeface="黑体" panose="02010609060101010101" pitchFamily="49" charset="-122"/>
                <a:ea typeface="黑体" panose="02010609060101010101" pitchFamily="49" charset="-122"/>
              </a:rPr>
              <a:t>Linux</a:t>
            </a:r>
            <a:r>
              <a:rPr kumimoji="0" lang="zh-CN" altLang="en-US" sz="2000" b="0">
                <a:latin typeface="黑体" panose="02010609060101010101" pitchFamily="49" charset="-122"/>
                <a:ea typeface="黑体" panose="02010609060101010101" pitchFamily="49" charset="-122"/>
              </a:rPr>
              <a:t>系统结构图</a:t>
            </a:r>
            <a:r>
              <a:rPr kumimoji="0" lang="zh-CN" altLang="en-US" sz="1000">
                <a:latin typeface="黑体" panose="02010609060101010101" pitchFamily="49" charset="-122"/>
                <a:ea typeface="黑体" panose="02010609060101010101" pitchFamily="49" charset="-122"/>
              </a:rPr>
              <a:t>    </a:t>
            </a:r>
            <a:endParaRPr kumimoji="0" lang="zh-CN" altLang="en-US" sz="1000">
              <a:latin typeface="黑体" panose="02010609060101010101" pitchFamily="49" charset="-122"/>
              <a:ea typeface="黑体" panose="02010609060101010101" pitchFamily="49" charset="-122"/>
            </a:endParaRPr>
          </a:p>
        </p:txBody>
      </p:sp>
      <p:sp>
        <p:nvSpPr>
          <p:cNvPr id="18" name="Rectangle 2"/>
          <p:cNvSpPr>
            <a:spLocks noGrp="1" noChangeArrowheads="1"/>
          </p:cNvSpPr>
          <p:nvPr>
            <p:ph type="title"/>
          </p:nvPr>
        </p:nvSpPr>
        <p:spPr>
          <a:xfrm>
            <a:off x="675481" y="211138"/>
            <a:ext cx="7793037" cy="601662"/>
          </a:xfrm>
        </p:spPr>
        <p:txBody>
          <a:bodyPr/>
          <a:lstStyle/>
          <a:p>
            <a:pPr eaLnBrk="1" hangingPunct="1"/>
            <a:r>
              <a:rPr lang="en-US" altLang="zh-CN" dirty="0"/>
              <a:t>1.6     Linux </a:t>
            </a:r>
            <a:r>
              <a:rPr lang="zh-CN" altLang="en-US" dirty="0"/>
              <a:t>概述</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noChangeArrowheads="1"/>
          </p:cNvSpPr>
          <p:nvPr>
            <p:ph type="title"/>
          </p:nvPr>
        </p:nvSpPr>
        <p:spPr>
          <a:xfrm>
            <a:off x="609601" y="303213"/>
            <a:ext cx="8382000" cy="609600"/>
          </a:xfrm>
        </p:spPr>
        <p:txBody>
          <a:bodyPr/>
          <a:lstStyle/>
          <a:p>
            <a:r>
              <a:rPr lang="en-US" altLang="zh-CN" sz="3600" dirty="0">
                <a:ea typeface="宋体" panose="02010600030101010101" pitchFamily="2" charset="-122"/>
              </a:rPr>
              <a:t>LINUX Kernel Components</a:t>
            </a:r>
            <a:endParaRPr lang="he-IL" altLang="zh-CN" sz="3600" dirty="0"/>
          </a:p>
        </p:txBody>
      </p:sp>
      <p:pic>
        <p:nvPicPr>
          <p:cNvPr id="6963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6721" y="1249680"/>
            <a:ext cx="8451606" cy="530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3"/>
          <p:cNvSpPr>
            <a:spLocks noGrp="1" noChangeArrowheads="1"/>
          </p:cNvSpPr>
          <p:nvPr>
            <p:ph type="body" idx="1"/>
          </p:nvPr>
        </p:nvSpPr>
        <p:spPr>
          <a:xfrm>
            <a:off x="1182688" y="1452880"/>
            <a:ext cx="7046912" cy="4679633"/>
          </a:xfrm>
        </p:spPr>
        <p:txBody>
          <a:bodyPr/>
          <a:lstStyle/>
          <a:p>
            <a:pPr eaLnBrk="1" hangingPunct="1"/>
            <a:r>
              <a:rPr lang="en-US" altLang="zh-CN" dirty="0"/>
              <a:t>Linux</a:t>
            </a:r>
            <a:r>
              <a:rPr lang="zh-CN" altLang="en-US" dirty="0"/>
              <a:t>内核</a:t>
            </a:r>
            <a:endParaRPr lang="zh-CN" altLang="en-US" dirty="0"/>
          </a:p>
        </p:txBody>
      </p:sp>
      <p:grpSp>
        <p:nvGrpSpPr>
          <p:cNvPr id="71686" name="Group 4"/>
          <p:cNvGrpSpPr/>
          <p:nvPr/>
        </p:nvGrpSpPr>
        <p:grpSpPr bwMode="auto">
          <a:xfrm>
            <a:off x="1066800" y="2255520"/>
            <a:ext cx="6797040" cy="3994468"/>
            <a:chOff x="2136" y="2337"/>
            <a:chExt cx="6897" cy="5306"/>
          </a:xfrm>
        </p:grpSpPr>
        <p:grpSp>
          <p:nvGrpSpPr>
            <p:cNvPr id="71688" name="Group 5"/>
            <p:cNvGrpSpPr/>
            <p:nvPr/>
          </p:nvGrpSpPr>
          <p:grpSpPr bwMode="auto">
            <a:xfrm>
              <a:off x="4893" y="4098"/>
              <a:ext cx="1620" cy="780"/>
              <a:chOff x="4740" y="2790"/>
              <a:chExt cx="1620" cy="780"/>
            </a:xfrm>
          </p:grpSpPr>
          <p:sp>
            <p:nvSpPr>
              <p:cNvPr id="71717" name="Oval 6"/>
              <p:cNvSpPr>
                <a:spLocks noChangeArrowheads="1"/>
              </p:cNvSpPr>
              <p:nvPr/>
            </p:nvSpPr>
            <p:spPr bwMode="auto">
              <a:xfrm>
                <a:off x="4740" y="2790"/>
                <a:ext cx="1620" cy="780"/>
              </a:xfrm>
              <a:prstGeom prst="ellipse">
                <a:avLst/>
              </a:prstGeom>
              <a:solidFill>
                <a:srgbClr val="CCFFCC"/>
              </a:solidFill>
              <a:ln w="50800" cmpd="thinThick">
                <a:solidFill>
                  <a:srgbClr val="000000"/>
                </a:solidFill>
                <a:round/>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71718" name="Text Box 7"/>
              <p:cNvSpPr txBox="1">
                <a:spLocks noChangeArrowheads="1"/>
              </p:cNvSpPr>
              <p:nvPr/>
            </p:nvSpPr>
            <p:spPr bwMode="auto">
              <a:xfrm>
                <a:off x="4875" y="2814"/>
                <a:ext cx="141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600">
                    <a:latin typeface="Times New Roman" panose="02020603050405020304" pitchFamily="18" charset="0"/>
                  </a:rPr>
                  <a:t>进程调度    </a:t>
                </a:r>
                <a:endParaRPr kumimoji="0" lang="zh-CN" altLang="en-US" sz="1600">
                  <a:latin typeface="Times New Roman" panose="02020603050405020304" pitchFamily="18" charset="0"/>
                </a:endParaRPr>
              </a:p>
              <a:p>
                <a:pPr algn="ctr">
                  <a:spcBef>
                    <a:spcPct val="0"/>
                  </a:spcBef>
                  <a:buClrTx/>
                  <a:buFontTx/>
                  <a:buNone/>
                </a:pPr>
                <a:r>
                  <a:rPr kumimoji="0" lang="zh-CN" altLang="en-US" sz="1600">
                    <a:latin typeface="Times New Roman" panose="02020603050405020304" pitchFamily="18" charset="0"/>
                  </a:rPr>
                  <a:t>（</a:t>
                </a:r>
                <a:r>
                  <a:rPr kumimoji="0" lang="en-US" altLang="zh-CN" sz="1600">
                    <a:latin typeface="Times New Roman" panose="02020603050405020304" pitchFamily="18" charset="0"/>
                  </a:rPr>
                  <a:t>SCHED</a:t>
                </a:r>
                <a:r>
                  <a:rPr kumimoji="0" lang="zh-CN" altLang="en-US" sz="1600">
                    <a:latin typeface="Times New Roman" panose="02020603050405020304" pitchFamily="18" charset="0"/>
                  </a:rPr>
                  <a:t>）</a:t>
                </a:r>
                <a:r>
                  <a:rPr kumimoji="0" lang="zh-CN" altLang="en-US" sz="1000" b="0">
                    <a:latin typeface="Times New Roman" panose="02020603050405020304" pitchFamily="18" charset="0"/>
                  </a:rPr>
                  <a:t>   </a:t>
                </a:r>
                <a:endParaRPr kumimoji="0" lang="zh-CN" altLang="en-US" sz="1000" b="0">
                  <a:latin typeface="Times New Roman" panose="02020603050405020304" pitchFamily="18" charset="0"/>
                </a:endParaRPr>
              </a:p>
            </p:txBody>
          </p:sp>
        </p:grpSp>
        <p:grpSp>
          <p:nvGrpSpPr>
            <p:cNvPr id="71689" name="Group 8"/>
            <p:cNvGrpSpPr/>
            <p:nvPr/>
          </p:nvGrpSpPr>
          <p:grpSpPr bwMode="auto">
            <a:xfrm>
              <a:off x="2136" y="3693"/>
              <a:ext cx="1965" cy="1476"/>
              <a:chOff x="2136" y="3693"/>
              <a:chExt cx="1965" cy="1476"/>
            </a:xfrm>
          </p:grpSpPr>
          <p:sp>
            <p:nvSpPr>
              <p:cNvPr id="71713" name="AutoShape 9"/>
              <p:cNvSpPr>
                <a:spLocks noChangeArrowheads="1"/>
              </p:cNvSpPr>
              <p:nvPr/>
            </p:nvSpPr>
            <p:spPr bwMode="auto">
              <a:xfrm>
                <a:off x="2136" y="3693"/>
                <a:ext cx="1965" cy="1476"/>
              </a:xfrm>
              <a:prstGeom prst="flowChartAlternateProcess">
                <a:avLst/>
              </a:prstGeom>
              <a:solidFill>
                <a:srgbClr val="CCFFCC"/>
              </a:solidFill>
              <a:ln w="57150" cmpd="thinThick">
                <a:solidFill>
                  <a:srgbClr val="000000"/>
                </a:solidFill>
                <a:miter lim="800000"/>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71714" name="Text Box 10"/>
              <p:cNvSpPr txBox="1">
                <a:spLocks noChangeArrowheads="1"/>
              </p:cNvSpPr>
              <p:nvPr/>
            </p:nvSpPr>
            <p:spPr bwMode="auto">
              <a:xfrm>
                <a:off x="2361" y="3753"/>
                <a:ext cx="1605"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1800">
                    <a:latin typeface="黑体" panose="02010609060101010101" pitchFamily="49" charset="-122"/>
                  </a:rPr>
                  <a:t>文件管理</a:t>
                </a:r>
                <a:r>
                  <a:rPr kumimoji="0" lang="zh-CN" altLang="en-US" sz="1000">
                    <a:latin typeface="黑体" panose="02010609060101010101" pitchFamily="49" charset="-122"/>
                  </a:rPr>
                  <a:t>      </a:t>
                </a:r>
                <a:endParaRPr kumimoji="0" lang="zh-CN" altLang="en-US" sz="1000">
                  <a:latin typeface="黑体" panose="02010609060101010101" pitchFamily="49" charset="-122"/>
                </a:endParaRPr>
              </a:p>
            </p:txBody>
          </p:sp>
          <p:sp>
            <p:nvSpPr>
              <p:cNvPr id="71715" name="Text Box 11"/>
              <p:cNvSpPr txBox="1">
                <a:spLocks noChangeArrowheads="1"/>
              </p:cNvSpPr>
              <p:nvPr/>
            </p:nvSpPr>
            <p:spPr bwMode="auto">
              <a:xfrm>
                <a:off x="2379" y="4644"/>
                <a:ext cx="1437" cy="387"/>
              </a:xfrm>
              <a:prstGeom prst="rect">
                <a:avLst/>
              </a:prstGeom>
              <a:solidFill>
                <a:srgbClr val="FFFF99"/>
              </a:solidFill>
              <a:ln w="9525">
                <a:solidFill>
                  <a:srgbClr val="000000"/>
                </a:solidFill>
                <a:miter lim="800000"/>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1600">
                    <a:latin typeface="黑体" panose="02010609060101010101" pitchFamily="49" charset="-122"/>
                  </a:rPr>
                  <a:t>硬件驱动程序</a:t>
                </a:r>
                <a:r>
                  <a:rPr kumimoji="0" lang="zh-CN" altLang="en-US" sz="900" b="0">
                    <a:latin typeface="黑体" panose="02010609060101010101" pitchFamily="49" charset="-122"/>
                  </a:rPr>
                  <a:t>      </a:t>
                </a:r>
                <a:endParaRPr kumimoji="0" lang="zh-CN" altLang="en-US" sz="900" b="0">
                  <a:latin typeface="黑体" panose="02010609060101010101" pitchFamily="49" charset="-122"/>
                </a:endParaRPr>
              </a:p>
            </p:txBody>
          </p:sp>
          <p:sp>
            <p:nvSpPr>
              <p:cNvPr id="71716" name="Text Box 12"/>
              <p:cNvSpPr txBox="1">
                <a:spLocks noChangeArrowheads="1"/>
              </p:cNvSpPr>
              <p:nvPr/>
            </p:nvSpPr>
            <p:spPr bwMode="auto">
              <a:xfrm>
                <a:off x="2388" y="4161"/>
                <a:ext cx="1422" cy="405"/>
              </a:xfrm>
              <a:prstGeom prst="rect">
                <a:avLst/>
              </a:prstGeom>
              <a:solidFill>
                <a:srgbClr val="FFFF99"/>
              </a:solidFill>
              <a:ln w="9525">
                <a:solidFill>
                  <a:srgbClr val="000000"/>
                </a:solidFill>
                <a:miter lim="800000"/>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1600">
                    <a:latin typeface="黑体" panose="02010609060101010101" pitchFamily="49" charset="-122"/>
                  </a:rPr>
                  <a:t>逻辑文件系统</a:t>
                </a:r>
                <a:r>
                  <a:rPr kumimoji="0" lang="zh-CN" altLang="en-US" sz="1000" b="0">
                    <a:latin typeface="黑体" panose="02010609060101010101" pitchFamily="49" charset="-122"/>
                  </a:rPr>
                  <a:t>      </a:t>
                </a:r>
                <a:endParaRPr kumimoji="0" lang="zh-CN" altLang="en-US" sz="1000" b="0">
                  <a:latin typeface="黑体" panose="02010609060101010101" pitchFamily="49" charset="-122"/>
                </a:endParaRPr>
              </a:p>
            </p:txBody>
          </p:sp>
        </p:grpSp>
        <p:grpSp>
          <p:nvGrpSpPr>
            <p:cNvPr id="71690" name="Group 13"/>
            <p:cNvGrpSpPr/>
            <p:nvPr/>
          </p:nvGrpSpPr>
          <p:grpSpPr bwMode="auto">
            <a:xfrm>
              <a:off x="7518" y="4010"/>
              <a:ext cx="1515" cy="857"/>
              <a:chOff x="7650" y="6628"/>
              <a:chExt cx="1515" cy="857"/>
            </a:xfrm>
          </p:grpSpPr>
          <p:sp>
            <p:nvSpPr>
              <p:cNvPr id="71711" name="AutoShape 14"/>
              <p:cNvSpPr>
                <a:spLocks noChangeArrowheads="1"/>
              </p:cNvSpPr>
              <p:nvPr/>
            </p:nvSpPr>
            <p:spPr bwMode="auto">
              <a:xfrm>
                <a:off x="7650" y="6628"/>
                <a:ext cx="1515" cy="857"/>
              </a:xfrm>
              <a:prstGeom prst="flowChartAlternateProcess">
                <a:avLst/>
              </a:prstGeom>
              <a:solidFill>
                <a:srgbClr val="CCFFCC"/>
              </a:solidFill>
              <a:ln w="57150" cmpd="thinThick">
                <a:solidFill>
                  <a:srgbClr val="000000"/>
                </a:solidFill>
                <a:miter lim="800000"/>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71712" name="Text Box 15"/>
              <p:cNvSpPr txBox="1">
                <a:spLocks noChangeArrowheads="1"/>
              </p:cNvSpPr>
              <p:nvPr/>
            </p:nvSpPr>
            <p:spPr bwMode="auto">
              <a:xfrm>
                <a:off x="7776" y="6733"/>
                <a:ext cx="1344" cy="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600">
                    <a:latin typeface="黑体" panose="02010609060101010101" pitchFamily="49" charset="-122"/>
                  </a:rPr>
                  <a:t>进程间通信 （</a:t>
                </a:r>
                <a:r>
                  <a:rPr kumimoji="0" lang="en-US" altLang="zh-CN" sz="1600">
                    <a:latin typeface="黑体" panose="02010609060101010101" pitchFamily="49" charset="-122"/>
                  </a:rPr>
                  <a:t>IPC</a:t>
                </a:r>
                <a:r>
                  <a:rPr kumimoji="0" lang="zh-CN" altLang="en-US" sz="1600">
                    <a:latin typeface="黑体" panose="02010609060101010101" pitchFamily="49" charset="-122"/>
                  </a:rPr>
                  <a:t>）</a:t>
                </a:r>
                <a:r>
                  <a:rPr kumimoji="0" lang="zh-CN" altLang="en-US" sz="1000">
                    <a:latin typeface="黑体" panose="02010609060101010101" pitchFamily="49" charset="-122"/>
                  </a:rPr>
                  <a:t>                    </a:t>
                </a:r>
                <a:endParaRPr kumimoji="0" lang="zh-CN" altLang="en-US" sz="1000">
                  <a:latin typeface="黑体" panose="02010609060101010101" pitchFamily="49" charset="-122"/>
                </a:endParaRPr>
              </a:p>
            </p:txBody>
          </p:sp>
        </p:grpSp>
        <p:grpSp>
          <p:nvGrpSpPr>
            <p:cNvPr id="71691" name="Group 16"/>
            <p:cNvGrpSpPr/>
            <p:nvPr/>
          </p:nvGrpSpPr>
          <p:grpSpPr bwMode="auto">
            <a:xfrm>
              <a:off x="4911" y="5391"/>
              <a:ext cx="1800" cy="1521"/>
              <a:chOff x="7020" y="2220"/>
              <a:chExt cx="1800" cy="1521"/>
            </a:xfrm>
          </p:grpSpPr>
          <p:sp>
            <p:nvSpPr>
              <p:cNvPr id="71707" name="AutoShape 17"/>
              <p:cNvSpPr>
                <a:spLocks noChangeArrowheads="1"/>
              </p:cNvSpPr>
              <p:nvPr/>
            </p:nvSpPr>
            <p:spPr bwMode="auto">
              <a:xfrm>
                <a:off x="7020" y="2220"/>
                <a:ext cx="1800" cy="1521"/>
              </a:xfrm>
              <a:prstGeom prst="flowChartAlternateProcess">
                <a:avLst/>
              </a:prstGeom>
              <a:solidFill>
                <a:srgbClr val="CCFFCC"/>
              </a:solidFill>
              <a:ln w="57150" cmpd="thinThick">
                <a:solidFill>
                  <a:srgbClr val="000000"/>
                </a:solidFill>
                <a:miter lim="800000"/>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71708" name="Text Box 18"/>
              <p:cNvSpPr txBox="1">
                <a:spLocks noChangeArrowheads="1"/>
              </p:cNvSpPr>
              <p:nvPr/>
            </p:nvSpPr>
            <p:spPr bwMode="auto">
              <a:xfrm>
                <a:off x="7200" y="2280"/>
                <a:ext cx="1350"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800">
                    <a:latin typeface="黑体" panose="02010609060101010101" pitchFamily="49" charset="-122"/>
                  </a:rPr>
                  <a:t>网络管理</a:t>
                </a:r>
                <a:r>
                  <a:rPr kumimoji="0" lang="zh-CN" altLang="en-US" sz="1000">
                    <a:latin typeface="黑体" panose="02010609060101010101" pitchFamily="49" charset="-122"/>
                  </a:rPr>
                  <a:t>               </a:t>
                </a:r>
                <a:endParaRPr kumimoji="0" lang="zh-CN" altLang="en-US" sz="1000">
                  <a:latin typeface="黑体" panose="02010609060101010101" pitchFamily="49" charset="-122"/>
                </a:endParaRPr>
              </a:p>
            </p:txBody>
          </p:sp>
          <p:sp>
            <p:nvSpPr>
              <p:cNvPr id="71709" name="Text Box 19"/>
              <p:cNvSpPr txBox="1">
                <a:spLocks noChangeArrowheads="1"/>
              </p:cNvSpPr>
              <p:nvPr/>
            </p:nvSpPr>
            <p:spPr bwMode="auto">
              <a:xfrm>
                <a:off x="7200" y="3171"/>
                <a:ext cx="1410" cy="417"/>
              </a:xfrm>
              <a:prstGeom prst="rect">
                <a:avLst/>
              </a:prstGeom>
              <a:solidFill>
                <a:srgbClr val="FFFF99"/>
              </a:solidFill>
              <a:ln w="9525">
                <a:solidFill>
                  <a:srgbClr val="000000"/>
                </a:solidFill>
                <a:miter lim="800000"/>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1600">
                    <a:latin typeface="黑体" panose="02010609060101010101" pitchFamily="49" charset="-122"/>
                  </a:rPr>
                  <a:t>硬件驱动程序</a:t>
                </a:r>
                <a:r>
                  <a:rPr kumimoji="0" lang="zh-CN" altLang="en-US" sz="1000" b="0">
                    <a:latin typeface="黑体" panose="02010609060101010101" pitchFamily="49" charset="-122"/>
                  </a:rPr>
                  <a:t>      </a:t>
                </a:r>
                <a:endParaRPr kumimoji="0" lang="zh-CN" altLang="en-US" sz="1000" b="0">
                  <a:latin typeface="黑体" panose="02010609060101010101" pitchFamily="49" charset="-122"/>
                </a:endParaRPr>
              </a:p>
            </p:txBody>
          </p:sp>
          <p:sp>
            <p:nvSpPr>
              <p:cNvPr id="71710" name="Text Box 20"/>
              <p:cNvSpPr txBox="1">
                <a:spLocks noChangeArrowheads="1"/>
              </p:cNvSpPr>
              <p:nvPr/>
            </p:nvSpPr>
            <p:spPr bwMode="auto">
              <a:xfrm>
                <a:off x="7200" y="2688"/>
                <a:ext cx="1395" cy="405"/>
              </a:xfrm>
              <a:prstGeom prst="rect">
                <a:avLst/>
              </a:prstGeom>
              <a:solidFill>
                <a:srgbClr val="FFFF99"/>
              </a:solidFill>
              <a:ln w="9525">
                <a:solidFill>
                  <a:srgbClr val="000000"/>
                </a:solidFill>
                <a:miter lim="800000"/>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pPr>
                <a:r>
                  <a:rPr kumimoji="0" lang="zh-CN" altLang="en-US" sz="1600">
                    <a:latin typeface="黑体" panose="02010609060101010101" pitchFamily="49" charset="-122"/>
                  </a:rPr>
                  <a:t>网络协议</a:t>
                </a:r>
                <a:r>
                  <a:rPr kumimoji="0" lang="zh-CN" altLang="en-US" sz="900" b="0">
                    <a:latin typeface="黑体" panose="02010609060101010101" pitchFamily="49" charset="-122"/>
                  </a:rPr>
                  <a:t>    </a:t>
                </a:r>
                <a:endParaRPr kumimoji="0" lang="zh-CN" altLang="en-US" sz="900" b="0">
                  <a:latin typeface="黑体" panose="02010609060101010101" pitchFamily="49" charset="-122"/>
                </a:endParaRPr>
              </a:p>
            </p:txBody>
          </p:sp>
        </p:grpSp>
        <p:grpSp>
          <p:nvGrpSpPr>
            <p:cNvPr id="71692" name="Group 21"/>
            <p:cNvGrpSpPr/>
            <p:nvPr/>
          </p:nvGrpSpPr>
          <p:grpSpPr bwMode="auto">
            <a:xfrm>
              <a:off x="4386" y="2337"/>
              <a:ext cx="2880" cy="1074"/>
              <a:chOff x="4320" y="3936"/>
              <a:chExt cx="2880" cy="1074"/>
            </a:xfrm>
          </p:grpSpPr>
          <p:sp>
            <p:nvSpPr>
              <p:cNvPr id="71703" name="AutoShape 22"/>
              <p:cNvSpPr>
                <a:spLocks noChangeArrowheads="1"/>
              </p:cNvSpPr>
              <p:nvPr/>
            </p:nvSpPr>
            <p:spPr bwMode="auto">
              <a:xfrm>
                <a:off x="4320" y="3936"/>
                <a:ext cx="2880" cy="1074"/>
              </a:xfrm>
              <a:prstGeom prst="flowChartAlternateProcess">
                <a:avLst/>
              </a:prstGeom>
              <a:solidFill>
                <a:srgbClr val="CCFFCC"/>
              </a:solidFill>
              <a:ln w="57150" cmpd="thinThick">
                <a:solidFill>
                  <a:srgbClr val="000000"/>
                </a:solidFill>
                <a:miter lim="800000"/>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71704" name="Text Box 23"/>
              <p:cNvSpPr txBox="1">
                <a:spLocks noChangeArrowheads="1"/>
              </p:cNvSpPr>
              <p:nvPr/>
            </p:nvSpPr>
            <p:spPr bwMode="auto">
              <a:xfrm>
                <a:off x="5130" y="3963"/>
                <a:ext cx="117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1800">
                    <a:latin typeface="黑体" panose="02010609060101010101" pitchFamily="49" charset="-122"/>
                  </a:rPr>
                  <a:t>存储管理</a:t>
                </a:r>
                <a:r>
                  <a:rPr kumimoji="0" lang="zh-CN" altLang="en-US" sz="1000">
                    <a:latin typeface="黑体" panose="02010609060101010101" pitchFamily="49" charset="-122"/>
                  </a:rPr>
                  <a:t>      </a:t>
                </a:r>
                <a:endParaRPr kumimoji="0" lang="zh-CN" altLang="en-US" sz="1000">
                  <a:latin typeface="黑体" panose="02010609060101010101" pitchFamily="49" charset="-122"/>
                </a:endParaRPr>
              </a:p>
            </p:txBody>
          </p:sp>
          <p:sp>
            <p:nvSpPr>
              <p:cNvPr id="71705" name="Text Box 24"/>
              <p:cNvSpPr txBox="1">
                <a:spLocks noChangeArrowheads="1"/>
              </p:cNvSpPr>
              <p:nvPr/>
            </p:nvSpPr>
            <p:spPr bwMode="auto">
              <a:xfrm>
                <a:off x="5850" y="4470"/>
                <a:ext cx="1065" cy="381"/>
              </a:xfrm>
              <a:prstGeom prst="rect">
                <a:avLst/>
              </a:prstGeom>
              <a:solidFill>
                <a:srgbClr val="FFFF99"/>
              </a:solidFill>
              <a:ln w="9525">
                <a:solidFill>
                  <a:srgbClr val="000000"/>
                </a:solidFill>
                <a:miter lim="800000"/>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1600">
                    <a:latin typeface="黑体" panose="02010609060101010101" pitchFamily="49" charset="-122"/>
                  </a:rPr>
                  <a:t>硬件相关</a:t>
                </a:r>
                <a:r>
                  <a:rPr kumimoji="0" lang="zh-CN" altLang="en-US" sz="900" b="0">
                    <a:latin typeface="黑体" panose="02010609060101010101" pitchFamily="49" charset="-122"/>
                  </a:rPr>
                  <a:t>      </a:t>
                </a:r>
                <a:endParaRPr kumimoji="0" lang="zh-CN" altLang="en-US" sz="900" b="0">
                  <a:latin typeface="黑体" panose="02010609060101010101" pitchFamily="49" charset="-122"/>
                </a:endParaRPr>
              </a:p>
            </p:txBody>
          </p:sp>
          <p:sp>
            <p:nvSpPr>
              <p:cNvPr id="71706" name="Text Box 25"/>
              <p:cNvSpPr txBox="1">
                <a:spLocks noChangeArrowheads="1"/>
              </p:cNvSpPr>
              <p:nvPr/>
            </p:nvSpPr>
            <p:spPr bwMode="auto">
              <a:xfrm>
                <a:off x="4635" y="4461"/>
                <a:ext cx="1050" cy="384"/>
              </a:xfrm>
              <a:prstGeom prst="rect">
                <a:avLst/>
              </a:prstGeom>
              <a:solidFill>
                <a:srgbClr val="FFFF99"/>
              </a:solidFill>
              <a:ln w="9525">
                <a:solidFill>
                  <a:srgbClr val="000000"/>
                </a:solidFill>
                <a:miter lim="800000"/>
              </a:ln>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zh-CN" altLang="en-US" sz="1600">
                    <a:latin typeface="黑体" panose="02010609060101010101" pitchFamily="49" charset="-122"/>
                  </a:rPr>
                  <a:t>硬件无关</a:t>
                </a:r>
                <a:r>
                  <a:rPr kumimoji="0" lang="zh-CN" altLang="en-US" sz="900" b="0">
                    <a:latin typeface="黑体" panose="02010609060101010101" pitchFamily="49" charset="-122"/>
                  </a:rPr>
                  <a:t>      </a:t>
                </a:r>
                <a:endParaRPr kumimoji="0" lang="zh-CN" altLang="en-US" sz="900" b="0">
                  <a:latin typeface="黑体" panose="02010609060101010101" pitchFamily="49" charset="-122"/>
                </a:endParaRPr>
              </a:p>
            </p:txBody>
          </p:sp>
        </p:grpSp>
        <p:sp>
          <p:nvSpPr>
            <p:cNvPr id="71693" name="Line 26"/>
            <p:cNvSpPr>
              <a:spLocks noChangeShapeType="1"/>
            </p:cNvSpPr>
            <p:nvPr/>
          </p:nvSpPr>
          <p:spPr bwMode="auto">
            <a:xfrm>
              <a:off x="5631" y="3465"/>
              <a:ext cx="0" cy="51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1694" name="Line 27"/>
            <p:cNvSpPr>
              <a:spLocks noChangeShapeType="1"/>
            </p:cNvSpPr>
            <p:nvPr/>
          </p:nvSpPr>
          <p:spPr bwMode="auto">
            <a:xfrm flipH="1">
              <a:off x="6576" y="4470"/>
              <a:ext cx="870" cy="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1695" name="Line 28"/>
            <p:cNvSpPr>
              <a:spLocks noChangeShapeType="1"/>
            </p:cNvSpPr>
            <p:nvPr/>
          </p:nvSpPr>
          <p:spPr bwMode="auto">
            <a:xfrm>
              <a:off x="4131" y="4521"/>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1696" name="Line 29"/>
            <p:cNvSpPr>
              <a:spLocks noChangeShapeType="1"/>
            </p:cNvSpPr>
            <p:nvPr/>
          </p:nvSpPr>
          <p:spPr bwMode="auto">
            <a:xfrm flipV="1">
              <a:off x="5751" y="4893"/>
              <a:ext cx="0" cy="47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1697" name="Line 30"/>
            <p:cNvSpPr>
              <a:spLocks noChangeShapeType="1"/>
            </p:cNvSpPr>
            <p:nvPr/>
          </p:nvSpPr>
          <p:spPr bwMode="auto">
            <a:xfrm flipV="1">
              <a:off x="5976" y="3444"/>
              <a:ext cx="0" cy="49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1698" name="Line 31"/>
            <p:cNvSpPr>
              <a:spLocks noChangeShapeType="1"/>
            </p:cNvSpPr>
            <p:nvPr/>
          </p:nvSpPr>
          <p:spPr bwMode="auto">
            <a:xfrm>
              <a:off x="3276" y="5217"/>
              <a:ext cx="1530" cy="879"/>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1699" name="Line 32"/>
            <p:cNvSpPr>
              <a:spLocks noChangeShapeType="1"/>
            </p:cNvSpPr>
            <p:nvPr/>
          </p:nvSpPr>
          <p:spPr bwMode="auto">
            <a:xfrm flipV="1">
              <a:off x="3456" y="3033"/>
              <a:ext cx="900"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1700" name="Line 33"/>
            <p:cNvSpPr>
              <a:spLocks noChangeShapeType="1"/>
            </p:cNvSpPr>
            <p:nvPr/>
          </p:nvSpPr>
          <p:spPr bwMode="auto">
            <a:xfrm flipH="1">
              <a:off x="2916" y="2751"/>
              <a:ext cx="1410" cy="90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1701" name="Text Box 34"/>
            <p:cNvSpPr txBox="1">
              <a:spLocks noChangeArrowheads="1"/>
            </p:cNvSpPr>
            <p:nvPr/>
          </p:nvSpPr>
          <p:spPr bwMode="auto">
            <a:xfrm>
              <a:off x="3525" y="7205"/>
              <a:ext cx="426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pPr>
              <a:r>
                <a:rPr kumimoji="0" lang="en-US" altLang="zh-CN" sz="1800">
                  <a:latin typeface="黑体" panose="02010609060101010101" pitchFamily="49" charset="-122"/>
                  <a:ea typeface="黑体" panose="02010609060101010101" pitchFamily="49" charset="-122"/>
                </a:rPr>
                <a:t>Linux</a:t>
              </a:r>
              <a:r>
                <a:rPr kumimoji="0" lang="zh-CN" altLang="en-US" sz="1800">
                  <a:latin typeface="黑体" panose="02010609060101010101" pitchFamily="49" charset="-122"/>
                  <a:ea typeface="黑体" panose="02010609060101010101" pitchFamily="49" charset="-122"/>
                </a:rPr>
                <a:t>内核子系统之间的联系</a:t>
              </a:r>
              <a:r>
                <a:rPr kumimoji="0" lang="zh-CN" altLang="en-US" sz="1000">
                  <a:latin typeface="黑体" panose="02010609060101010101" pitchFamily="49" charset="-122"/>
                  <a:ea typeface="黑体" panose="02010609060101010101" pitchFamily="49" charset="-122"/>
                </a:rPr>
                <a:t>         </a:t>
              </a:r>
              <a:endParaRPr kumimoji="0" lang="zh-CN" altLang="en-US" sz="1000">
                <a:latin typeface="黑体" panose="02010609060101010101" pitchFamily="49" charset="-122"/>
                <a:ea typeface="黑体" panose="02010609060101010101" pitchFamily="49" charset="-122"/>
              </a:endParaRPr>
            </a:p>
          </p:txBody>
        </p:sp>
        <p:sp>
          <p:nvSpPr>
            <p:cNvPr id="71702" name="Line 35"/>
            <p:cNvSpPr>
              <a:spLocks noChangeShapeType="1"/>
            </p:cNvSpPr>
            <p:nvPr/>
          </p:nvSpPr>
          <p:spPr bwMode="auto">
            <a:xfrm flipH="1" flipV="1">
              <a:off x="7320" y="2898"/>
              <a:ext cx="861" cy="1039"/>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grpSp>
      <p:sp>
        <p:nvSpPr>
          <p:cNvPr id="39" name="Rectangle 2"/>
          <p:cNvSpPr>
            <a:spLocks noGrp="1" noChangeArrowheads="1"/>
          </p:cNvSpPr>
          <p:nvPr>
            <p:ph type="title"/>
          </p:nvPr>
        </p:nvSpPr>
        <p:spPr>
          <a:xfrm>
            <a:off x="675481" y="211138"/>
            <a:ext cx="7793037" cy="601662"/>
          </a:xfrm>
        </p:spPr>
        <p:txBody>
          <a:bodyPr/>
          <a:lstStyle/>
          <a:p>
            <a:pPr eaLnBrk="1" hangingPunct="1"/>
            <a:r>
              <a:rPr lang="en-US" altLang="zh-CN" dirty="0"/>
              <a:t>1.6     Linux </a:t>
            </a:r>
            <a:r>
              <a:rPr lang="zh-CN" altLang="en-US" dirty="0"/>
              <a:t>概述</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本章重点</a:t>
            </a:r>
            <a:endParaRPr lang="zh-CN" altLang="en-US" dirty="0"/>
          </a:p>
        </p:txBody>
      </p:sp>
      <p:sp>
        <p:nvSpPr>
          <p:cNvPr id="72709" name="Rectangle 3"/>
          <p:cNvSpPr>
            <a:spLocks noGrp="1" noChangeArrowheads="1"/>
          </p:cNvSpPr>
          <p:nvPr>
            <p:ph idx="1"/>
          </p:nvPr>
        </p:nvSpPr>
        <p:spPr/>
        <p:txBody>
          <a:bodyPr/>
          <a:lstStyle/>
          <a:p>
            <a:pPr eaLnBrk="1" hangingPunct="1"/>
            <a:r>
              <a:rPr lang="zh-CN" altLang="en-US" dirty="0">
                <a:solidFill>
                  <a:srgbClr val="FF0000"/>
                </a:solidFill>
              </a:rPr>
              <a:t>操作系统的定义</a:t>
            </a:r>
            <a:endParaRPr lang="en-US" altLang="zh-CN" dirty="0">
              <a:solidFill>
                <a:srgbClr val="FF0000"/>
              </a:solidFill>
            </a:endParaRPr>
          </a:p>
          <a:p>
            <a:pPr eaLnBrk="1" hangingPunct="1"/>
            <a:r>
              <a:rPr lang="en-US" altLang="zh-CN" dirty="0">
                <a:solidFill>
                  <a:srgbClr val="FF0000"/>
                </a:solidFill>
              </a:rPr>
              <a:t> </a:t>
            </a:r>
            <a:r>
              <a:rPr lang="zh-CN" altLang="en-US" dirty="0">
                <a:solidFill>
                  <a:srgbClr val="FF0000"/>
                </a:solidFill>
              </a:rPr>
              <a:t>操作系统的基本类型</a:t>
            </a:r>
            <a:endParaRPr lang="en-US" altLang="zh-CN" dirty="0">
              <a:solidFill>
                <a:srgbClr val="FF0000"/>
              </a:solidFill>
            </a:endParaRPr>
          </a:p>
          <a:p>
            <a:pPr eaLnBrk="1" hangingPunct="1"/>
            <a:r>
              <a:rPr lang="en-US" altLang="zh-CN" dirty="0">
                <a:solidFill>
                  <a:srgbClr val="FF0000"/>
                </a:solidFill>
              </a:rPr>
              <a:t> </a:t>
            </a:r>
            <a:r>
              <a:rPr lang="zh-CN" altLang="en-US" dirty="0"/>
              <a:t>操作系统的功能和特征</a:t>
            </a:r>
            <a:endParaRPr lang="en-US" altLang="zh-CN" dirty="0"/>
          </a:p>
          <a:p>
            <a:pPr eaLnBrk="1" hangingPunct="1"/>
            <a:r>
              <a:rPr lang="en-US" altLang="zh-CN" dirty="0"/>
              <a:t> </a:t>
            </a:r>
            <a:r>
              <a:rPr lang="zh-CN" altLang="en-US" dirty="0"/>
              <a:t>操作系统的层次模型</a:t>
            </a:r>
            <a:endParaRPr lang="zh-CN" altLang="en-US" dirty="0"/>
          </a:p>
        </p:txBody>
      </p:sp>
      <p:pic>
        <p:nvPicPr>
          <p:cNvPr id="72710" name="Picture 5" descr="darkbluefl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24800" y="533400"/>
            <a:ext cx="74295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195" name="Picture 53" descr="esedde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21"/>
          <p:cNvSpPr txBox="1">
            <a:spLocks noChangeArrowheads="1"/>
          </p:cNvSpPr>
          <p:nvPr/>
        </p:nvSpPr>
        <p:spPr bwMode="auto">
          <a:xfrm>
            <a:off x="3691622" y="207711"/>
            <a:ext cx="177980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300480">
              <a:defRPr kumimoji="1">
                <a:solidFill>
                  <a:schemeClr val="tx1"/>
                </a:solidFill>
                <a:latin typeface="HY강B" pitchFamily="18" charset="-127"/>
                <a:ea typeface="HY강B" pitchFamily="18" charset="-127"/>
              </a:defRPr>
            </a:lvl1pPr>
            <a:lvl2pPr marL="742950" indent="-285750" defTabSz="1300480">
              <a:defRPr kumimoji="1">
                <a:solidFill>
                  <a:schemeClr val="tx1"/>
                </a:solidFill>
                <a:latin typeface="HY강B" pitchFamily="18" charset="-127"/>
                <a:ea typeface="HY강B" pitchFamily="18" charset="-127"/>
              </a:defRPr>
            </a:lvl2pPr>
            <a:lvl3pPr marL="1143000" indent="-228600" defTabSz="1300480">
              <a:defRPr kumimoji="1">
                <a:solidFill>
                  <a:schemeClr val="tx1"/>
                </a:solidFill>
                <a:latin typeface="HY강B" pitchFamily="18" charset="-127"/>
                <a:ea typeface="HY강B" pitchFamily="18" charset="-127"/>
              </a:defRPr>
            </a:lvl3pPr>
            <a:lvl4pPr marL="1600200" indent="-228600" defTabSz="1300480">
              <a:defRPr kumimoji="1">
                <a:solidFill>
                  <a:schemeClr val="tx1"/>
                </a:solidFill>
                <a:latin typeface="HY강B" pitchFamily="18" charset="-127"/>
                <a:ea typeface="HY강B" pitchFamily="18" charset="-127"/>
              </a:defRPr>
            </a:lvl4pPr>
            <a:lvl5pPr marL="2057400" indent="-228600" defTabSz="1300480">
              <a:defRPr kumimoji="1">
                <a:solidFill>
                  <a:schemeClr val="tx1"/>
                </a:solidFill>
                <a:latin typeface="HY강B" pitchFamily="18" charset="-127"/>
                <a:ea typeface="HY강B" pitchFamily="18" charset="-127"/>
              </a:defRPr>
            </a:lvl5pPr>
            <a:lvl6pPr marL="2514600" indent="-228600" defTabSz="130048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defTabSz="130048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defTabSz="130048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defTabSz="130048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eaLnBrk="1" fontAlgn="ctr" hangingPunct="1">
              <a:spcBef>
                <a:spcPct val="50000"/>
              </a:spcBef>
            </a:pPr>
            <a:r>
              <a:rPr kumimoji="0" lang="zh-CN" altLang="en-US" sz="3600" b="1" dirty="0">
                <a:latin typeface="黑体" panose="02010609060101010101" pitchFamily="49" charset="-122"/>
                <a:ea typeface="黑体" panose="02010609060101010101" pitchFamily="49" charset="-122"/>
              </a:rPr>
              <a:t>目  录</a:t>
            </a:r>
            <a:endParaRPr kumimoji="0" lang="zh-CN" altLang="en-US" sz="3600" b="1" dirty="0">
              <a:latin typeface="黑体" panose="02010609060101010101" pitchFamily="49" charset="-122"/>
              <a:ea typeface="黑体" panose="02010609060101010101" pitchFamily="49" charset="-122"/>
            </a:endParaRPr>
          </a:p>
        </p:txBody>
      </p:sp>
      <p:sp>
        <p:nvSpPr>
          <p:cNvPr id="19462" name="椭圆 24"/>
          <p:cNvSpPr>
            <a:spLocks noChangeArrowheads="1"/>
          </p:cNvSpPr>
          <p:nvPr/>
        </p:nvSpPr>
        <p:spPr bwMode="auto">
          <a:xfrm>
            <a:off x="2112963" y="1171258"/>
            <a:ext cx="550862" cy="552450"/>
          </a:xfrm>
          <a:prstGeom prst="ellipse">
            <a:avLst/>
          </a:prstGeom>
          <a:solidFill>
            <a:srgbClr val="1790BB"/>
          </a:solidFill>
          <a:ln>
            <a:noFill/>
          </a:ln>
          <a:extLst>
            <a:ext uri="{91240B29-F687-4F45-9708-019B960494DF}">
              <a14:hiddenLine xmlns:a14="http://schemas.microsoft.com/office/drawing/2010/main" w="25400">
                <a:solidFill>
                  <a:srgbClr val="000000"/>
                </a:solidFill>
                <a:round/>
              </a14:hiddenLine>
            </a:ext>
          </a:extLst>
        </p:spPr>
        <p:txBody>
          <a:bodyPr anchor="ct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ctr" eaLnBrk="1" hangingPunct="1"/>
            <a:r>
              <a:rPr kumimoji="0" lang="en-US" altLang="zh-CN" sz="280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1</a:t>
            </a:r>
            <a:endParaRPr kumimoji="0" lang="zh-CN" altLang="en-US" sz="280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464" name="Text Box 8"/>
          <p:cNvSpPr txBox="1">
            <a:spLocks noChangeArrowheads="1"/>
          </p:cNvSpPr>
          <p:nvPr/>
        </p:nvSpPr>
        <p:spPr bwMode="auto">
          <a:xfrm>
            <a:off x="2854961" y="1862305"/>
            <a:ext cx="38779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eaLnBrk="1" latinLnBrk="1" hangingPunct="1"/>
            <a:r>
              <a:rPr lang="zh-CN" altLang="en-US" sz="2800" dirty="0">
                <a:solidFill>
                  <a:srgbClr val="002A7E"/>
                </a:solidFill>
                <a:latin typeface="隶书" panose="02010509060101010101" pitchFamily="49" charset="-122"/>
                <a:ea typeface="隶书" panose="02010509060101010101" pitchFamily="49" charset="-122"/>
              </a:rPr>
              <a:t>进程的描述与控制</a:t>
            </a:r>
            <a:endParaRPr lang="zh-CN" altLang="en-US" sz="2800" dirty="0">
              <a:solidFill>
                <a:srgbClr val="002A7E"/>
              </a:solidFill>
              <a:latin typeface="隶书" panose="02010509060101010101" pitchFamily="49" charset="-122"/>
              <a:ea typeface="隶书" panose="02010509060101010101" pitchFamily="49" charset="-122"/>
            </a:endParaRPr>
          </a:p>
        </p:txBody>
      </p:sp>
      <p:sp>
        <p:nvSpPr>
          <p:cNvPr id="19465" name="Text Box 8"/>
          <p:cNvSpPr txBox="1">
            <a:spLocks noChangeArrowheads="1"/>
          </p:cNvSpPr>
          <p:nvPr/>
        </p:nvSpPr>
        <p:spPr bwMode="auto">
          <a:xfrm>
            <a:off x="2854961" y="2579178"/>
            <a:ext cx="32715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eaLnBrk="1" latinLnBrk="1" hangingPunct="1"/>
            <a:r>
              <a:rPr lang="zh-CN" altLang="en-US" sz="2800" dirty="0">
                <a:solidFill>
                  <a:srgbClr val="002A7E"/>
                </a:solidFill>
                <a:latin typeface="隶书" panose="02010509060101010101" pitchFamily="49" charset="-122"/>
                <a:ea typeface="隶书" panose="02010509060101010101" pitchFamily="49" charset="-122"/>
              </a:rPr>
              <a:t>处理机调度与死锁</a:t>
            </a:r>
            <a:endParaRPr lang="zh-CN" altLang="en-US" sz="2800" dirty="0">
              <a:solidFill>
                <a:srgbClr val="002A7E"/>
              </a:solidFill>
              <a:latin typeface="隶书" panose="02010509060101010101" pitchFamily="49" charset="-122"/>
              <a:ea typeface="隶书" panose="02010509060101010101" pitchFamily="49" charset="-122"/>
            </a:endParaRPr>
          </a:p>
        </p:txBody>
      </p:sp>
      <p:sp>
        <p:nvSpPr>
          <p:cNvPr id="19466" name="Text Box 8"/>
          <p:cNvSpPr txBox="1">
            <a:spLocks noChangeArrowheads="1"/>
          </p:cNvSpPr>
          <p:nvPr/>
        </p:nvSpPr>
        <p:spPr bwMode="auto">
          <a:xfrm>
            <a:off x="2956560" y="3272417"/>
            <a:ext cx="27165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eaLnBrk="1" latinLnBrk="1" hangingPunct="1"/>
            <a:r>
              <a:rPr lang="zh-CN" altLang="en-US" sz="2800" dirty="0">
                <a:solidFill>
                  <a:srgbClr val="002A7E"/>
                </a:solidFill>
                <a:latin typeface="隶书" panose="02010509060101010101" pitchFamily="49" charset="-122"/>
                <a:ea typeface="隶书" panose="02010509060101010101" pitchFamily="49" charset="-122"/>
              </a:rPr>
              <a:t>存储器管理</a:t>
            </a:r>
            <a:endParaRPr lang="zh-CN" altLang="en-US" sz="2800" dirty="0">
              <a:solidFill>
                <a:srgbClr val="002A7E"/>
              </a:solidFill>
              <a:latin typeface="隶书" panose="02010509060101010101" pitchFamily="49" charset="-122"/>
              <a:ea typeface="隶书" panose="02010509060101010101" pitchFamily="49" charset="-122"/>
            </a:endParaRPr>
          </a:p>
        </p:txBody>
      </p:sp>
      <p:sp>
        <p:nvSpPr>
          <p:cNvPr id="40" name="圆角矩形 39"/>
          <p:cNvSpPr>
            <a:spLocks noChangeArrowheads="1"/>
          </p:cNvSpPr>
          <p:nvPr/>
        </p:nvSpPr>
        <p:spPr bwMode="auto">
          <a:xfrm>
            <a:off x="2497138" y="3298102"/>
            <a:ext cx="4349750" cy="552450"/>
          </a:xfrm>
          <a:prstGeom prst="roundRect">
            <a:avLst>
              <a:gd name="adj" fmla="val 50000"/>
            </a:avLst>
          </a:prstGeom>
          <a:noFill/>
          <a:ln w="25400" algn="ctr">
            <a:solidFill>
              <a:srgbClr val="1790BB"/>
            </a:solidFill>
            <a:round/>
          </a:ln>
        </p:spPr>
        <p:txBody>
          <a:bodyPr anchor="ctr"/>
          <a:lstStyle/>
          <a:p>
            <a:pPr algn="ctr" eaLnBrk="1" fontAlgn="auto" hangingPunct="1">
              <a:spcBef>
                <a:spcPts val="0"/>
              </a:spcBef>
              <a:spcAft>
                <a:spcPts val="0"/>
              </a:spcAft>
              <a:defRPr/>
            </a:pPr>
            <a:endParaRPr kumimoji="0" lang="zh-CN" altLang="en-US">
              <a:solidFill>
                <a:schemeClr val="lt1"/>
              </a:solidFill>
              <a:latin typeface="+mn-lt"/>
              <a:ea typeface="+mn-ea"/>
            </a:endParaRPr>
          </a:p>
        </p:txBody>
      </p:sp>
      <p:sp>
        <p:nvSpPr>
          <p:cNvPr id="19472" name="椭圆 24"/>
          <p:cNvSpPr>
            <a:spLocks noChangeArrowheads="1"/>
          </p:cNvSpPr>
          <p:nvPr/>
        </p:nvSpPr>
        <p:spPr bwMode="auto">
          <a:xfrm>
            <a:off x="2101850" y="3298102"/>
            <a:ext cx="550863" cy="552450"/>
          </a:xfrm>
          <a:prstGeom prst="ellipse">
            <a:avLst/>
          </a:prstGeom>
          <a:solidFill>
            <a:srgbClr val="1790BB"/>
          </a:solidFill>
          <a:ln>
            <a:noFill/>
          </a:ln>
          <a:extLst>
            <a:ext uri="{91240B29-F687-4F45-9708-019B960494DF}">
              <a14:hiddenLine xmlns:a14="http://schemas.microsoft.com/office/drawing/2010/main" w="25400">
                <a:solidFill>
                  <a:srgbClr val="000000"/>
                </a:solidFill>
                <a:round/>
              </a14:hiddenLine>
            </a:ext>
          </a:extLst>
        </p:spPr>
        <p:txBody>
          <a:bodyPr anchor="ct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ctr" eaLnBrk="1" hangingPunct="1"/>
            <a:r>
              <a:rPr kumimoji="0" lang="en-US" altLang="zh-CN" sz="280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4</a:t>
            </a:r>
            <a:endParaRPr kumimoji="0" lang="zh-CN" altLang="en-US" sz="280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2" name="圆角矩形 41"/>
          <p:cNvSpPr>
            <a:spLocks noChangeArrowheads="1"/>
          </p:cNvSpPr>
          <p:nvPr/>
        </p:nvSpPr>
        <p:spPr bwMode="auto">
          <a:xfrm>
            <a:off x="2508250" y="1875218"/>
            <a:ext cx="4349750" cy="552450"/>
          </a:xfrm>
          <a:prstGeom prst="roundRect">
            <a:avLst>
              <a:gd name="adj" fmla="val 50000"/>
            </a:avLst>
          </a:prstGeom>
          <a:noFill/>
          <a:ln w="25400" algn="ctr">
            <a:solidFill>
              <a:srgbClr val="1790BB"/>
            </a:solidFill>
            <a:round/>
          </a:ln>
        </p:spPr>
        <p:txBody>
          <a:bodyPr anchor="ctr"/>
          <a:lstStyle/>
          <a:p>
            <a:pPr algn="ctr" eaLnBrk="1" fontAlgn="auto" hangingPunct="1">
              <a:spcBef>
                <a:spcPts val="0"/>
              </a:spcBef>
              <a:spcAft>
                <a:spcPts val="0"/>
              </a:spcAft>
              <a:defRPr/>
            </a:pPr>
            <a:endParaRPr kumimoji="0" lang="zh-CN" altLang="en-US">
              <a:solidFill>
                <a:schemeClr val="lt1"/>
              </a:solidFill>
              <a:latin typeface="+mn-lt"/>
              <a:ea typeface="+mn-ea"/>
            </a:endParaRPr>
          </a:p>
        </p:txBody>
      </p:sp>
      <p:sp>
        <p:nvSpPr>
          <p:cNvPr id="19474" name="椭圆 24"/>
          <p:cNvSpPr>
            <a:spLocks noChangeArrowheads="1"/>
          </p:cNvSpPr>
          <p:nvPr/>
        </p:nvSpPr>
        <p:spPr bwMode="auto">
          <a:xfrm>
            <a:off x="2112963" y="1875218"/>
            <a:ext cx="550862" cy="552450"/>
          </a:xfrm>
          <a:prstGeom prst="ellipse">
            <a:avLst/>
          </a:prstGeom>
          <a:solidFill>
            <a:srgbClr val="1790BB"/>
          </a:solidFill>
          <a:ln>
            <a:noFill/>
          </a:ln>
          <a:extLst>
            <a:ext uri="{91240B29-F687-4F45-9708-019B960494DF}">
              <a14:hiddenLine xmlns:a14="http://schemas.microsoft.com/office/drawing/2010/main" w="25400">
                <a:solidFill>
                  <a:srgbClr val="000000"/>
                </a:solidFill>
                <a:round/>
              </a14:hiddenLine>
            </a:ext>
          </a:extLst>
        </p:spPr>
        <p:txBody>
          <a:bodyPr anchor="ct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ctr" eaLnBrk="1" hangingPunct="1"/>
            <a:r>
              <a:rPr kumimoji="0" lang="en-US" altLang="zh-CN" sz="28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2</a:t>
            </a:r>
            <a:endParaRPr kumimoji="0" lang="zh-CN" altLang="en-US" sz="28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4" name="圆角矩形 43"/>
          <p:cNvSpPr>
            <a:spLocks noChangeArrowheads="1"/>
          </p:cNvSpPr>
          <p:nvPr/>
        </p:nvSpPr>
        <p:spPr bwMode="auto">
          <a:xfrm>
            <a:off x="2508250" y="2583937"/>
            <a:ext cx="4349750" cy="552450"/>
          </a:xfrm>
          <a:prstGeom prst="roundRect">
            <a:avLst>
              <a:gd name="adj" fmla="val 50000"/>
            </a:avLst>
          </a:prstGeom>
          <a:noFill/>
          <a:ln w="25400" algn="ctr">
            <a:solidFill>
              <a:srgbClr val="1790BB"/>
            </a:solidFill>
            <a:round/>
          </a:ln>
        </p:spPr>
        <p:txBody>
          <a:bodyPr anchor="ctr"/>
          <a:lstStyle/>
          <a:p>
            <a:pPr algn="ctr" eaLnBrk="1" fontAlgn="auto" hangingPunct="1">
              <a:spcBef>
                <a:spcPts val="0"/>
              </a:spcBef>
              <a:spcAft>
                <a:spcPts val="0"/>
              </a:spcAft>
              <a:defRPr/>
            </a:pPr>
            <a:endParaRPr kumimoji="0" lang="zh-CN" altLang="en-US">
              <a:solidFill>
                <a:schemeClr val="lt1"/>
              </a:solidFill>
              <a:latin typeface="+mn-lt"/>
              <a:ea typeface="+mn-ea"/>
            </a:endParaRPr>
          </a:p>
        </p:txBody>
      </p:sp>
      <p:sp>
        <p:nvSpPr>
          <p:cNvPr id="19476" name="椭圆 24"/>
          <p:cNvSpPr>
            <a:spLocks noChangeArrowheads="1"/>
          </p:cNvSpPr>
          <p:nvPr/>
        </p:nvSpPr>
        <p:spPr bwMode="auto">
          <a:xfrm>
            <a:off x="2112963" y="2583937"/>
            <a:ext cx="550862" cy="552450"/>
          </a:xfrm>
          <a:prstGeom prst="ellipse">
            <a:avLst/>
          </a:prstGeom>
          <a:solidFill>
            <a:srgbClr val="1790BB"/>
          </a:solidFill>
          <a:ln>
            <a:noFill/>
          </a:ln>
          <a:extLst>
            <a:ext uri="{91240B29-F687-4F45-9708-019B960494DF}">
              <a14:hiddenLine xmlns:a14="http://schemas.microsoft.com/office/drawing/2010/main" w="25400">
                <a:solidFill>
                  <a:srgbClr val="000000"/>
                </a:solidFill>
                <a:round/>
              </a14:hiddenLine>
            </a:ext>
          </a:extLst>
        </p:spPr>
        <p:txBody>
          <a:bodyPr anchor="ct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ctr" eaLnBrk="1" hangingPunct="1"/>
            <a:r>
              <a:rPr kumimoji="0" lang="en-US" altLang="zh-CN" sz="280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3</a:t>
            </a:r>
            <a:endParaRPr kumimoji="0" lang="zh-CN" altLang="en-US" sz="280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3" name="圆角矩形 22"/>
          <p:cNvSpPr>
            <a:spLocks noChangeArrowheads="1"/>
          </p:cNvSpPr>
          <p:nvPr/>
        </p:nvSpPr>
        <p:spPr bwMode="auto">
          <a:xfrm>
            <a:off x="2497138" y="1156970"/>
            <a:ext cx="4349750" cy="552450"/>
          </a:xfrm>
          <a:prstGeom prst="roundRect">
            <a:avLst>
              <a:gd name="adj" fmla="val 50000"/>
            </a:avLst>
          </a:prstGeom>
          <a:noFill/>
          <a:ln w="25400" algn="ctr">
            <a:solidFill>
              <a:srgbClr val="1790BB"/>
            </a:solidFill>
            <a:round/>
          </a:ln>
        </p:spPr>
        <p:txBody>
          <a:bodyPr anchor="ctr"/>
          <a:lstStyle/>
          <a:p>
            <a:pPr algn="ctr" eaLnBrk="1" fontAlgn="auto" hangingPunct="1">
              <a:spcBef>
                <a:spcPts val="0"/>
              </a:spcBef>
              <a:spcAft>
                <a:spcPts val="0"/>
              </a:spcAft>
              <a:defRPr/>
            </a:pPr>
            <a:endParaRPr kumimoji="0" lang="zh-CN" altLang="en-US">
              <a:solidFill>
                <a:schemeClr val="lt1"/>
              </a:solidFill>
              <a:latin typeface="+mn-lt"/>
              <a:ea typeface="+mn-ea"/>
            </a:endParaRPr>
          </a:p>
        </p:txBody>
      </p:sp>
      <p:sp>
        <p:nvSpPr>
          <p:cNvPr id="18" name="Text Box 8"/>
          <p:cNvSpPr txBox="1">
            <a:spLocks noChangeArrowheads="1"/>
          </p:cNvSpPr>
          <p:nvPr/>
        </p:nvSpPr>
        <p:spPr bwMode="auto">
          <a:xfrm>
            <a:off x="2956560" y="3989149"/>
            <a:ext cx="38470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eaLnBrk="1" latinLnBrk="1" hangingPunct="1"/>
            <a:r>
              <a:rPr lang="zh-CN" altLang="en-US" sz="2800" dirty="0">
                <a:solidFill>
                  <a:srgbClr val="002A7E"/>
                </a:solidFill>
                <a:latin typeface="隶书" panose="02010509060101010101" pitchFamily="49" charset="-122"/>
                <a:ea typeface="隶书" panose="02010509060101010101" pitchFamily="49" charset="-122"/>
              </a:rPr>
              <a:t>虚拟存储器</a:t>
            </a:r>
            <a:endParaRPr lang="zh-CN" altLang="en-US" sz="2800" dirty="0">
              <a:solidFill>
                <a:srgbClr val="002A7E"/>
              </a:solidFill>
              <a:latin typeface="隶书" panose="02010509060101010101" pitchFamily="49" charset="-122"/>
              <a:ea typeface="隶书" panose="02010509060101010101" pitchFamily="49" charset="-122"/>
            </a:endParaRPr>
          </a:p>
        </p:txBody>
      </p:sp>
      <p:sp>
        <p:nvSpPr>
          <p:cNvPr id="19" name="Text Box 8"/>
          <p:cNvSpPr txBox="1">
            <a:spLocks noChangeArrowheads="1"/>
          </p:cNvSpPr>
          <p:nvPr/>
        </p:nvSpPr>
        <p:spPr bwMode="auto">
          <a:xfrm>
            <a:off x="3048001" y="4706022"/>
            <a:ext cx="26847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eaLnBrk="1" latinLnBrk="1" hangingPunct="1"/>
            <a:r>
              <a:rPr lang="zh-CN" altLang="en-US" sz="2800" dirty="0">
                <a:solidFill>
                  <a:srgbClr val="002A7E"/>
                </a:solidFill>
                <a:latin typeface="隶书" panose="02010509060101010101" pitchFamily="49" charset="-122"/>
                <a:ea typeface="隶书" panose="02010509060101010101" pitchFamily="49" charset="-122"/>
              </a:rPr>
              <a:t>设备管理</a:t>
            </a:r>
            <a:endParaRPr lang="zh-CN" altLang="en-US" sz="2800" dirty="0">
              <a:solidFill>
                <a:srgbClr val="002A7E"/>
              </a:solidFill>
              <a:latin typeface="隶书" panose="02010509060101010101" pitchFamily="49" charset="-122"/>
              <a:ea typeface="隶书" panose="02010509060101010101" pitchFamily="49" charset="-122"/>
            </a:endParaRPr>
          </a:p>
        </p:txBody>
      </p:sp>
      <p:sp>
        <p:nvSpPr>
          <p:cNvPr id="21" name="Text Box 8"/>
          <p:cNvSpPr txBox="1">
            <a:spLocks noChangeArrowheads="1"/>
          </p:cNvSpPr>
          <p:nvPr/>
        </p:nvSpPr>
        <p:spPr bwMode="auto">
          <a:xfrm>
            <a:off x="3048002" y="5399261"/>
            <a:ext cx="26958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eaLnBrk="1" latinLnBrk="1" hangingPunct="1"/>
            <a:r>
              <a:rPr lang="zh-CN" altLang="en-US" sz="2800" dirty="0">
                <a:solidFill>
                  <a:srgbClr val="002A7E"/>
                </a:solidFill>
                <a:latin typeface="隶书" panose="02010509060101010101" pitchFamily="49" charset="-122"/>
                <a:ea typeface="隶书" panose="02010509060101010101" pitchFamily="49" charset="-122"/>
              </a:rPr>
              <a:t>文件系统</a:t>
            </a:r>
            <a:endParaRPr lang="zh-CN" altLang="en-US" sz="2800" dirty="0">
              <a:solidFill>
                <a:srgbClr val="002A7E"/>
              </a:solidFill>
              <a:latin typeface="隶书" panose="02010509060101010101" pitchFamily="49" charset="-122"/>
              <a:ea typeface="隶书" panose="02010509060101010101" pitchFamily="49" charset="-122"/>
            </a:endParaRPr>
          </a:p>
        </p:txBody>
      </p:sp>
      <p:sp>
        <p:nvSpPr>
          <p:cNvPr id="22" name="圆角矩形 39"/>
          <p:cNvSpPr>
            <a:spLocks noChangeArrowheads="1"/>
          </p:cNvSpPr>
          <p:nvPr/>
        </p:nvSpPr>
        <p:spPr bwMode="auto">
          <a:xfrm>
            <a:off x="2567856" y="5424946"/>
            <a:ext cx="4349750" cy="552450"/>
          </a:xfrm>
          <a:prstGeom prst="roundRect">
            <a:avLst>
              <a:gd name="adj" fmla="val 50000"/>
            </a:avLst>
          </a:prstGeom>
          <a:noFill/>
          <a:ln w="25400" algn="ctr">
            <a:solidFill>
              <a:srgbClr val="1790BB"/>
            </a:solidFill>
            <a:round/>
          </a:ln>
        </p:spPr>
        <p:txBody>
          <a:bodyPr anchor="ctr"/>
          <a:lstStyle/>
          <a:p>
            <a:pPr algn="ctr" eaLnBrk="1" fontAlgn="auto" hangingPunct="1">
              <a:spcBef>
                <a:spcPts val="0"/>
              </a:spcBef>
              <a:spcAft>
                <a:spcPts val="0"/>
              </a:spcAft>
              <a:defRPr/>
            </a:pPr>
            <a:endParaRPr kumimoji="0" lang="zh-CN" altLang="en-US">
              <a:solidFill>
                <a:schemeClr val="lt1"/>
              </a:solidFill>
              <a:latin typeface="+mn-lt"/>
              <a:ea typeface="+mn-ea"/>
            </a:endParaRPr>
          </a:p>
        </p:txBody>
      </p:sp>
      <p:sp>
        <p:nvSpPr>
          <p:cNvPr id="24" name="椭圆 24"/>
          <p:cNvSpPr>
            <a:spLocks noChangeArrowheads="1"/>
          </p:cNvSpPr>
          <p:nvPr/>
        </p:nvSpPr>
        <p:spPr bwMode="auto">
          <a:xfrm>
            <a:off x="2172568" y="5424946"/>
            <a:ext cx="550863" cy="552450"/>
          </a:xfrm>
          <a:prstGeom prst="ellipse">
            <a:avLst/>
          </a:prstGeom>
          <a:solidFill>
            <a:srgbClr val="1790BB"/>
          </a:solidFill>
          <a:ln>
            <a:noFill/>
          </a:ln>
          <a:extLst>
            <a:ext uri="{91240B29-F687-4F45-9708-019B960494DF}">
              <a14:hiddenLine xmlns:a14="http://schemas.microsoft.com/office/drawing/2010/main" w="25400">
                <a:solidFill>
                  <a:srgbClr val="000000"/>
                </a:solidFill>
                <a:round/>
              </a14:hiddenLine>
            </a:ext>
          </a:extLst>
        </p:spPr>
        <p:txBody>
          <a:bodyPr anchor="ct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ctr" eaLnBrk="1" hangingPunct="1"/>
            <a:r>
              <a:rPr kumimoji="0" lang="en-US" altLang="zh-CN" sz="28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7</a:t>
            </a:r>
            <a:endParaRPr kumimoji="0" lang="zh-CN" altLang="en-US" sz="28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6" name="圆角矩形 41"/>
          <p:cNvSpPr>
            <a:spLocks noChangeArrowheads="1"/>
          </p:cNvSpPr>
          <p:nvPr/>
        </p:nvSpPr>
        <p:spPr bwMode="auto">
          <a:xfrm>
            <a:off x="2578968" y="4002062"/>
            <a:ext cx="4349750" cy="552450"/>
          </a:xfrm>
          <a:prstGeom prst="roundRect">
            <a:avLst>
              <a:gd name="adj" fmla="val 50000"/>
            </a:avLst>
          </a:prstGeom>
          <a:noFill/>
          <a:ln w="25400" algn="ctr">
            <a:solidFill>
              <a:srgbClr val="1790BB"/>
            </a:solidFill>
            <a:round/>
          </a:ln>
        </p:spPr>
        <p:txBody>
          <a:bodyPr anchor="ctr"/>
          <a:lstStyle/>
          <a:p>
            <a:pPr algn="ctr" eaLnBrk="1" fontAlgn="auto" hangingPunct="1">
              <a:spcBef>
                <a:spcPts val="0"/>
              </a:spcBef>
              <a:spcAft>
                <a:spcPts val="0"/>
              </a:spcAft>
              <a:defRPr/>
            </a:pPr>
            <a:endParaRPr kumimoji="0" lang="zh-CN" altLang="en-US">
              <a:solidFill>
                <a:schemeClr val="lt1"/>
              </a:solidFill>
              <a:latin typeface="+mn-lt"/>
              <a:ea typeface="+mn-ea"/>
            </a:endParaRPr>
          </a:p>
        </p:txBody>
      </p:sp>
      <p:sp>
        <p:nvSpPr>
          <p:cNvPr id="27" name="椭圆 24"/>
          <p:cNvSpPr>
            <a:spLocks noChangeArrowheads="1"/>
          </p:cNvSpPr>
          <p:nvPr/>
        </p:nvSpPr>
        <p:spPr bwMode="auto">
          <a:xfrm>
            <a:off x="2183681" y="4002062"/>
            <a:ext cx="550862" cy="552450"/>
          </a:xfrm>
          <a:prstGeom prst="ellipse">
            <a:avLst/>
          </a:prstGeom>
          <a:solidFill>
            <a:srgbClr val="1790BB"/>
          </a:solidFill>
          <a:ln>
            <a:noFill/>
          </a:ln>
          <a:extLst>
            <a:ext uri="{91240B29-F687-4F45-9708-019B960494DF}">
              <a14:hiddenLine xmlns:a14="http://schemas.microsoft.com/office/drawing/2010/main" w="25400">
                <a:solidFill>
                  <a:srgbClr val="000000"/>
                </a:solidFill>
                <a:round/>
              </a14:hiddenLine>
            </a:ext>
          </a:extLst>
        </p:spPr>
        <p:txBody>
          <a:bodyPr anchor="ct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ctr" eaLnBrk="1" hangingPunct="1"/>
            <a:r>
              <a:rPr kumimoji="0" lang="en-US" altLang="zh-CN" sz="28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5</a:t>
            </a:r>
            <a:endParaRPr kumimoji="0" lang="zh-CN" altLang="en-US" sz="28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8" name="圆角矩形 43"/>
          <p:cNvSpPr>
            <a:spLocks noChangeArrowheads="1"/>
          </p:cNvSpPr>
          <p:nvPr/>
        </p:nvSpPr>
        <p:spPr bwMode="auto">
          <a:xfrm>
            <a:off x="2578968" y="4710781"/>
            <a:ext cx="4349750" cy="552450"/>
          </a:xfrm>
          <a:prstGeom prst="roundRect">
            <a:avLst>
              <a:gd name="adj" fmla="val 50000"/>
            </a:avLst>
          </a:prstGeom>
          <a:noFill/>
          <a:ln w="25400" algn="ctr">
            <a:solidFill>
              <a:srgbClr val="1790BB"/>
            </a:solidFill>
            <a:round/>
          </a:ln>
        </p:spPr>
        <p:txBody>
          <a:bodyPr anchor="ctr"/>
          <a:lstStyle/>
          <a:p>
            <a:pPr algn="ctr" eaLnBrk="1" fontAlgn="auto" hangingPunct="1">
              <a:spcBef>
                <a:spcPts val="0"/>
              </a:spcBef>
              <a:spcAft>
                <a:spcPts val="0"/>
              </a:spcAft>
              <a:defRPr/>
            </a:pPr>
            <a:endParaRPr kumimoji="0" lang="zh-CN" altLang="en-US">
              <a:solidFill>
                <a:schemeClr val="lt1"/>
              </a:solidFill>
              <a:latin typeface="+mn-lt"/>
              <a:ea typeface="+mn-ea"/>
            </a:endParaRPr>
          </a:p>
        </p:txBody>
      </p:sp>
      <p:sp>
        <p:nvSpPr>
          <p:cNvPr id="29" name="椭圆 24"/>
          <p:cNvSpPr>
            <a:spLocks noChangeArrowheads="1"/>
          </p:cNvSpPr>
          <p:nvPr/>
        </p:nvSpPr>
        <p:spPr bwMode="auto">
          <a:xfrm>
            <a:off x="2183681" y="4710781"/>
            <a:ext cx="550862" cy="552450"/>
          </a:xfrm>
          <a:prstGeom prst="ellipse">
            <a:avLst/>
          </a:prstGeom>
          <a:solidFill>
            <a:srgbClr val="1790BB"/>
          </a:solidFill>
          <a:ln>
            <a:noFill/>
          </a:ln>
          <a:extLst>
            <a:ext uri="{91240B29-F687-4F45-9708-019B960494DF}">
              <a14:hiddenLine xmlns:a14="http://schemas.microsoft.com/office/drawing/2010/main" w="25400">
                <a:solidFill>
                  <a:srgbClr val="000000"/>
                </a:solidFill>
                <a:round/>
              </a14:hiddenLine>
            </a:ext>
          </a:extLst>
        </p:spPr>
        <p:txBody>
          <a:bodyPr anchor="ct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ctr" eaLnBrk="1" hangingPunct="1"/>
            <a:r>
              <a:rPr kumimoji="0" lang="en-US" altLang="zh-CN" sz="28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6</a:t>
            </a:r>
            <a:endParaRPr kumimoji="0" lang="zh-CN" altLang="en-US" sz="28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1" name="Text Box 8"/>
          <p:cNvSpPr txBox="1">
            <a:spLocks noChangeArrowheads="1"/>
          </p:cNvSpPr>
          <p:nvPr/>
        </p:nvSpPr>
        <p:spPr bwMode="auto">
          <a:xfrm>
            <a:off x="2495889" y="1149175"/>
            <a:ext cx="2673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r>
              <a:rPr lang="zh-CN" altLang="en-US" sz="2800" dirty="0">
                <a:solidFill>
                  <a:srgbClr val="002A7E"/>
                </a:solidFill>
                <a:latin typeface="隶书" panose="02010509060101010101" pitchFamily="49" charset="-122"/>
                <a:ea typeface="隶书" panose="02010509060101010101" pitchFamily="49" charset="-122"/>
              </a:rPr>
              <a:t>操作系统引论</a:t>
            </a:r>
            <a:endParaRPr lang="zh-CN" altLang="en-US" sz="2800" dirty="0">
              <a:solidFill>
                <a:srgbClr val="002A7E"/>
              </a:solidFill>
              <a:latin typeface="隶书" panose="02010509060101010101" pitchFamily="49" charset="-122"/>
              <a:ea typeface="隶书" panose="02010509060101010101" pitchFamily="49" charset="-122"/>
            </a:endParaRPr>
          </a:p>
        </p:txBody>
      </p:sp>
      <p:sp>
        <p:nvSpPr>
          <p:cNvPr id="35" name="Text Box 8"/>
          <p:cNvSpPr txBox="1">
            <a:spLocks noChangeArrowheads="1"/>
          </p:cNvSpPr>
          <p:nvPr/>
        </p:nvSpPr>
        <p:spPr bwMode="auto">
          <a:xfrm>
            <a:off x="3059115" y="6121217"/>
            <a:ext cx="26958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eaLnBrk="1" latinLnBrk="1" hangingPunct="1"/>
            <a:r>
              <a:rPr lang="zh-CN" altLang="en-US" sz="2800" dirty="0">
                <a:solidFill>
                  <a:srgbClr val="002A7E"/>
                </a:solidFill>
                <a:latin typeface="隶书" panose="02010509060101010101" pitchFamily="49" charset="-122"/>
                <a:ea typeface="隶书" panose="02010509060101010101" pitchFamily="49" charset="-122"/>
              </a:rPr>
              <a:t>用户接口</a:t>
            </a:r>
            <a:endParaRPr lang="zh-CN" altLang="en-US" sz="2800" dirty="0">
              <a:solidFill>
                <a:srgbClr val="002A7E"/>
              </a:solidFill>
              <a:latin typeface="隶书" panose="02010509060101010101" pitchFamily="49" charset="-122"/>
              <a:ea typeface="隶书" panose="02010509060101010101" pitchFamily="49" charset="-122"/>
            </a:endParaRPr>
          </a:p>
        </p:txBody>
      </p:sp>
      <p:sp>
        <p:nvSpPr>
          <p:cNvPr id="36" name="圆角矩形 39"/>
          <p:cNvSpPr>
            <a:spLocks noChangeArrowheads="1"/>
          </p:cNvSpPr>
          <p:nvPr/>
        </p:nvSpPr>
        <p:spPr bwMode="auto">
          <a:xfrm>
            <a:off x="2578969" y="6146902"/>
            <a:ext cx="4349750" cy="552450"/>
          </a:xfrm>
          <a:prstGeom prst="roundRect">
            <a:avLst>
              <a:gd name="adj" fmla="val 50000"/>
            </a:avLst>
          </a:prstGeom>
          <a:noFill/>
          <a:ln w="25400" algn="ctr">
            <a:solidFill>
              <a:srgbClr val="1790BB"/>
            </a:solidFill>
            <a:round/>
          </a:ln>
        </p:spPr>
        <p:txBody>
          <a:bodyPr anchor="ctr"/>
          <a:lstStyle/>
          <a:p>
            <a:pPr algn="ctr" eaLnBrk="1" fontAlgn="auto" hangingPunct="1">
              <a:spcBef>
                <a:spcPts val="0"/>
              </a:spcBef>
              <a:spcAft>
                <a:spcPts val="0"/>
              </a:spcAft>
              <a:defRPr/>
            </a:pPr>
            <a:endParaRPr kumimoji="0" lang="zh-CN" altLang="en-US">
              <a:solidFill>
                <a:schemeClr val="lt1"/>
              </a:solidFill>
              <a:latin typeface="+mn-lt"/>
              <a:ea typeface="+mn-ea"/>
            </a:endParaRPr>
          </a:p>
        </p:txBody>
      </p:sp>
      <p:sp>
        <p:nvSpPr>
          <p:cNvPr id="37" name="椭圆 24"/>
          <p:cNvSpPr>
            <a:spLocks noChangeArrowheads="1"/>
          </p:cNvSpPr>
          <p:nvPr/>
        </p:nvSpPr>
        <p:spPr bwMode="auto">
          <a:xfrm>
            <a:off x="2183681" y="6146902"/>
            <a:ext cx="550863" cy="552450"/>
          </a:xfrm>
          <a:prstGeom prst="ellipse">
            <a:avLst/>
          </a:prstGeom>
          <a:solidFill>
            <a:srgbClr val="1790BB"/>
          </a:solidFill>
          <a:ln>
            <a:noFill/>
          </a:ln>
          <a:extLst>
            <a:ext uri="{91240B29-F687-4F45-9708-019B960494DF}">
              <a14:hiddenLine xmlns:a14="http://schemas.microsoft.com/office/drawing/2010/main" w="25400">
                <a:solidFill>
                  <a:srgbClr val="000000"/>
                </a:solidFill>
                <a:round/>
              </a14:hiddenLine>
            </a:ext>
          </a:extLst>
        </p:spPr>
        <p:txBody>
          <a:bodyPr anchor="ct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algn="ctr" eaLnBrk="1" hangingPunct="1"/>
            <a:r>
              <a:rPr kumimoji="0" lang="en-US" altLang="zh-CN" sz="28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8</a:t>
            </a:r>
            <a:endParaRPr kumimoji="0" lang="zh-CN" altLang="en-US" sz="28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078"/>
          <p:cNvSpPr>
            <a:spLocks noGrp="1" noChangeArrowheads="1"/>
          </p:cNvSpPr>
          <p:nvPr>
            <p:ph type="title"/>
          </p:nvPr>
        </p:nvSpPr>
        <p:spPr/>
        <p:txBody>
          <a:bodyPr/>
          <a:lstStyle/>
          <a:p>
            <a:pPr algn="ctr" eaLnBrk="1" hangingPunct="1"/>
            <a:r>
              <a:rPr kumimoji="0" lang="zh-CN" altLang="en-US" sz="3600" dirty="0">
                <a:latin typeface="楷体" panose="02010609060101010101" charset="-122"/>
              </a:rPr>
              <a:t>第一章</a:t>
            </a:r>
            <a:r>
              <a:rPr kumimoji="0" lang="zh-CN" altLang="en-US" sz="3600" dirty="0">
                <a:solidFill>
                  <a:schemeClr val="tx1"/>
                </a:solidFill>
                <a:latin typeface="楷体" panose="02010609060101010101" charset="-122"/>
              </a:rPr>
              <a:t>  操作系统引论</a:t>
            </a:r>
            <a:br>
              <a:rPr kumimoji="0" lang="zh-CN" altLang="en-US" sz="3600" dirty="0">
                <a:solidFill>
                  <a:schemeClr val="tx1"/>
                </a:solidFill>
                <a:latin typeface="楷体" panose="02010609060101010101" charset="-122"/>
              </a:rPr>
            </a:br>
            <a:r>
              <a:rPr kumimoji="0" lang="zh-CN" altLang="en-US" sz="3600" dirty="0">
                <a:solidFill>
                  <a:schemeClr val="tx1"/>
                </a:solidFill>
                <a:latin typeface="楷体" panose="02010609060101010101" charset="-122"/>
              </a:rPr>
              <a:t> </a:t>
            </a:r>
            <a:r>
              <a:rPr lang="en-US" altLang="zh-CN" sz="3600" dirty="0">
                <a:ea typeface="宋体" panose="02010600030101010101" pitchFamily="2" charset="-122"/>
              </a:rPr>
              <a:t>Operating System Overview</a:t>
            </a:r>
            <a:endParaRPr lang="en-US" altLang="zh-CN" sz="3600" dirty="0">
              <a:ea typeface="宋体" panose="02010600030101010101" pitchFamily="2" charset="-122"/>
            </a:endParaRPr>
          </a:p>
        </p:txBody>
      </p:sp>
      <p:sp>
        <p:nvSpPr>
          <p:cNvPr id="11270" name="Rectangle 3079"/>
          <p:cNvSpPr>
            <a:spLocks noGrp="1" noChangeArrowheads="1"/>
          </p:cNvSpPr>
          <p:nvPr>
            <p:ph idx="1"/>
          </p:nvPr>
        </p:nvSpPr>
        <p:spPr>
          <a:xfrm>
            <a:off x="457199" y="1503680"/>
            <a:ext cx="8241383" cy="4622483"/>
          </a:xfrm>
        </p:spPr>
        <p:txBody>
          <a:bodyPr/>
          <a:lstStyle/>
          <a:p>
            <a:pPr eaLnBrk="1" hangingPunct="1"/>
            <a:r>
              <a:rPr lang="zh-CN" altLang="en-US" sz="3200" dirty="0"/>
              <a:t>什么是</a:t>
            </a:r>
            <a:r>
              <a:rPr lang="en-US" altLang="zh-CN" sz="3200" dirty="0">
                <a:latin typeface="Times New Roman" panose="02020603050405020304" pitchFamily="18" charset="0"/>
              </a:rPr>
              <a:t>OS</a:t>
            </a:r>
            <a:r>
              <a:rPr lang="zh-CN" altLang="en-US" sz="3200" dirty="0"/>
              <a:t>（</a:t>
            </a:r>
            <a:r>
              <a:rPr lang="en-US" altLang="zh-CN" sz="3200" dirty="0">
                <a:latin typeface="Times New Roman" panose="02020603050405020304" pitchFamily="18" charset="0"/>
              </a:rPr>
              <a:t>Operating Systems</a:t>
            </a:r>
            <a:r>
              <a:rPr lang="zh-CN" altLang="en-US" sz="3200" dirty="0"/>
              <a:t>）</a:t>
            </a:r>
            <a:endParaRPr lang="zh-CN" altLang="en-US" sz="3200" dirty="0"/>
          </a:p>
          <a:p>
            <a:pPr eaLnBrk="1" hangingPunct="1"/>
            <a:r>
              <a:rPr lang="en-US" altLang="zh-CN" sz="3200" dirty="0">
                <a:latin typeface="Times New Roman" panose="02020603050405020304" pitchFamily="18" charset="0"/>
              </a:rPr>
              <a:t>OS</a:t>
            </a:r>
            <a:r>
              <a:rPr lang="zh-CN" altLang="en-US" sz="3200" dirty="0"/>
              <a:t>的形成和发展过程（类型和特点）</a:t>
            </a:r>
            <a:endParaRPr lang="zh-CN" altLang="en-US" sz="3200" dirty="0"/>
          </a:p>
          <a:p>
            <a:pPr eaLnBrk="1" hangingPunct="1"/>
            <a:r>
              <a:rPr lang="zh-CN" altLang="en-US" sz="3200" dirty="0"/>
              <a:t>现代</a:t>
            </a:r>
            <a:r>
              <a:rPr lang="en-US" altLang="zh-CN" sz="3200" dirty="0">
                <a:latin typeface="Times New Roman" panose="02020603050405020304" pitchFamily="18" charset="0"/>
              </a:rPr>
              <a:t>OS</a:t>
            </a:r>
            <a:r>
              <a:rPr lang="zh-CN" altLang="en-US" sz="3200" dirty="0"/>
              <a:t>的特征和服务</a:t>
            </a:r>
            <a:endParaRPr lang="zh-CN" altLang="en-US" sz="3200" dirty="0"/>
          </a:p>
          <a:p>
            <a:pPr eaLnBrk="1" hangingPunct="1"/>
            <a:r>
              <a:rPr lang="zh-CN" altLang="en-US" sz="3200" dirty="0"/>
              <a:t>现代</a:t>
            </a:r>
            <a:r>
              <a:rPr lang="en-US" altLang="zh-CN" sz="3200" dirty="0">
                <a:latin typeface="Times New Roman" panose="02020603050405020304" pitchFamily="18" charset="0"/>
              </a:rPr>
              <a:t>OS</a:t>
            </a:r>
            <a:r>
              <a:rPr lang="zh-CN" altLang="en-US" sz="3200" dirty="0"/>
              <a:t>的功能</a:t>
            </a:r>
            <a:endParaRPr lang="zh-CN" altLang="en-US" sz="3200" dirty="0"/>
          </a:p>
          <a:p>
            <a:pPr eaLnBrk="1" hangingPunct="1"/>
            <a:r>
              <a:rPr lang="en-US" altLang="zh-CN" sz="3200" dirty="0">
                <a:latin typeface="Times New Roman" panose="02020603050405020304" pitchFamily="18" charset="0"/>
              </a:rPr>
              <a:t>OS</a:t>
            </a:r>
            <a:r>
              <a:rPr lang="zh-CN" altLang="en-US" sz="3200" dirty="0"/>
              <a:t>的层次结构模型</a:t>
            </a:r>
            <a:endParaRPr lang="zh-CN" altLang="en-US" sz="3200" dirty="0"/>
          </a:p>
          <a:p>
            <a:pPr eaLnBrk="1" hangingPunct="1"/>
            <a:r>
              <a:rPr lang="en-US" altLang="zh-CN" sz="3200" dirty="0">
                <a:latin typeface="Times New Roman" panose="02020603050405020304" pitchFamily="18" charset="0"/>
              </a:rPr>
              <a:t>Linux</a:t>
            </a:r>
            <a:r>
              <a:rPr lang="en-US" altLang="zh-CN" sz="3200" dirty="0"/>
              <a:t> </a:t>
            </a:r>
            <a:r>
              <a:rPr lang="zh-CN" altLang="en-US" sz="3200" dirty="0"/>
              <a:t>概述</a:t>
            </a:r>
            <a:endParaRPr lang="zh-CN" altLang="en-US" sz="3200" dirty="0"/>
          </a:p>
        </p:txBody>
      </p:sp>
    </p:spTree>
  </p:cSld>
  <p:clrMapOvr>
    <a:masterClrMapping/>
  </p:clrMapOvr>
  <p:transition>
    <p:blind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050"/>
          <p:cNvSpPr>
            <a:spLocks noGrp="1" noChangeArrowheads="1"/>
          </p:cNvSpPr>
          <p:nvPr>
            <p:ph type="title"/>
          </p:nvPr>
        </p:nvSpPr>
        <p:spPr/>
        <p:txBody>
          <a:bodyPr/>
          <a:lstStyle/>
          <a:p>
            <a:pPr eaLnBrk="1" hangingPunct="1"/>
            <a:r>
              <a:rPr lang="en-US" altLang="zh-CN" dirty="0">
                <a:solidFill>
                  <a:schemeClr val="tx1"/>
                </a:solidFill>
              </a:rPr>
              <a:t>1.1    </a:t>
            </a:r>
            <a:r>
              <a:rPr lang="en-US" altLang="zh-CN" dirty="0">
                <a:solidFill>
                  <a:schemeClr val="tx1"/>
                </a:solidFill>
                <a:latin typeface="Times New Roman" panose="02020603050405020304" pitchFamily="18" charset="0"/>
              </a:rPr>
              <a:t>OS</a:t>
            </a:r>
            <a:r>
              <a:rPr lang="en-US" altLang="zh-CN" dirty="0">
                <a:solidFill>
                  <a:schemeClr val="tx1"/>
                </a:solidFill>
              </a:rPr>
              <a:t> </a:t>
            </a:r>
            <a:r>
              <a:rPr lang="zh-CN" altLang="en-US" dirty="0">
                <a:solidFill>
                  <a:schemeClr val="tx1"/>
                </a:solidFill>
              </a:rPr>
              <a:t>的概念</a:t>
            </a:r>
            <a:r>
              <a:rPr lang="zh-CN" altLang="en-US" sz="3600" b="0" dirty="0">
                <a:solidFill>
                  <a:schemeClr val="tx1"/>
                </a:solidFill>
              </a:rPr>
              <a:t> </a:t>
            </a:r>
            <a:endParaRPr lang="zh-CN" altLang="en-US" sz="3600" dirty="0">
              <a:solidFill>
                <a:schemeClr val="tx1"/>
              </a:solidFill>
            </a:endParaRPr>
          </a:p>
        </p:txBody>
      </p:sp>
      <p:sp>
        <p:nvSpPr>
          <p:cNvPr id="12294" name="Rectangle 2055"/>
          <p:cNvSpPr>
            <a:spLocks noGrp="1" noChangeArrowheads="1"/>
          </p:cNvSpPr>
          <p:nvPr>
            <p:ph idx="1"/>
          </p:nvPr>
        </p:nvSpPr>
        <p:spPr/>
        <p:txBody>
          <a:bodyPr/>
          <a:lstStyle/>
          <a:p>
            <a:pPr eaLnBrk="1" hangingPunct="1"/>
            <a:r>
              <a:rPr lang="zh-CN" altLang="en-US" dirty="0"/>
              <a:t>计算机系统的构成</a:t>
            </a:r>
            <a:endParaRPr lang="zh-CN" altLang="en-US" dirty="0"/>
          </a:p>
          <a:p>
            <a:pPr lvl="1" eaLnBrk="1" hangingPunct="1"/>
            <a:r>
              <a:rPr lang="zh-CN" altLang="en-US" dirty="0"/>
              <a:t>硬件</a:t>
            </a:r>
            <a:endParaRPr lang="zh-CN" altLang="en-US" dirty="0"/>
          </a:p>
          <a:p>
            <a:pPr lvl="1" eaLnBrk="1" hangingPunct="1"/>
            <a:r>
              <a:rPr lang="zh-CN" altLang="en-US" dirty="0"/>
              <a:t>软件</a:t>
            </a:r>
            <a:endParaRPr lang="zh-CN" altLang="en-US" dirty="0"/>
          </a:p>
          <a:p>
            <a:pPr lvl="2" eaLnBrk="1" hangingPunct="1"/>
            <a:r>
              <a:rPr lang="zh-CN" altLang="en-US" dirty="0"/>
              <a:t>系统软件</a:t>
            </a:r>
            <a:endParaRPr lang="zh-CN" altLang="en-US" dirty="0"/>
          </a:p>
          <a:p>
            <a:pPr lvl="2" eaLnBrk="1" hangingPunct="1"/>
            <a:r>
              <a:rPr lang="zh-CN" altLang="en-US" dirty="0"/>
              <a:t>支撑软件</a:t>
            </a:r>
            <a:endParaRPr lang="zh-CN" altLang="en-US" dirty="0"/>
          </a:p>
          <a:p>
            <a:pPr lvl="2" eaLnBrk="1" hangingPunct="1"/>
            <a:r>
              <a:rPr lang="zh-CN" altLang="en-US" dirty="0"/>
              <a:t>应用软件</a:t>
            </a:r>
            <a:endParaRPr lang="zh-CN" altLang="en-US" dirty="0"/>
          </a:p>
        </p:txBody>
      </p:sp>
      <p:sp>
        <p:nvSpPr>
          <p:cNvPr id="12295" name="Text Box 2051"/>
          <p:cNvSpPr txBox="1">
            <a:spLocks noChangeArrowheads="1"/>
          </p:cNvSpPr>
          <p:nvPr/>
        </p:nvSpPr>
        <p:spPr bwMode="auto">
          <a:xfrm>
            <a:off x="685800" y="20574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FontTx/>
              <a:buNone/>
            </a:pPr>
            <a:endParaRPr lang="zh-CN" altLang="zh-CN" sz="2400" b="0">
              <a:latin typeface="Times New Roman" panose="02020603050405020304" pitchFamily="18" charset="0"/>
            </a:endParaRPr>
          </a:p>
        </p:txBody>
      </p:sp>
    </p:spTree>
  </p:cSld>
  <p:clrMapOvr>
    <a:masterClrMapping/>
  </p:clrMapOvr>
  <p:transition>
    <p:blinds/>
  </p:transition>
</p:sld>
</file>

<file path=ppt/theme/theme1.xml><?xml version="1.0" encoding="utf-8"?>
<a:theme xmlns:a="http://schemas.openxmlformats.org/drawingml/2006/main" name="디자인 사용자 지정">
  <a:themeElements>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디자인 사용자 지정">
      <a:majorFont>
        <a:latin typeface="宋体"/>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1" hangingPunct="1">
          <a:lnSpc>
            <a:spcPct val="100000"/>
          </a:lnSpc>
          <a:spcBef>
            <a:spcPct val="0"/>
          </a:spcBef>
          <a:spcAft>
            <a:spcPct val="0"/>
          </a:spcAft>
          <a:buClrTx/>
          <a:buSzTx/>
          <a:buFontTx/>
          <a:buNone/>
          <a:defRPr kumimoji="1" lang="ko-KR" altLang="en-US" sz="1800" b="0" i="0" u="none" strike="noStrike" cap="none" normalizeH="0" baseline="0" smtClean="0">
            <a:ln>
              <a:noFill/>
            </a:ln>
            <a:solidFill>
              <a:schemeClr val="tx1"/>
            </a:solidFill>
            <a:effectLst/>
            <a:latin typeface="HY강B" pitchFamily="18" charset="-127"/>
            <a:ea typeface="HY강B" pitchFamily="18"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1" hangingPunct="1">
          <a:lnSpc>
            <a:spcPct val="100000"/>
          </a:lnSpc>
          <a:spcBef>
            <a:spcPct val="0"/>
          </a:spcBef>
          <a:spcAft>
            <a:spcPct val="0"/>
          </a:spcAft>
          <a:buClrTx/>
          <a:buSzTx/>
          <a:buFontTx/>
          <a:buNone/>
          <a:defRPr kumimoji="1" lang="ko-KR" altLang="en-US" sz="1800" b="0" i="0" u="none" strike="noStrike" cap="none" normalizeH="0" baseline="0" smtClean="0">
            <a:ln>
              <a:noFill/>
            </a:ln>
            <a:solidFill>
              <a:schemeClr val="tx1"/>
            </a:solidFill>
            <a:effectLst/>
            <a:latin typeface="HY강B" pitchFamily="18" charset="-127"/>
            <a:ea typeface="HY강B" pitchFamily="18" charset="-127"/>
          </a:defRPr>
        </a:defPPr>
      </a:lstStyle>
    </a:lnDef>
  </a:objectDefaults>
  <a:extraClrSchemeLst>
    <a:extraClrScheme>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디자인 사용자 지정">
  <a:themeElements>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디자인 사용자 지정">
      <a:majorFont>
        <a:latin typeface="宋体"/>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chemeClr val="bg1"/>
            </a:gs>
            <a:gs pos="35001">
              <a:srgbClr val="E3FFBA"/>
            </a:gs>
            <a:gs pos="100000">
              <a:srgbClr val="F4FFE3"/>
            </a:gs>
          </a:gsLst>
          <a:lin ang="5400000" scaled="1"/>
        </a:gradFill>
        <a:ln w="9525">
          <a:noFill/>
          <a:miter lim="800000"/>
        </a:ln>
        <a:effectLst>
          <a:outerShdw dist="20000" dir="5400000" algn="ctr" rotWithShape="0">
            <a:srgbClr val="000000">
              <a:alpha val="37000"/>
            </a:srgbClr>
          </a:outerShdw>
        </a:effectLst>
      </a:spPr>
      <a:bodyPr anchor="ctr"/>
      <a:lstStyle>
        <a:defPPr algn="ctr">
          <a:defRPr dirty="0">
            <a:latin typeface="微软雅黑" panose="020B0503020204020204" pitchFamily="34" charset="-122"/>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1" hangingPunct="1">
          <a:lnSpc>
            <a:spcPct val="100000"/>
          </a:lnSpc>
          <a:spcBef>
            <a:spcPct val="0"/>
          </a:spcBef>
          <a:spcAft>
            <a:spcPct val="0"/>
          </a:spcAft>
          <a:buClrTx/>
          <a:buSzTx/>
          <a:buFontTx/>
          <a:buNone/>
          <a:defRPr kumimoji="1" lang="ko-KR" altLang="en-US" sz="1800" b="0" i="0" u="none" strike="noStrike" cap="none" normalizeH="0" baseline="0" smtClean="0">
            <a:ln>
              <a:noFill/>
            </a:ln>
            <a:solidFill>
              <a:schemeClr val="tx1"/>
            </a:solidFill>
            <a:effectLst/>
            <a:latin typeface="HY강B" pitchFamily="18" charset="-127"/>
            <a:ea typeface="HY강B" pitchFamily="18" charset="-127"/>
          </a:defRPr>
        </a:defPPr>
      </a:lstStyle>
    </a:lnDef>
  </a:objectDefaults>
  <a:extraClrSchemeLst>
    <a:extraClrScheme>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디자인 사용자 지정">
  <a:themeElements>
    <a:clrScheme name="2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디자인 사용자 지정">
      <a:majorFont>
        <a:latin typeface="宋体"/>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2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7756</Words>
  <Application>WPS 演示</Application>
  <PresentationFormat>全屏显示(4:3)</PresentationFormat>
  <Paragraphs>858</Paragraphs>
  <Slides>65</Slides>
  <Notes>6</Notes>
  <HiddenSlides>0</HiddenSlides>
  <MMClips>0</MMClips>
  <ScaleCrop>false</ScaleCrop>
  <HeadingPairs>
    <vt:vector size="8" baseType="variant">
      <vt:variant>
        <vt:lpstr>已用的字体</vt:lpstr>
      </vt:variant>
      <vt:variant>
        <vt:i4>18</vt:i4>
      </vt:variant>
      <vt:variant>
        <vt:lpstr>主题</vt:lpstr>
      </vt:variant>
      <vt:variant>
        <vt:i4>3</vt:i4>
      </vt:variant>
      <vt:variant>
        <vt:lpstr>嵌入 OLE 服务器</vt:lpstr>
      </vt:variant>
      <vt:variant>
        <vt:i4>6</vt:i4>
      </vt:variant>
      <vt:variant>
        <vt:lpstr>幻灯片标题</vt:lpstr>
      </vt:variant>
      <vt:variant>
        <vt:i4>65</vt:i4>
      </vt:variant>
    </vt:vector>
  </HeadingPairs>
  <TitlesOfParts>
    <vt:vector size="92" baseType="lpstr">
      <vt:lpstr>Arial</vt:lpstr>
      <vt:lpstr>宋体</vt:lpstr>
      <vt:lpstr>Wingdings</vt:lpstr>
      <vt:lpstr>HY강B</vt:lpstr>
      <vt:lpstr>微软雅黑</vt:lpstr>
      <vt:lpstr>隶书</vt:lpstr>
      <vt:lpstr>黑体</vt:lpstr>
      <vt:lpstr>Tahoma</vt:lpstr>
      <vt:lpstr>Times New Roman</vt:lpstr>
      <vt:lpstr>Verdana</vt:lpstr>
      <vt:lpstr>楷体</vt:lpstr>
      <vt:lpstr>幼圆</vt:lpstr>
      <vt:lpstr>Arial Unicode MS</vt:lpstr>
      <vt:lpstr>华文新魏</vt:lpstr>
      <vt:lpstr>Monotype Sorts</vt:lpstr>
      <vt:lpstr>Wingdings</vt:lpstr>
      <vt:lpstr>Arial Narrow</vt:lpstr>
      <vt:lpstr>HY강B</vt:lpstr>
      <vt:lpstr>디자인 사용자 지정</vt:lpstr>
      <vt:lpstr>1_디자인 사용자 지정</vt:lpstr>
      <vt:lpstr>2_디자인 사용자 지정</vt:lpstr>
      <vt:lpstr>Photoshop.Image.6</vt:lpstr>
      <vt:lpstr>Paint.Picture</vt:lpstr>
      <vt:lpstr>WangImage.Document</vt:lpstr>
      <vt:lpstr>Paint.Picture</vt:lpstr>
      <vt:lpstr>Photoshop.Image.6</vt:lpstr>
      <vt:lpstr>Paint.Picture</vt:lpstr>
      <vt:lpstr>PowerPoint 演示文稿</vt:lpstr>
      <vt:lpstr>课  程  说  明</vt:lpstr>
      <vt:lpstr>考试资格</vt:lpstr>
      <vt:lpstr>教材和参考资料</vt:lpstr>
      <vt:lpstr>PowerPoint 演示文稿</vt:lpstr>
      <vt:lpstr>流行操作系统 </vt:lpstr>
      <vt:lpstr>PowerPoint 演示文稿</vt:lpstr>
      <vt:lpstr>第一章  操作系统引论  Operating System Overview</vt:lpstr>
      <vt:lpstr>1.1    OS 的概念 </vt:lpstr>
      <vt:lpstr>PowerPoint 演示文稿</vt:lpstr>
      <vt:lpstr>1.1    OS 的概念 </vt:lpstr>
      <vt:lpstr>PowerPoint 演示文稿</vt:lpstr>
      <vt:lpstr>PowerPoint 演示文稿</vt:lpstr>
      <vt:lpstr>1.1    OS 的概念 </vt:lpstr>
      <vt:lpstr>1.2    OS 的发展过程</vt:lpstr>
      <vt:lpstr>1.2    OS 的发展过程</vt:lpstr>
      <vt:lpstr>1.2    OS 的发展过程</vt:lpstr>
      <vt:lpstr>PowerPoint 演示文稿</vt:lpstr>
      <vt:lpstr>PowerPoint 演示文稿</vt:lpstr>
      <vt:lpstr>1.2    OS 的发展过程</vt:lpstr>
      <vt:lpstr>1.2    OS 的发展过程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Architectural Definitions</vt:lpstr>
      <vt:lpstr>Architectural Definitions</vt:lpstr>
      <vt:lpstr>Architectural Definitions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1.3   现代OS的特征和服务</vt:lpstr>
      <vt:lpstr> 1.3   现代OS的特征和服务</vt:lpstr>
      <vt:lpstr> 1.3   现代OS的特征和服务</vt:lpstr>
      <vt:lpstr> 1.4     OS 的功能</vt:lpstr>
      <vt:lpstr> 1.4     OS 的功能</vt:lpstr>
      <vt:lpstr> 1.4     OS 的功能</vt:lpstr>
      <vt:lpstr> 1.5    OS 的结构</vt:lpstr>
      <vt:lpstr> 1.5     OS 的结构</vt:lpstr>
      <vt:lpstr> 1.5     OS 的结构</vt:lpstr>
      <vt:lpstr>PowerPoint 演示文稿</vt:lpstr>
      <vt:lpstr>PowerPoint 演示文稿</vt:lpstr>
      <vt:lpstr>PowerPoint 演示文稿</vt:lpstr>
      <vt:lpstr> 1.5     OS 的结构</vt:lpstr>
      <vt:lpstr>PowerPoint 演示文稿</vt:lpstr>
      <vt:lpstr>PowerPoint 演示文稿</vt:lpstr>
      <vt:lpstr>PowerPoint 演示文稿</vt:lpstr>
      <vt:lpstr>1.6     Linux 概述</vt:lpstr>
      <vt:lpstr>1.6     Linux 概述</vt:lpstr>
      <vt:lpstr>LINUX Kernel Components</vt:lpstr>
      <vt:lpstr>1.6     Linux 概述</vt:lpstr>
      <vt:lpstr>本章重点</vt:lpstr>
    </vt:vector>
  </TitlesOfParts>
  <Company>잡코리아</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캠퍼스몬</dc:creator>
  <cp:lastModifiedBy>流浪的行星</cp:lastModifiedBy>
  <cp:revision>535</cp:revision>
  <dcterms:created xsi:type="dcterms:W3CDTF">2005-12-31T15:41:00Z</dcterms:created>
  <dcterms:modified xsi:type="dcterms:W3CDTF">2019-09-04T12:25:09Z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2052-11.3.0.8742</vt:lpwstr>
  </property>
</Properties>
</file>