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 id="2147483770" r:id="rId4"/>
    <p:sldMasterId id="2147483779" r:id="rId5"/>
  </p:sldMasterIdLst>
  <p:notesMasterIdLst>
    <p:notesMasterId r:id="rId75"/>
  </p:notesMasterIdLst>
  <p:handoutMasterIdLst>
    <p:handoutMasterId r:id="rId76"/>
  </p:handoutMasterIdLst>
  <p:sldIdLst>
    <p:sldId id="258" r:id="rId6"/>
    <p:sldId id="500" r:id="rId7"/>
    <p:sldId id="330" r:id="rId8"/>
    <p:sldId id="331" r:id="rId9"/>
    <p:sldId id="333" r:id="rId10"/>
    <p:sldId id="334" r:id="rId11"/>
    <p:sldId id="335" r:id="rId12"/>
    <p:sldId id="336" r:id="rId13"/>
    <p:sldId id="338" r:id="rId14"/>
    <p:sldId id="759" r:id="rId15"/>
    <p:sldId id="428" r:id="rId16"/>
    <p:sldId id="781" r:id="rId17"/>
    <p:sldId id="341" r:id="rId18"/>
    <p:sldId id="342" r:id="rId19"/>
    <p:sldId id="343" r:id="rId20"/>
    <p:sldId id="344" r:id="rId21"/>
    <p:sldId id="772" r:id="rId22"/>
    <p:sldId id="404" r:id="rId23"/>
    <p:sldId id="405" r:id="rId24"/>
    <p:sldId id="406" r:id="rId25"/>
    <p:sldId id="407" r:id="rId26"/>
    <p:sldId id="408" r:id="rId27"/>
    <p:sldId id="409" r:id="rId28"/>
    <p:sldId id="410" r:id="rId29"/>
    <p:sldId id="411" r:id="rId30"/>
    <p:sldId id="412" r:id="rId31"/>
    <p:sldId id="413" r:id="rId32"/>
    <p:sldId id="414" r:id="rId33"/>
    <p:sldId id="415" r:id="rId34"/>
    <p:sldId id="416" r:id="rId35"/>
    <p:sldId id="753" r:id="rId36"/>
    <p:sldId id="417" r:id="rId37"/>
    <p:sldId id="418" r:id="rId38"/>
    <p:sldId id="419" r:id="rId39"/>
    <p:sldId id="420" r:id="rId40"/>
    <p:sldId id="761" r:id="rId41"/>
    <p:sldId id="489" r:id="rId42"/>
    <p:sldId id="490" r:id="rId43"/>
    <p:sldId id="491" r:id="rId44"/>
    <p:sldId id="492" r:id="rId45"/>
    <p:sldId id="766" r:id="rId46"/>
    <p:sldId id="783" r:id="rId47"/>
    <p:sldId id="784" r:id="rId48"/>
    <p:sldId id="785" r:id="rId49"/>
    <p:sldId id="366" r:id="rId50"/>
    <p:sldId id="495" r:id="rId51"/>
    <p:sldId id="497" r:id="rId52"/>
    <p:sldId id="498" r:id="rId53"/>
    <p:sldId id="502" r:id="rId54"/>
    <p:sldId id="367" r:id="rId55"/>
    <p:sldId id="773" r:id="rId56"/>
    <p:sldId id="774" r:id="rId57"/>
    <p:sldId id="779" r:id="rId58"/>
    <p:sldId id="780" r:id="rId59"/>
    <p:sldId id="778" r:id="rId60"/>
    <p:sldId id="302" r:id="rId61"/>
    <p:sldId id="448" r:id="rId62"/>
    <p:sldId id="449" r:id="rId63"/>
    <p:sldId id="450" r:id="rId64"/>
    <p:sldId id="451" r:id="rId65"/>
    <p:sldId id="442" r:id="rId66"/>
    <p:sldId id="443" r:id="rId67"/>
    <p:sldId id="455" r:id="rId68"/>
    <p:sldId id="482" r:id="rId69"/>
    <p:sldId id="478" r:id="rId70"/>
    <p:sldId id="479" r:id="rId71"/>
    <p:sldId id="480" r:id="rId72"/>
    <p:sldId id="481" r:id="rId73"/>
    <p:sldId id="374" r:id="rId74"/>
  </p:sldIdLst>
  <p:sldSz cx="9144000" cy="6858000" type="screen4x3"/>
  <p:notesSz cx="9144000" cy="6858000"/>
  <p:defaultTextStyle>
    <a:defPPr>
      <a:defRPr lang="ko-KR"/>
    </a:defPPr>
    <a:lvl1pPr algn="l" rtl="0" fontAlgn="base">
      <a:spcBef>
        <a:spcPct val="0"/>
      </a:spcBef>
      <a:spcAft>
        <a:spcPct val="0"/>
      </a:spcAft>
      <a:defRPr kern="1200">
        <a:solidFill>
          <a:schemeClr val="tx1"/>
        </a:solidFill>
        <a:latin typeface="HY강B"/>
        <a:ea typeface="HY강B"/>
        <a:cs typeface="HY강B"/>
      </a:defRPr>
    </a:lvl1pPr>
    <a:lvl2pPr marL="457200" algn="l" rtl="0" fontAlgn="base">
      <a:spcBef>
        <a:spcPct val="0"/>
      </a:spcBef>
      <a:spcAft>
        <a:spcPct val="0"/>
      </a:spcAft>
      <a:defRPr kern="1200">
        <a:solidFill>
          <a:schemeClr val="tx1"/>
        </a:solidFill>
        <a:latin typeface="HY강B"/>
        <a:ea typeface="HY강B"/>
        <a:cs typeface="HY강B"/>
      </a:defRPr>
    </a:lvl2pPr>
    <a:lvl3pPr marL="914400" algn="l" rtl="0" fontAlgn="base">
      <a:spcBef>
        <a:spcPct val="0"/>
      </a:spcBef>
      <a:spcAft>
        <a:spcPct val="0"/>
      </a:spcAft>
      <a:defRPr kern="1200">
        <a:solidFill>
          <a:schemeClr val="tx1"/>
        </a:solidFill>
        <a:latin typeface="HY강B"/>
        <a:ea typeface="HY강B"/>
        <a:cs typeface="HY강B"/>
      </a:defRPr>
    </a:lvl3pPr>
    <a:lvl4pPr marL="1371600" algn="l" rtl="0" fontAlgn="base">
      <a:spcBef>
        <a:spcPct val="0"/>
      </a:spcBef>
      <a:spcAft>
        <a:spcPct val="0"/>
      </a:spcAft>
      <a:defRPr kern="1200">
        <a:solidFill>
          <a:schemeClr val="tx1"/>
        </a:solidFill>
        <a:latin typeface="HY강B"/>
        <a:ea typeface="HY강B"/>
        <a:cs typeface="HY강B"/>
      </a:defRPr>
    </a:lvl4pPr>
    <a:lvl5pPr marL="1828800" algn="l" rtl="0" fontAlgn="base">
      <a:spcBef>
        <a:spcPct val="0"/>
      </a:spcBef>
      <a:spcAft>
        <a:spcPct val="0"/>
      </a:spcAft>
      <a:defRPr kern="1200">
        <a:solidFill>
          <a:schemeClr val="tx1"/>
        </a:solidFill>
        <a:latin typeface="HY강B"/>
        <a:ea typeface="HY강B"/>
        <a:cs typeface="HY강B"/>
      </a:defRPr>
    </a:lvl5pPr>
    <a:lvl6pPr marL="2286000" algn="l" defTabSz="914400" rtl="0" eaLnBrk="1" latinLnBrk="0" hangingPunct="1">
      <a:defRPr kern="1200">
        <a:solidFill>
          <a:schemeClr val="tx1"/>
        </a:solidFill>
        <a:latin typeface="HY강B"/>
        <a:ea typeface="HY강B"/>
        <a:cs typeface="HY강B"/>
      </a:defRPr>
    </a:lvl6pPr>
    <a:lvl7pPr marL="2743200" algn="l" defTabSz="914400" rtl="0" eaLnBrk="1" latinLnBrk="0" hangingPunct="1">
      <a:defRPr kern="1200">
        <a:solidFill>
          <a:schemeClr val="tx1"/>
        </a:solidFill>
        <a:latin typeface="HY강B"/>
        <a:ea typeface="HY강B"/>
        <a:cs typeface="HY강B"/>
      </a:defRPr>
    </a:lvl7pPr>
    <a:lvl8pPr marL="3200400" algn="l" defTabSz="914400" rtl="0" eaLnBrk="1" latinLnBrk="0" hangingPunct="1">
      <a:defRPr kern="1200">
        <a:solidFill>
          <a:schemeClr val="tx1"/>
        </a:solidFill>
        <a:latin typeface="HY강B"/>
        <a:ea typeface="HY강B"/>
        <a:cs typeface="HY강B"/>
      </a:defRPr>
    </a:lvl8pPr>
    <a:lvl9pPr marL="3657600" algn="l" defTabSz="914400" rtl="0" eaLnBrk="1" latinLnBrk="0" hangingPunct="1">
      <a:defRPr kern="1200">
        <a:solidFill>
          <a:schemeClr val="tx1"/>
        </a:solidFill>
        <a:latin typeface="HY강B"/>
        <a:ea typeface="HY강B"/>
        <a:cs typeface="HY강B"/>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66"/>
    <a:srgbClr val="1790BB"/>
    <a:srgbClr val="15A0C4"/>
    <a:srgbClr val="15597E"/>
    <a:srgbClr val="007FFF"/>
    <a:srgbClr val="E7F3F4"/>
    <a:srgbClr val="BBE0E3"/>
    <a:srgbClr val="47B3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102" autoAdjust="0"/>
    <p:restoredTop sz="94343" autoAdjust="0"/>
  </p:normalViewPr>
  <p:slideViewPr>
    <p:cSldViewPr snapToGrid="0">
      <p:cViewPr varScale="1">
        <p:scale>
          <a:sx n="69" d="100"/>
          <a:sy n="69" d="100"/>
        </p:scale>
        <p:origin x="-699" y="-63"/>
      </p:cViewPr>
      <p:guideLst>
        <p:guide orient="horz" pos="2142"/>
        <p:guide pos="2880"/>
      </p:guideLst>
    </p:cSldViewPr>
  </p:slideViewPr>
  <p:notesTextViewPr>
    <p:cViewPr>
      <p:scale>
        <a:sx n="100" d="100"/>
        <a:sy n="100" d="100"/>
      </p:scale>
      <p:origin x="0" y="0"/>
    </p:cViewPr>
  </p:notesTextViewPr>
  <p:sorterViewPr>
    <p:cViewPr varScale="1">
      <p:scale>
        <a:sx n="1" d="1"/>
        <a:sy n="1" d="1"/>
      </p:scale>
      <p:origin x="0" y="259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handoutMaster" Target="handoutMasters/handoutMaster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29" Type="http://schemas.openxmlformats.org/officeDocument/2006/relationships/slide" Target="slides/slide2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41666" name="Rectangle 2"/>
          <p:cNvSpPr>
            <a:spLocks noGrp="1" noChangeArrowheads="1"/>
          </p:cNvSpPr>
          <p:nvPr>
            <p:ph type="hdr" sz="quarter"/>
          </p:nvPr>
        </p:nvSpPr>
        <p:spPr bwMode="auto">
          <a:xfrm>
            <a:off x="0" y="0"/>
            <a:ext cx="3962400" cy="342900"/>
          </a:xfrm>
          <a:prstGeom prst="rect">
            <a:avLst/>
          </a:prstGeom>
          <a:noFill/>
          <a:ln>
            <a:noFill/>
          </a:ln>
          <a:effectLst/>
        </p:spPr>
        <p:txBody>
          <a:bodyPr vert="horz" wrap="square" lIns="91440" tIns="45720" rIns="91440" bIns="45720" numCol="1" anchor="t" anchorCtr="0" compatLnSpc="1"/>
          <a:lstStyle>
            <a:lvl1pPr algn="l" eaLnBrk="1" latinLnBrk="1" hangingPunct="1">
              <a:defRPr kumimoji="1" sz="1200">
                <a:latin typeface="HY강B" pitchFamily="18" charset="-127"/>
                <a:ea typeface="HY강B" pitchFamily="18" charset="-127"/>
                <a:cs typeface="+mn-cs"/>
              </a:defRPr>
            </a:lvl1pPr>
          </a:lstStyle>
          <a:p>
            <a:pPr>
              <a:defRPr/>
            </a:pPr>
            <a:endParaRPr lang="en-US" altLang="ko-KR"/>
          </a:p>
        </p:txBody>
      </p:sp>
      <p:sp>
        <p:nvSpPr>
          <p:cNvPr id="241667" name="Rectangle 3"/>
          <p:cNvSpPr>
            <a:spLocks noGrp="1" noChangeArrowheads="1"/>
          </p:cNvSpPr>
          <p:nvPr>
            <p:ph type="dt" sz="quarter" idx="1"/>
          </p:nvPr>
        </p:nvSpPr>
        <p:spPr bwMode="auto">
          <a:xfrm>
            <a:off x="5180013" y="0"/>
            <a:ext cx="3962400" cy="342900"/>
          </a:xfrm>
          <a:prstGeom prst="rect">
            <a:avLst/>
          </a:prstGeom>
          <a:noFill/>
          <a:ln>
            <a:noFill/>
          </a:ln>
          <a:effectLst/>
        </p:spPr>
        <p:txBody>
          <a:bodyPr vert="horz" wrap="square" lIns="91440" tIns="45720" rIns="91440" bIns="45720" numCol="1" anchor="t" anchorCtr="0" compatLnSpc="1"/>
          <a:lstStyle>
            <a:lvl1pPr algn="r" eaLnBrk="1" latinLnBrk="1" hangingPunct="1">
              <a:defRPr kumimoji="1" sz="1200">
                <a:latin typeface="HY강B" pitchFamily="18" charset="-127"/>
                <a:ea typeface="HY강B" pitchFamily="18" charset="-127"/>
                <a:cs typeface="+mn-cs"/>
              </a:defRPr>
            </a:lvl1pPr>
          </a:lstStyle>
          <a:p>
            <a:pPr>
              <a:defRPr/>
            </a:pPr>
            <a:endParaRPr lang="en-US" altLang="ko-KR"/>
          </a:p>
        </p:txBody>
      </p:sp>
      <p:sp>
        <p:nvSpPr>
          <p:cNvPr id="241668" name="Rectangle 4"/>
          <p:cNvSpPr>
            <a:spLocks noGrp="1" noChangeArrowheads="1"/>
          </p:cNvSpPr>
          <p:nvPr>
            <p:ph type="ftr" sz="quarter" idx="2"/>
          </p:nvPr>
        </p:nvSpPr>
        <p:spPr bwMode="auto">
          <a:xfrm>
            <a:off x="0" y="6513513"/>
            <a:ext cx="3962400" cy="342900"/>
          </a:xfrm>
          <a:prstGeom prst="rect">
            <a:avLst/>
          </a:prstGeom>
          <a:noFill/>
          <a:ln>
            <a:noFill/>
          </a:ln>
          <a:effectLst/>
        </p:spPr>
        <p:txBody>
          <a:bodyPr vert="horz" wrap="square" lIns="91440" tIns="45720" rIns="91440" bIns="45720" numCol="1" anchor="b" anchorCtr="0" compatLnSpc="1"/>
          <a:lstStyle>
            <a:lvl1pPr algn="l" eaLnBrk="1" latinLnBrk="1" hangingPunct="1">
              <a:defRPr kumimoji="1" sz="1200">
                <a:latin typeface="HY강B" pitchFamily="18" charset="-127"/>
                <a:ea typeface="HY강B" pitchFamily="18" charset="-127"/>
                <a:cs typeface="+mn-cs"/>
              </a:defRPr>
            </a:lvl1pPr>
          </a:lstStyle>
          <a:p>
            <a:pPr>
              <a:defRPr/>
            </a:pPr>
            <a:endParaRPr lang="en-US" altLang="ko-KR"/>
          </a:p>
        </p:txBody>
      </p:sp>
      <p:sp>
        <p:nvSpPr>
          <p:cNvPr id="241669" name="Rectangle 5"/>
          <p:cNvSpPr>
            <a:spLocks noGrp="1" noChangeArrowheads="1"/>
          </p:cNvSpPr>
          <p:nvPr>
            <p:ph type="sldNum" sz="quarter" idx="3"/>
          </p:nvPr>
        </p:nvSpPr>
        <p:spPr bwMode="auto">
          <a:xfrm>
            <a:off x="5180013" y="6513513"/>
            <a:ext cx="3962400" cy="3429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latinLnBrk="1">
              <a:defRPr sz="1200">
                <a:latin typeface="宋体" pitchFamily="2" charset="-122"/>
                <a:ea typeface="宋体" pitchFamily="2" charset="-122"/>
              </a:defRPr>
            </a:lvl1pPr>
          </a:lstStyle>
          <a:p>
            <a:fld id="{2AA1C4E5-6E09-44A2-BFDD-5B38F55C9785}" type="slidenum">
              <a:rPr lang="en-US" altLang="ko-KR"/>
              <a:pPr/>
              <a:t>‹#›</a:t>
            </a:fld>
            <a:endParaRPr lang="en-US" altLang="ko-KR"/>
          </a:p>
        </p:txBody>
      </p:sp>
    </p:spTree>
    <p:extLst>
      <p:ext uri="{BB962C8B-B14F-4D97-AF65-F5344CB8AC3E}">
        <p14:creationId xmlns:p14="http://schemas.microsoft.com/office/powerpoint/2010/main" val="34895857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962400" cy="342900"/>
          </a:xfrm>
          <a:prstGeom prst="rect">
            <a:avLst/>
          </a:prstGeom>
          <a:noFill/>
          <a:ln>
            <a:noFill/>
          </a:ln>
          <a:effectLst/>
        </p:spPr>
        <p:txBody>
          <a:bodyPr vert="horz" wrap="square" lIns="91440" tIns="45720" rIns="91440" bIns="45720" numCol="1" anchor="t" anchorCtr="0" compatLnSpc="1"/>
          <a:lstStyle>
            <a:lvl1pPr algn="l" eaLnBrk="1" latinLnBrk="1" hangingPunct="1">
              <a:defRPr kumimoji="1" sz="1200">
                <a:latin typeface="宋体" panose="02010600030101010101" pitchFamily="2" charset="-122"/>
                <a:ea typeface="宋体" panose="02010600030101010101" pitchFamily="2" charset="-122"/>
                <a:cs typeface="+mn-cs"/>
              </a:defRPr>
            </a:lvl1pPr>
          </a:lstStyle>
          <a:p>
            <a:pPr>
              <a:defRPr/>
            </a:pPr>
            <a:endParaRPr lang="en-US" altLang="ko-KR"/>
          </a:p>
        </p:txBody>
      </p:sp>
      <p:sp>
        <p:nvSpPr>
          <p:cNvPr id="7171" name="Rectangle 3"/>
          <p:cNvSpPr>
            <a:spLocks noGrp="1" noChangeArrowheads="1"/>
          </p:cNvSpPr>
          <p:nvPr>
            <p:ph type="dt" idx="1"/>
          </p:nvPr>
        </p:nvSpPr>
        <p:spPr bwMode="auto">
          <a:xfrm>
            <a:off x="5180013" y="0"/>
            <a:ext cx="3962400" cy="342900"/>
          </a:xfrm>
          <a:prstGeom prst="rect">
            <a:avLst/>
          </a:prstGeom>
          <a:noFill/>
          <a:ln>
            <a:noFill/>
          </a:ln>
          <a:effectLst/>
        </p:spPr>
        <p:txBody>
          <a:bodyPr vert="horz" wrap="square" lIns="91440" tIns="45720" rIns="91440" bIns="45720" numCol="1" anchor="t" anchorCtr="0" compatLnSpc="1"/>
          <a:lstStyle>
            <a:lvl1pPr algn="r" eaLnBrk="1" latinLnBrk="1" hangingPunct="1">
              <a:defRPr kumimoji="1" sz="1200">
                <a:latin typeface="宋体" panose="02010600030101010101" pitchFamily="2" charset="-122"/>
                <a:ea typeface="宋体" panose="02010600030101010101" pitchFamily="2" charset="-122"/>
                <a:cs typeface="+mn-cs"/>
              </a:defRPr>
            </a:lvl1pPr>
          </a:lstStyle>
          <a:p>
            <a:pPr>
              <a:defRPr/>
            </a:pPr>
            <a:endParaRPr lang="en-US" altLang="ko-KR"/>
          </a:p>
        </p:txBody>
      </p:sp>
      <p:sp>
        <p:nvSpPr>
          <p:cNvPr id="24580" name="Rectangle 4"/>
          <p:cNvSpPr>
            <a:spLocks noGrp="1" noRot="1" noChangeAspect="1" noChangeArrowheads="1" noTextEdit="1"/>
          </p:cNvSpPr>
          <p:nvPr>
            <p:ph type="sldImg" idx="4294967295"/>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914400" y="3257550"/>
            <a:ext cx="7315200" cy="3086100"/>
          </a:xfrm>
          <a:prstGeom prst="rect">
            <a:avLst/>
          </a:prstGeom>
          <a:noFill/>
          <a:ln>
            <a:noFill/>
          </a:ln>
          <a:effectLst/>
        </p:spPr>
        <p:txBody>
          <a:bodyPr vert="horz" wrap="square" lIns="91440" tIns="45720" rIns="91440" bIns="45720" numCol="1" anchor="t" anchorCtr="0" compatLnSpc="1"/>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7174" name="Rectangle 6"/>
          <p:cNvSpPr>
            <a:spLocks noGrp="1" noChangeArrowheads="1"/>
          </p:cNvSpPr>
          <p:nvPr>
            <p:ph type="ftr" sz="quarter" idx="4"/>
          </p:nvPr>
        </p:nvSpPr>
        <p:spPr bwMode="auto">
          <a:xfrm>
            <a:off x="0" y="6513513"/>
            <a:ext cx="3962400" cy="342900"/>
          </a:xfrm>
          <a:prstGeom prst="rect">
            <a:avLst/>
          </a:prstGeom>
          <a:noFill/>
          <a:ln>
            <a:noFill/>
          </a:ln>
          <a:effectLst/>
        </p:spPr>
        <p:txBody>
          <a:bodyPr vert="horz" wrap="square" lIns="91440" tIns="45720" rIns="91440" bIns="45720" numCol="1" anchor="b" anchorCtr="0" compatLnSpc="1"/>
          <a:lstStyle>
            <a:lvl1pPr algn="l" eaLnBrk="1" latinLnBrk="1" hangingPunct="1">
              <a:defRPr kumimoji="1" sz="1200">
                <a:latin typeface="宋体" panose="02010600030101010101" pitchFamily="2" charset="-122"/>
                <a:ea typeface="宋体" panose="02010600030101010101" pitchFamily="2" charset="-122"/>
                <a:cs typeface="+mn-cs"/>
              </a:defRPr>
            </a:lvl1pPr>
          </a:lstStyle>
          <a:p>
            <a:pPr>
              <a:defRPr/>
            </a:pPr>
            <a:endParaRPr lang="en-US" altLang="ko-KR"/>
          </a:p>
        </p:txBody>
      </p:sp>
      <p:sp>
        <p:nvSpPr>
          <p:cNvPr id="7175" name="Rectangle 7"/>
          <p:cNvSpPr>
            <a:spLocks noGrp="1" noChangeArrowheads="1"/>
          </p:cNvSpPr>
          <p:nvPr>
            <p:ph type="sldNum" sz="quarter" idx="5"/>
          </p:nvPr>
        </p:nvSpPr>
        <p:spPr bwMode="auto">
          <a:xfrm>
            <a:off x="5180013" y="6513513"/>
            <a:ext cx="3962400" cy="3429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latinLnBrk="1">
              <a:defRPr sz="1200">
                <a:latin typeface="宋体" pitchFamily="2" charset="-122"/>
                <a:ea typeface="宋体" pitchFamily="2" charset="-122"/>
              </a:defRPr>
            </a:lvl1pPr>
          </a:lstStyle>
          <a:p>
            <a:fld id="{51A2895C-EB63-4053-BCC9-49464A3267C8}" type="slidenum">
              <a:rPr lang="en-US" altLang="ko-KR"/>
              <a:pPr/>
              <a:t>‹#›</a:t>
            </a:fld>
            <a:endParaRPr lang="en-US" altLang="ko-KR"/>
          </a:p>
        </p:txBody>
      </p:sp>
    </p:spTree>
    <p:extLst>
      <p:ext uri="{BB962C8B-B14F-4D97-AF65-F5344CB8AC3E}">
        <p14:creationId xmlns:p14="http://schemas.microsoft.com/office/powerpoint/2010/main" val="2171026804"/>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latinLnBrk="1"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latinLnBrk="1"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latinLnBrk="1"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latinLnBrk="1"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ChangeArrowheads="1" noTextEdit="1"/>
          </p:cNvSpPr>
          <p:nvPr>
            <p:ph type="sldImg" idx="4294967295"/>
          </p:nvPr>
        </p:nvSpPr>
        <p:spPr>
          <a:ln/>
        </p:spPr>
      </p:sp>
      <p:sp>
        <p:nvSpPr>
          <p:cNvPr id="26626" name="备注占位符 2"/>
          <p:cNvSpPr>
            <a:spLocks noGrp="1" noChangeArrowheads="1"/>
          </p:cNvSpPr>
          <p:nvPr>
            <p:ph type="body" idx="4294967295"/>
          </p:nvPr>
        </p:nvSpPr>
        <p:spPr/>
        <p:txBody>
          <a:bodyPr>
            <a:prstTxWarp prst="textNoShape">
              <a:avLst/>
            </a:prstTxWarp>
          </a:bodyPr>
          <a:lstStyle/>
          <a:p>
            <a:endParaRPr lang="zh-CN" altLang="en-US" smtClean="0"/>
          </a:p>
        </p:txBody>
      </p:sp>
      <p:sp>
        <p:nvSpPr>
          <p:cNvPr id="26627"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35EA168-08BB-430B-8A52-D97626955981}" type="slidenum">
              <a:rPr lang="en-US" altLang="ko-KR">
                <a:latin typeface="HY강B"/>
                <a:ea typeface="HY강B"/>
              </a:rPr>
              <a:pPr/>
              <a:t>1</a:t>
            </a:fld>
            <a:endParaRPr lang="en-US" altLang="ko-KR">
              <a:latin typeface="HY강B"/>
              <a:ea typeface="HY강B"/>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ph type="sldNum" sz="quarter"/>
          </p:nvPr>
        </p:nvSpPr>
        <p:spPr bwMode="auto">
          <a:xfrm>
            <a:off x="5180013" y="6513513"/>
            <a:ext cx="3962400" cy="342900"/>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latinLnBrk="1"/>
            <a:fld id="{FA775FD5-9E5D-4EA0-A1C9-A2F388AB7107}" type="slidenum">
              <a:rPr lang="en-US" altLang="ko-KR" sz="1200">
                <a:solidFill>
                  <a:srgbClr val="000000"/>
                </a:solidFill>
                <a:latin typeface="宋体" pitchFamily="2" charset="-122"/>
                <a:ea typeface="宋体" pitchFamily="2" charset="-122"/>
              </a:rPr>
              <a:pPr algn="r" latinLnBrk="1"/>
              <a:t>2</a:t>
            </a:fld>
            <a:endParaRPr lang="en-US" altLang="ko-KR" sz="1200">
              <a:solidFill>
                <a:srgbClr val="000000"/>
              </a:solidFill>
              <a:latin typeface="宋体" pitchFamily="2" charset="-122"/>
              <a:ea typeface="宋体" pitchFamily="2" charset="-122"/>
            </a:endParaRPr>
          </a:p>
        </p:txBody>
      </p:sp>
      <p:sp>
        <p:nvSpPr>
          <p:cNvPr id="28674" name="Rectangle 2"/>
          <p:cNvSpPr>
            <a:spLocks noGrp="1" noRot="1" noChangeAspect="1" noChangeArrowheads="1" noTextEdit="1"/>
          </p:cNvSpPr>
          <p:nvPr>
            <p:ph type="sldImg" idx="4294967295"/>
          </p:nvPr>
        </p:nvSpPr>
        <p:spPr>
          <a:ln/>
        </p:spPr>
      </p:sp>
      <p:sp>
        <p:nvSpPr>
          <p:cNvPr id="28675" name="Rectangle 3"/>
          <p:cNvSpPr>
            <a:spLocks noGrp="1" noChangeArrowheads="1"/>
          </p:cNvSpPr>
          <p:nvPr>
            <p:ph type="body" idx="4294967295"/>
          </p:nvPr>
        </p:nvSpPr>
        <p:spPr/>
        <p:txBody>
          <a:bodyPr>
            <a:prstTxWarp prst="textNoShape">
              <a:avLst/>
            </a:prstTxWarp>
          </a:bodyPr>
          <a:lstStyle/>
          <a:p>
            <a:pPr eaLnBrk="1" hangingPunct="1"/>
            <a:endParaRPr lang="zh-TW"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defRPr>
                <a:cs typeface="宋体" panose="02010600030101010101" pitchFamily="2" charset="-122"/>
              </a:defRPr>
            </a:lvl1p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cs typeface="宋体" panose="02010600030101010101" pitchFamily="2"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825245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cs typeface="宋体" panose="02010600030101010101" pitchFamily="2" charset="-122"/>
              </a:defRPr>
            </a:lvl1pPr>
          </a:lstStyle>
          <a:p>
            <a:r>
              <a:rPr lang="zh-CN" altLang="en-US" noProof="1"/>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lvl1pPr>
              <a:defRPr>
                <a:cs typeface="宋体" panose="02010600030101010101" pitchFamily="2" charset="-122"/>
              </a:defRPr>
            </a:lvl1pPr>
            <a:lvl2pPr>
              <a:defRPr>
                <a:cs typeface="宋体" panose="02010600030101010101" pitchFamily="2" charset="-122"/>
              </a:defRPr>
            </a:lvl2pPr>
            <a:lvl3pPr>
              <a:defRPr>
                <a:cs typeface="宋体" panose="02010600030101010101" pitchFamily="2" charset="-122"/>
              </a:defRPr>
            </a:lvl3pPr>
            <a:lvl4pPr>
              <a:defRPr>
                <a:cs typeface="宋体" panose="02010600030101010101" pitchFamily="2" charset="-122"/>
              </a:defRPr>
            </a:lvl4pPr>
            <a:lvl5pPr>
              <a:defRPr>
                <a:cs typeface="宋体" panose="02010600030101010101" pitchFamily="2" charset="-122"/>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94727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lvl1pPr>
              <a:defRPr>
                <a:cs typeface="宋体" panose="02010600030101010101" pitchFamily="2" charset="-122"/>
              </a:defRPr>
            </a:lvl1pPr>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lvl1pPr>
              <a:defRPr>
                <a:cs typeface="宋体" panose="02010600030101010101" pitchFamily="2" charset="-122"/>
              </a:defRPr>
            </a:lvl1pPr>
            <a:lvl2pPr>
              <a:defRPr>
                <a:cs typeface="宋体" panose="02010600030101010101" pitchFamily="2" charset="-122"/>
              </a:defRPr>
            </a:lvl2pPr>
            <a:lvl3pPr>
              <a:defRPr>
                <a:cs typeface="宋体" panose="02010600030101010101" pitchFamily="2" charset="-122"/>
              </a:defRPr>
            </a:lvl3pPr>
            <a:lvl4pPr>
              <a:defRPr>
                <a:cs typeface="宋体" panose="02010600030101010101" pitchFamily="2" charset="-122"/>
              </a:defRPr>
            </a:lvl4pPr>
            <a:lvl5pPr>
              <a:defRPr>
                <a:cs typeface="宋体" panose="02010600030101010101" pitchFamily="2" charset="-122"/>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956017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defRPr>
                <a:cs typeface="宋体" panose="02010600030101010101" pitchFamily="2" charset="-122"/>
              </a:defRPr>
            </a:lvl1p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cs typeface="宋体" panose="02010600030101010101" pitchFamily="2"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2472314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圆角 13"/>
          <p:cNvSpPr>
            <a:spLocks noChangeArrowheads="1"/>
          </p:cNvSpPr>
          <p:nvPr/>
        </p:nvSpPr>
        <p:spPr bwMode="auto">
          <a:xfrm>
            <a:off x="254000" y="1287463"/>
            <a:ext cx="8636000" cy="4838700"/>
          </a:xfrm>
          <a:prstGeom prst="roundRect">
            <a:avLst>
              <a:gd name="adj" fmla="val 16667"/>
            </a:avLst>
          </a:prstGeom>
          <a:solidFill>
            <a:schemeClr val="bg1"/>
          </a:solidFill>
          <a:ln w="9525">
            <a:solidFill>
              <a:srgbClr val="1790BB"/>
            </a:solidFill>
            <a:miter lim="800000"/>
          </a:ln>
          <a:effectLst>
            <a:outerShdw dist="20000" dir="5400000" algn="ctr" rotWithShape="0">
              <a:srgbClr val="000000">
                <a:alpha val="37000"/>
              </a:srgbClr>
            </a:outerShdw>
          </a:effec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algn="ctr" eaLnBrk="0" hangingPunct="0">
              <a:defRPr/>
            </a:pPr>
            <a:endParaRPr lang="zh-CN" altLang="en-US">
              <a:latin typeface="微软雅黑" panose="020B0503020204020204" pitchFamily="34" charset="-122"/>
              <a:ea typeface="微软雅黑" panose="020B0503020204020204" pitchFamily="34" charset="-122"/>
              <a:cs typeface="宋体" panose="02010600030101010101" pitchFamily="2" charset="-122"/>
            </a:endParaRPr>
          </a:p>
        </p:txBody>
      </p:sp>
      <p:sp>
        <p:nvSpPr>
          <p:cNvPr id="2" name="标题 1"/>
          <p:cNvSpPr>
            <a:spLocks noGrp="1"/>
          </p:cNvSpPr>
          <p:nvPr>
            <p:ph type="title"/>
          </p:nvPr>
        </p:nvSpPr>
        <p:spPr>
          <a:xfrm>
            <a:off x="445416" y="176286"/>
            <a:ext cx="7228003" cy="1111102"/>
          </a:xfrm>
          <a:prstGeom prst="rect">
            <a:avLst/>
          </a:prstGeom>
        </p:spPr>
        <p:txBody>
          <a:bodyPr/>
          <a:lstStyle>
            <a:lvl1pPr>
              <a:defRPr sz="3200">
                <a:latin typeface="黑体" panose="02010609060101010101" pitchFamily="49" charset="-122"/>
                <a:ea typeface="黑体" panose="02010609060101010101" pitchFamily="49" charset="-122"/>
                <a:cs typeface="宋体" panose="02010600030101010101" pitchFamily="2" charset="-122"/>
              </a:defRPr>
            </a:lvl1pPr>
          </a:lstStyle>
          <a:p>
            <a:r>
              <a:rPr lang="zh-CN" altLang="en-US" noProof="1"/>
              <a:t>单击此处编辑母版标题样式</a:t>
            </a:r>
          </a:p>
        </p:txBody>
      </p:sp>
      <p:sp>
        <p:nvSpPr>
          <p:cNvPr id="3" name="内容占位符 2"/>
          <p:cNvSpPr>
            <a:spLocks noGrp="1"/>
          </p:cNvSpPr>
          <p:nvPr>
            <p:ph idx="1"/>
          </p:nvPr>
        </p:nvSpPr>
        <p:spPr>
          <a:xfrm>
            <a:off x="457199" y="1357460"/>
            <a:ext cx="8241383" cy="4768703"/>
          </a:xfrm>
          <a:prstGeom prst="rect">
            <a:avLst/>
          </a:prstGeom>
        </p:spPr>
        <p:txBody>
          <a:bodyPr/>
          <a:lstStyle>
            <a:lvl1pPr marL="342900" indent="-342900">
              <a:buFont typeface="Wingdings" panose="05000000000000000000" pitchFamily="2" charset="2"/>
              <a:buChar char="Ø"/>
              <a:defRPr>
                <a:cs typeface="宋体" panose="02010600030101010101" pitchFamily="2" charset="-122"/>
              </a:defRPr>
            </a:lvl1pPr>
            <a:lvl2pPr>
              <a:defRPr>
                <a:cs typeface="宋体" panose="02010600030101010101" pitchFamily="2" charset="-122"/>
              </a:defRPr>
            </a:lvl2pPr>
            <a:lvl3pPr>
              <a:defRPr>
                <a:cs typeface="宋体" panose="02010600030101010101" pitchFamily="2" charset="-122"/>
              </a:defRPr>
            </a:lvl3pPr>
            <a:lvl4pPr>
              <a:defRPr>
                <a:cs typeface="宋体" panose="02010600030101010101" pitchFamily="2" charset="-122"/>
              </a:defRPr>
            </a:lvl4pPr>
            <a:lvl5pPr>
              <a:defRPr>
                <a:cs typeface="宋体" panose="02010600030101010101" pitchFamily="2" charset="-122"/>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781482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页脚占位符 4"/>
          <p:cNvSpPr>
            <a:spLocks noGrp="1"/>
          </p:cNvSpPr>
          <p:nvPr/>
        </p:nvSpPr>
        <p:spPr>
          <a:xfrm>
            <a:off x="36513" y="6489700"/>
            <a:ext cx="9144000" cy="368300"/>
          </a:xfrm>
          <a:prstGeom prst="rect">
            <a:avLst/>
          </a:prstGeom>
          <a:noFill/>
        </p:spPr>
        <p:txBody>
          <a:bodyPr/>
          <a:lstStyle/>
          <a:p>
            <a:pPr eaLnBrk="0" hangingPunct="0"/>
            <a:r>
              <a:rPr lang="zh-CN" altLang="en-US" sz="2000">
                <a:solidFill>
                  <a:srgbClr val="9900CC"/>
                </a:solidFill>
                <a:latin typeface="隶书" pitchFamily="49" charset="-122"/>
                <a:ea typeface="隶书" pitchFamily="49" charset="-122"/>
              </a:rPr>
              <a:t>操作系统原理</a:t>
            </a:r>
            <a:r>
              <a:rPr lang="en-US" altLang="zh-CN" sz="2000">
                <a:solidFill>
                  <a:srgbClr val="9900CC"/>
                </a:solidFill>
                <a:latin typeface="隶书" pitchFamily="49" charset="-122"/>
                <a:ea typeface="隶书" pitchFamily="49" charset="-122"/>
              </a:rPr>
              <a:t> - </a:t>
            </a:r>
            <a:r>
              <a:rPr lang="zh-CN" altLang="en-US" sz="2000">
                <a:solidFill>
                  <a:srgbClr val="9900CC"/>
                </a:solidFill>
                <a:latin typeface="隶书" pitchFamily="49" charset="-122"/>
                <a:ea typeface="隶书" pitchFamily="49" charset="-122"/>
              </a:rPr>
              <a:t>操作系统引论         </a:t>
            </a:r>
            <a:fld id="{583B472C-9A7E-4E47-B268-41B61BAD1D9E}" type="slidenum">
              <a:rPr lang="en-US" altLang="zh-CN" sz="2000">
                <a:solidFill>
                  <a:srgbClr val="9900CC"/>
                </a:solidFill>
                <a:latin typeface="宋体" pitchFamily="2" charset="-122"/>
                <a:ea typeface="宋体" pitchFamily="2" charset="-122"/>
              </a:rPr>
              <a:pPr eaLnBrk="0" hangingPunct="0"/>
              <a:t>‹#›</a:t>
            </a:fld>
            <a:r>
              <a:rPr lang="zh-CN" altLang="en-US" sz="2000">
                <a:solidFill>
                  <a:srgbClr val="9900CC"/>
                </a:solidFill>
                <a:latin typeface="隶书" pitchFamily="49" charset="-122"/>
                <a:ea typeface="隶书" pitchFamily="49" charset="-122"/>
              </a:rPr>
              <a:t>                     </a:t>
            </a:r>
            <a:r>
              <a:rPr lang="en-US" altLang="zh-CN" sz="2000">
                <a:solidFill>
                  <a:srgbClr val="9900CC"/>
                </a:solidFill>
                <a:latin typeface="隶书" pitchFamily="49" charset="-122"/>
                <a:ea typeface="隶书" pitchFamily="49" charset="-122"/>
              </a:rPr>
              <a:t>CUIT  </a:t>
            </a:r>
            <a:r>
              <a:rPr lang="zh-CN" altLang="en-US" sz="2000">
                <a:solidFill>
                  <a:srgbClr val="9900CC"/>
                </a:solidFill>
                <a:latin typeface="隶书" pitchFamily="49" charset="-122"/>
                <a:ea typeface="隶书" pitchFamily="49" charset="-122"/>
              </a:rPr>
              <a:t>徐虹</a:t>
            </a:r>
          </a:p>
        </p:txBody>
      </p:sp>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cs typeface="宋体" panose="02010600030101010101" pitchFamily="2" charset="-122"/>
              </a:defRPr>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cs typeface="宋体" panose="02010600030101010101"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899059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页脚占位符 4"/>
          <p:cNvSpPr>
            <a:spLocks noGrp="1"/>
          </p:cNvSpPr>
          <p:nvPr/>
        </p:nvSpPr>
        <p:spPr>
          <a:xfrm>
            <a:off x="36513" y="6489700"/>
            <a:ext cx="9144000" cy="368300"/>
          </a:xfrm>
          <a:prstGeom prst="rect">
            <a:avLst/>
          </a:prstGeom>
          <a:noFill/>
        </p:spPr>
        <p:txBody>
          <a:bodyPr/>
          <a:lstStyle/>
          <a:p>
            <a:pPr eaLnBrk="0" hangingPunct="0"/>
            <a:r>
              <a:rPr lang="zh-CN" altLang="en-US" sz="2000">
                <a:solidFill>
                  <a:srgbClr val="9900CC"/>
                </a:solidFill>
                <a:latin typeface="隶书" pitchFamily="49" charset="-122"/>
                <a:ea typeface="隶书" pitchFamily="49" charset="-122"/>
              </a:rPr>
              <a:t>操作系统原理</a:t>
            </a:r>
            <a:r>
              <a:rPr lang="en-US" altLang="zh-CN" sz="2000">
                <a:solidFill>
                  <a:srgbClr val="9900CC"/>
                </a:solidFill>
                <a:latin typeface="隶书" pitchFamily="49" charset="-122"/>
                <a:ea typeface="隶书" pitchFamily="49" charset="-122"/>
              </a:rPr>
              <a:t> - </a:t>
            </a:r>
            <a:r>
              <a:rPr lang="zh-CN" altLang="en-US" sz="2000">
                <a:solidFill>
                  <a:srgbClr val="9900CC"/>
                </a:solidFill>
                <a:latin typeface="隶书" pitchFamily="49" charset="-122"/>
                <a:ea typeface="隶书" pitchFamily="49" charset="-122"/>
              </a:rPr>
              <a:t>操作系统引论         </a:t>
            </a:r>
            <a:fld id="{B1CAB143-59BC-4084-83CA-725D83195C68}" type="slidenum">
              <a:rPr lang="en-US" altLang="zh-CN" sz="2000">
                <a:solidFill>
                  <a:srgbClr val="9900CC"/>
                </a:solidFill>
                <a:latin typeface="宋体" pitchFamily="2" charset="-122"/>
                <a:ea typeface="宋体" pitchFamily="2" charset="-122"/>
              </a:rPr>
              <a:pPr eaLnBrk="0" hangingPunct="0"/>
              <a:t>‹#›</a:t>
            </a:fld>
            <a:r>
              <a:rPr lang="zh-CN" altLang="en-US" sz="2000">
                <a:solidFill>
                  <a:srgbClr val="9900CC"/>
                </a:solidFill>
                <a:latin typeface="隶书" pitchFamily="49" charset="-122"/>
                <a:ea typeface="隶书" pitchFamily="49" charset="-122"/>
              </a:rPr>
              <a:t>                     </a:t>
            </a:r>
            <a:r>
              <a:rPr lang="en-US" altLang="zh-CN" sz="2000">
                <a:solidFill>
                  <a:srgbClr val="9900CC"/>
                </a:solidFill>
                <a:latin typeface="隶书" pitchFamily="49" charset="-122"/>
                <a:ea typeface="隶书" pitchFamily="49" charset="-122"/>
              </a:rPr>
              <a:t>CUIT  </a:t>
            </a:r>
            <a:r>
              <a:rPr lang="zh-CN" altLang="en-US" sz="2000">
                <a:solidFill>
                  <a:srgbClr val="9900CC"/>
                </a:solidFill>
                <a:latin typeface="隶书" pitchFamily="49" charset="-122"/>
                <a:ea typeface="隶书" pitchFamily="49" charset="-122"/>
              </a:rPr>
              <a:t>徐虹</a:t>
            </a:r>
          </a:p>
        </p:txBody>
      </p:sp>
      <p:sp>
        <p:nvSpPr>
          <p:cNvPr id="2" name="标题 1"/>
          <p:cNvSpPr>
            <a:spLocks noGrp="1"/>
          </p:cNvSpPr>
          <p:nvPr>
            <p:ph type="title"/>
          </p:nvPr>
        </p:nvSpPr>
        <p:spPr>
          <a:xfrm>
            <a:off x="457200" y="274638"/>
            <a:ext cx="8229600" cy="1143000"/>
          </a:xfrm>
          <a:prstGeom prst="rect">
            <a:avLst/>
          </a:prstGeom>
        </p:spPr>
        <p:txBody>
          <a:bodyPr/>
          <a:lstStyle>
            <a:lvl1pPr>
              <a:defRPr>
                <a:cs typeface="宋体" panose="02010600030101010101" pitchFamily="2" charset="-122"/>
              </a:defRPr>
            </a:lvl1p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cs typeface="宋体" panose="02010600030101010101" pitchFamily="2" charset="-122"/>
              </a:defRPr>
            </a:lvl1pPr>
            <a:lvl2pPr>
              <a:defRPr sz="2400">
                <a:cs typeface="宋体" panose="02010600030101010101" pitchFamily="2" charset="-122"/>
              </a:defRPr>
            </a:lvl2pPr>
            <a:lvl3pPr>
              <a:defRPr sz="2000">
                <a:cs typeface="宋体" panose="02010600030101010101" pitchFamily="2" charset="-122"/>
              </a:defRPr>
            </a:lvl3pPr>
            <a:lvl4pPr>
              <a:defRPr sz="1800">
                <a:cs typeface="宋体" panose="02010600030101010101" pitchFamily="2" charset="-122"/>
              </a:defRPr>
            </a:lvl4pPr>
            <a:lvl5pPr>
              <a:defRPr sz="1800">
                <a:cs typeface="宋体" panose="02010600030101010101" pitchFamily="2" charset="-122"/>
              </a:defRPr>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cs typeface="宋体" panose="02010600030101010101" pitchFamily="2" charset="-122"/>
              </a:defRPr>
            </a:lvl1pPr>
            <a:lvl2pPr>
              <a:defRPr sz="2400">
                <a:cs typeface="宋体" panose="02010600030101010101" pitchFamily="2" charset="-122"/>
              </a:defRPr>
            </a:lvl2pPr>
            <a:lvl3pPr>
              <a:defRPr sz="2000">
                <a:cs typeface="宋体" panose="02010600030101010101" pitchFamily="2" charset="-122"/>
              </a:defRPr>
            </a:lvl3pPr>
            <a:lvl4pPr>
              <a:defRPr sz="1800">
                <a:cs typeface="宋体" panose="02010600030101010101" pitchFamily="2" charset="-122"/>
              </a:defRPr>
            </a:lvl4pPr>
            <a:lvl5pPr>
              <a:defRPr sz="1800">
                <a:cs typeface="宋体" panose="02010600030101010101" pitchFamily="2" charset="-122"/>
              </a:defRPr>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429937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页脚占位符 4"/>
          <p:cNvSpPr>
            <a:spLocks noGrp="1"/>
          </p:cNvSpPr>
          <p:nvPr/>
        </p:nvSpPr>
        <p:spPr>
          <a:xfrm>
            <a:off x="36513" y="6489700"/>
            <a:ext cx="9144000" cy="368300"/>
          </a:xfrm>
          <a:prstGeom prst="rect">
            <a:avLst/>
          </a:prstGeom>
          <a:noFill/>
        </p:spPr>
        <p:txBody>
          <a:bodyPr/>
          <a:lstStyle/>
          <a:p>
            <a:pPr eaLnBrk="0" hangingPunct="0"/>
            <a:r>
              <a:rPr lang="zh-CN" altLang="en-US" sz="2000">
                <a:solidFill>
                  <a:srgbClr val="9900CC"/>
                </a:solidFill>
                <a:latin typeface="隶书" pitchFamily="49" charset="-122"/>
                <a:ea typeface="隶书" pitchFamily="49" charset="-122"/>
              </a:rPr>
              <a:t>操作系统原理</a:t>
            </a:r>
            <a:r>
              <a:rPr lang="en-US" altLang="zh-CN" sz="2000">
                <a:solidFill>
                  <a:srgbClr val="9900CC"/>
                </a:solidFill>
                <a:latin typeface="隶书" pitchFamily="49" charset="-122"/>
                <a:ea typeface="隶书" pitchFamily="49" charset="-122"/>
              </a:rPr>
              <a:t> - </a:t>
            </a:r>
            <a:r>
              <a:rPr lang="zh-CN" altLang="en-US" sz="2000">
                <a:solidFill>
                  <a:srgbClr val="9900CC"/>
                </a:solidFill>
                <a:latin typeface="隶书" pitchFamily="49" charset="-122"/>
                <a:ea typeface="隶书" pitchFamily="49" charset="-122"/>
              </a:rPr>
              <a:t>操作系统引论         </a:t>
            </a:r>
            <a:fld id="{7000F694-4E0C-441A-84E2-76290F0E5391}" type="slidenum">
              <a:rPr lang="en-US" altLang="zh-CN" sz="2000">
                <a:solidFill>
                  <a:srgbClr val="9900CC"/>
                </a:solidFill>
                <a:latin typeface="宋体" pitchFamily="2" charset="-122"/>
                <a:ea typeface="宋体" pitchFamily="2" charset="-122"/>
              </a:rPr>
              <a:pPr eaLnBrk="0" hangingPunct="0"/>
              <a:t>‹#›</a:t>
            </a:fld>
            <a:r>
              <a:rPr lang="zh-CN" altLang="en-US" sz="2000">
                <a:solidFill>
                  <a:srgbClr val="9900CC"/>
                </a:solidFill>
                <a:latin typeface="隶书" pitchFamily="49" charset="-122"/>
                <a:ea typeface="隶书" pitchFamily="49" charset="-122"/>
              </a:rPr>
              <a:t>                     </a:t>
            </a:r>
            <a:r>
              <a:rPr lang="en-US" altLang="zh-CN" sz="2000">
                <a:solidFill>
                  <a:srgbClr val="9900CC"/>
                </a:solidFill>
                <a:latin typeface="隶书" pitchFamily="49" charset="-122"/>
                <a:ea typeface="隶书" pitchFamily="49" charset="-122"/>
              </a:rPr>
              <a:t>CUIT  </a:t>
            </a:r>
            <a:r>
              <a:rPr lang="zh-CN" altLang="en-US" sz="2000">
                <a:solidFill>
                  <a:srgbClr val="9900CC"/>
                </a:solidFill>
                <a:latin typeface="隶书" pitchFamily="49" charset="-122"/>
                <a:ea typeface="隶书" pitchFamily="49" charset="-122"/>
              </a:rPr>
              <a:t>徐虹</a:t>
            </a:r>
          </a:p>
        </p:txBody>
      </p:sp>
      <p:sp>
        <p:nvSpPr>
          <p:cNvPr id="2" name="标题 1"/>
          <p:cNvSpPr>
            <a:spLocks noGrp="1"/>
          </p:cNvSpPr>
          <p:nvPr>
            <p:ph type="title"/>
          </p:nvPr>
        </p:nvSpPr>
        <p:spPr>
          <a:xfrm>
            <a:off x="457200" y="274638"/>
            <a:ext cx="8229600" cy="1143000"/>
          </a:xfrm>
          <a:prstGeom prst="rect">
            <a:avLst/>
          </a:prstGeom>
        </p:spPr>
        <p:txBody>
          <a:bodyPr/>
          <a:lstStyle>
            <a:lvl1pPr>
              <a:defRPr>
                <a:cs typeface="宋体" panose="02010600030101010101" pitchFamily="2" charset="-122"/>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cs typeface="宋体" panose="0201060003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cs typeface="宋体" panose="02010600030101010101" pitchFamily="2" charset="-122"/>
              </a:defRPr>
            </a:lvl1pPr>
            <a:lvl2pPr>
              <a:defRPr sz="2000">
                <a:cs typeface="宋体" panose="02010600030101010101" pitchFamily="2" charset="-122"/>
              </a:defRPr>
            </a:lvl2pPr>
            <a:lvl3pPr>
              <a:defRPr sz="1800">
                <a:cs typeface="宋体" panose="02010600030101010101" pitchFamily="2" charset="-122"/>
              </a:defRPr>
            </a:lvl3pPr>
            <a:lvl4pPr>
              <a:defRPr sz="1600">
                <a:cs typeface="宋体" panose="02010600030101010101" pitchFamily="2" charset="-122"/>
              </a:defRPr>
            </a:lvl4pPr>
            <a:lvl5pPr>
              <a:defRPr sz="1600">
                <a:cs typeface="宋体" panose="02010600030101010101" pitchFamily="2" charset="-122"/>
              </a:defRPr>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cs typeface="宋体" panose="0201060003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cs typeface="宋体" panose="02010600030101010101" pitchFamily="2" charset="-122"/>
              </a:defRPr>
            </a:lvl1pPr>
            <a:lvl2pPr>
              <a:defRPr sz="2000">
                <a:cs typeface="宋体" panose="02010600030101010101" pitchFamily="2" charset="-122"/>
              </a:defRPr>
            </a:lvl2pPr>
            <a:lvl3pPr>
              <a:defRPr sz="1800">
                <a:cs typeface="宋体" panose="02010600030101010101" pitchFamily="2" charset="-122"/>
              </a:defRPr>
            </a:lvl3pPr>
            <a:lvl4pPr>
              <a:defRPr sz="1600">
                <a:cs typeface="宋体" panose="02010600030101010101" pitchFamily="2" charset="-122"/>
              </a:defRPr>
            </a:lvl4pPr>
            <a:lvl5pPr>
              <a:defRPr sz="1600">
                <a:cs typeface="宋体" panose="02010600030101010101" pitchFamily="2" charset="-122"/>
              </a:defRPr>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205381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页脚占位符 4"/>
          <p:cNvSpPr>
            <a:spLocks noGrp="1"/>
          </p:cNvSpPr>
          <p:nvPr/>
        </p:nvSpPr>
        <p:spPr>
          <a:xfrm>
            <a:off x="36513" y="6489700"/>
            <a:ext cx="9144000" cy="368300"/>
          </a:xfrm>
          <a:prstGeom prst="rect">
            <a:avLst/>
          </a:prstGeom>
          <a:noFill/>
        </p:spPr>
        <p:txBody>
          <a:bodyPr/>
          <a:lstStyle/>
          <a:p>
            <a:pPr eaLnBrk="0" hangingPunct="0"/>
            <a:r>
              <a:rPr lang="zh-CN" altLang="en-US" sz="2000">
                <a:solidFill>
                  <a:srgbClr val="9900CC"/>
                </a:solidFill>
                <a:latin typeface="隶书" pitchFamily="49" charset="-122"/>
                <a:ea typeface="隶书" pitchFamily="49" charset="-122"/>
              </a:rPr>
              <a:t>操作系统原理</a:t>
            </a:r>
            <a:r>
              <a:rPr lang="en-US" altLang="zh-CN" sz="2000">
                <a:solidFill>
                  <a:srgbClr val="9900CC"/>
                </a:solidFill>
                <a:latin typeface="隶书" pitchFamily="49" charset="-122"/>
                <a:ea typeface="隶书" pitchFamily="49" charset="-122"/>
              </a:rPr>
              <a:t> - </a:t>
            </a:r>
            <a:r>
              <a:rPr lang="zh-CN" altLang="en-US" sz="2000">
                <a:solidFill>
                  <a:srgbClr val="9900CC"/>
                </a:solidFill>
                <a:latin typeface="隶书" pitchFamily="49" charset="-122"/>
                <a:ea typeface="隶书" pitchFamily="49" charset="-122"/>
              </a:rPr>
              <a:t>操作系统引论         </a:t>
            </a:r>
            <a:fld id="{104E1390-5CC8-4495-9C7A-A3E99F32F5D2}" type="slidenum">
              <a:rPr lang="en-US" altLang="zh-CN" sz="2000">
                <a:solidFill>
                  <a:srgbClr val="9900CC"/>
                </a:solidFill>
                <a:latin typeface="宋体" pitchFamily="2" charset="-122"/>
                <a:ea typeface="宋体" pitchFamily="2" charset="-122"/>
              </a:rPr>
              <a:pPr eaLnBrk="0" hangingPunct="0"/>
              <a:t>‹#›</a:t>
            </a:fld>
            <a:r>
              <a:rPr lang="zh-CN" altLang="en-US" sz="2000">
                <a:solidFill>
                  <a:srgbClr val="9900CC"/>
                </a:solidFill>
                <a:latin typeface="隶书" pitchFamily="49" charset="-122"/>
                <a:ea typeface="隶书" pitchFamily="49" charset="-122"/>
              </a:rPr>
              <a:t>                     </a:t>
            </a:r>
            <a:r>
              <a:rPr lang="en-US" altLang="zh-CN" sz="2000">
                <a:solidFill>
                  <a:srgbClr val="9900CC"/>
                </a:solidFill>
                <a:latin typeface="隶书" pitchFamily="49" charset="-122"/>
                <a:ea typeface="隶书" pitchFamily="49" charset="-122"/>
              </a:rPr>
              <a:t>CUIT  </a:t>
            </a:r>
            <a:r>
              <a:rPr lang="zh-CN" altLang="en-US" sz="2000">
                <a:solidFill>
                  <a:srgbClr val="9900CC"/>
                </a:solidFill>
                <a:latin typeface="隶书" pitchFamily="49" charset="-122"/>
                <a:ea typeface="隶书" pitchFamily="49" charset="-122"/>
              </a:rPr>
              <a:t>徐虹</a:t>
            </a:r>
          </a:p>
        </p:txBody>
      </p:sp>
      <p:sp>
        <p:nvSpPr>
          <p:cNvPr id="2" name="标题 1"/>
          <p:cNvSpPr>
            <a:spLocks noGrp="1"/>
          </p:cNvSpPr>
          <p:nvPr>
            <p:ph type="title"/>
          </p:nvPr>
        </p:nvSpPr>
        <p:spPr>
          <a:xfrm>
            <a:off x="457200" y="274638"/>
            <a:ext cx="8229600" cy="1143000"/>
          </a:xfrm>
          <a:prstGeom prst="rect">
            <a:avLst/>
          </a:prstGeom>
        </p:spPr>
        <p:txBody>
          <a:bodyPr/>
          <a:lstStyle>
            <a:lvl1pPr>
              <a:defRPr>
                <a:cs typeface="宋体" panose="02010600030101010101" pitchFamily="2" charset="-122"/>
              </a:defRPr>
            </a:lvl1pPr>
          </a:lstStyle>
          <a:p>
            <a:r>
              <a:rPr lang="zh-CN" altLang="en-US" noProof="1"/>
              <a:t>单击此处编辑母版标题样式</a:t>
            </a:r>
          </a:p>
        </p:txBody>
      </p:sp>
    </p:spTree>
    <p:extLst>
      <p:ext uri="{BB962C8B-B14F-4D97-AF65-F5344CB8AC3E}">
        <p14:creationId xmlns:p14="http://schemas.microsoft.com/office/powerpoint/2010/main" val="9201045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页脚占位符 4"/>
          <p:cNvSpPr>
            <a:spLocks noGrp="1"/>
          </p:cNvSpPr>
          <p:nvPr/>
        </p:nvSpPr>
        <p:spPr>
          <a:xfrm>
            <a:off x="36513" y="6489700"/>
            <a:ext cx="9144000" cy="368300"/>
          </a:xfrm>
          <a:prstGeom prst="rect">
            <a:avLst/>
          </a:prstGeom>
          <a:noFill/>
        </p:spPr>
        <p:txBody>
          <a:bodyPr/>
          <a:lstStyle/>
          <a:p>
            <a:pPr eaLnBrk="0" hangingPunct="0"/>
            <a:r>
              <a:rPr lang="zh-CN" altLang="en-US" sz="2000">
                <a:solidFill>
                  <a:srgbClr val="9900CC"/>
                </a:solidFill>
                <a:latin typeface="隶书" pitchFamily="49" charset="-122"/>
                <a:ea typeface="隶书" pitchFamily="49" charset="-122"/>
              </a:rPr>
              <a:t>操作系统原理</a:t>
            </a:r>
            <a:r>
              <a:rPr lang="en-US" altLang="zh-CN" sz="2000">
                <a:solidFill>
                  <a:srgbClr val="9900CC"/>
                </a:solidFill>
                <a:latin typeface="隶书" pitchFamily="49" charset="-122"/>
                <a:ea typeface="隶书" pitchFamily="49" charset="-122"/>
              </a:rPr>
              <a:t> - </a:t>
            </a:r>
            <a:r>
              <a:rPr lang="zh-CN" altLang="en-US" sz="2000">
                <a:solidFill>
                  <a:srgbClr val="9900CC"/>
                </a:solidFill>
                <a:latin typeface="隶书" pitchFamily="49" charset="-122"/>
                <a:ea typeface="隶书" pitchFamily="49" charset="-122"/>
              </a:rPr>
              <a:t>操作系统引论         </a:t>
            </a:r>
            <a:fld id="{9EA4CB14-FAB0-40CF-9317-1A888D2B9D11}" type="slidenum">
              <a:rPr lang="en-US" altLang="zh-CN" sz="2000">
                <a:solidFill>
                  <a:srgbClr val="9900CC"/>
                </a:solidFill>
                <a:latin typeface="宋体" pitchFamily="2" charset="-122"/>
                <a:ea typeface="宋体" pitchFamily="2" charset="-122"/>
              </a:rPr>
              <a:pPr eaLnBrk="0" hangingPunct="0"/>
              <a:t>‹#›</a:t>
            </a:fld>
            <a:r>
              <a:rPr lang="zh-CN" altLang="en-US" sz="2000">
                <a:solidFill>
                  <a:srgbClr val="9900CC"/>
                </a:solidFill>
                <a:latin typeface="隶书" pitchFamily="49" charset="-122"/>
                <a:ea typeface="隶书" pitchFamily="49" charset="-122"/>
              </a:rPr>
              <a:t>                     </a:t>
            </a:r>
            <a:r>
              <a:rPr lang="en-US" altLang="zh-CN" sz="2000">
                <a:solidFill>
                  <a:srgbClr val="9900CC"/>
                </a:solidFill>
                <a:latin typeface="隶书" pitchFamily="49" charset="-122"/>
                <a:ea typeface="隶书" pitchFamily="49" charset="-122"/>
              </a:rPr>
              <a:t>CUIT  </a:t>
            </a:r>
            <a:r>
              <a:rPr lang="zh-CN" altLang="en-US" sz="2000">
                <a:solidFill>
                  <a:srgbClr val="9900CC"/>
                </a:solidFill>
                <a:latin typeface="隶书" pitchFamily="49" charset="-122"/>
                <a:ea typeface="隶书" pitchFamily="49" charset="-122"/>
              </a:rPr>
              <a:t>徐虹</a:t>
            </a:r>
          </a:p>
        </p:txBody>
      </p:sp>
      <p:sp>
        <p:nvSpPr>
          <p:cNvPr id="2" name="标题 1"/>
          <p:cNvSpPr>
            <a:spLocks noGrp="1"/>
          </p:cNvSpPr>
          <p:nvPr>
            <p:ph type="title"/>
          </p:nvPr>
        </p:nvSpPr>
        <p:spPr>
          <a:xfrm>
            <a:off x="628650" y="365125"/>
            <a:ext cx="7886700" cy="1325563"/>
          </a:xfrm>
          <a:prstGeom prst="rect">
            <a:avLst/>
          </a:prstGeom>
        </p:spPr>
        <p:txBody>
          <a:bodyPr/>
          <a:lstStyle>
            <a:lvl1pPr>
              <a:defRPr>
                <a:cs typeface="宋体" panose="02010600030101010101" pitchFamily="2" charset="-122"/>
              </a:defRPr>
            </a:lvl1pPr>
          </a:lstStyle>
          <a:p>
            <a:r>
              <a:rPr lang="zh-CN" altLang="en-US" noProof="1"/>
              <a:t>单击此处编辑母版标题样式</a:t>
            </a:r>
          </a:p>
        </p:txBody>
      </p:sp>
    </p:spTree>
    <p:extLst>
      <p:ext uri="{BB962C8B-B14F-4D97-AF65-F5344CB8AC3E}">
        <p14:creationId xmlns:p14="http://schemas.microsoft.com/office/powerpoint/2010/main" val="3581591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页脚占位符 4"/>
          <p:cNvSpPr>
            <a:spLocks noGrp="1"/>
          </p:cNvSpPr>
          <p:nvPr/>
        </p:nvSpPr>
        <p:spPr>
          <a:xfrm>
            <a:off x="36513" y="6489700"/>
            <a:ext cx="9144000" cy="368300"/>
          </a:xfrm>
          <a:prstGeom prst="rect">
            <a:avLst/>
          </a:prstGeom>
          <a:noFill/>
        </p:spPr>
        <p:txBody>
          <a:bodyPr/>
          <a:lstStyle/>
          <a:p>
            <a:pPr eaLnBrk="0" hangingPunct="0"/>
            <a:r>
              <a:rPr lang="zh-CN" altLang="en-US" sz="2000">
                <a:solidFill>
                  <a:srgbClr val="9900CC"/>
                </a:solidFill>
                <a:latin typeface="隶书" pitchFamily="49" charset="-122"/>
                <a:ea typeface="隶书" pitchFamily="49" charset="-122"/>
              </a:rPr>
              <a:t>操作系统原理</a:t>
            </a:r>
            <a:r>
              <a:rPr lang="en-US" altLang="zh-CN" sz="2000">
                <a:solidFill>
                  <a:srgbClr val="9900CC"/>
                </a:solidFill>
                <a:latin typeface="隶书" pitchFamily="49" charset="-122"/>
                <a:ea typeface="隶书" pitchFamily="49" charset="-122"/>
              </a:rPr>
              <a:t> - </a:t>
            </a:r>
            <a:r>
              <a:rPr lang="zh-CN" altLang="en-US" sz="2000">
                <a:solidFill>
                  <a:srgbClr val="9900CC"/>
                </a:solidFill>
                <a:latin typeface="隶书" pitchFamily="49" charset="-122"/>
                <a:ea typeface="隶书" pitchFamily="49" charset="-122"/>
              </a:rPr>
              <a:t>操作系统引论         </a:t>
            </a:r>
            <a:fld id="{EA585F23-46B1-40D5-ADB0-B2A2097CFD2E}" type="slidenum">
              <a:rPr lang="en-US" altLang="zh-CN" sz="2000">
                <a:solidFill>
                  <a:srgbClr val="9900CC"/>
                </a:solidFill>
                <a:latin typeface="宋体" pitchFamily="2" charset="-122"/>
                <a:ea typeface="宋体" pitchFamily="2" charset="-122"/>
              </a:rPr>
              <a:pPr eaLnBrk="0" hangingPunct="0"/>
              <a:t>‹#›</a:t>
            </a:fld>
            <a:r>
              <a:rPr lang="zh-CN" altLang="en-US" sz="2000">
                <a:solidFill>
                  <a:srgbClr val="9900CC"/>
                </a:solidFill>
                <a:latin typeface="隶书" pitchFamily="49" charset="-122"/>
                <a:ea typeface="隶书" pitchFamily="49" charset="-122"/>
              </a:rPr>
              <a:t>                     </a:t>
            </a:r>
            <a:r>
              <a:rPr lang="en-US" altLang="zh-CN" sz="2000">
                <a:solidFill>
                  <a:srgbClr val="9900CC"/>
                </a:solidFill>
                <a:latin typeface="隶书" pitchFamily="49" charset="-122"/>
                <a:ea typeface="隶书" pitchFamily="49" charset="-122"/>
              </a:rPr>
              <a:t>CUIT  </a:t>
            </a:r>
            <a:r>
              <a:rPr lang="zh-CN" altLang="en-US" sz="2000">
                <a:solidFill>
                  <a:srgbClr val="9900CC"/>
                </a:solidFill>
                <a:latin typeface="隶书" pitchFamily="49" charset="-122"/>
                <a:ea typeface="隶书" pitchFamily="49" charset="-122"/>
              </a:rPr>
              <a:t>徐虹</a:t>
            </a:r>
          </a:p>
        </p:txBody>
      </p:sp>
      <p:sp>
        <p:nvSpPr>
          <p:cNvPr id="2" name="标题 1"/>
          <p:cNvSpPr>
            <a:spLocks noGrp="1"/>
          </p:cNvSpPr>
          <p:nvPr>
            <p:ph type="title"/>
          </p:nvPr>
        </p:nvSpPr>
        <p:spPr>
          <a:xfrm>
            <a:off x="457200" y="273050"/>
            <a:ext cx="3008313" cy="1162050"/>
          </a:xfrm>
          <a:prstGeom prst="rect">
            <a:avLst/>
          </a:prstGeom>
        </p:spPr>
        <p:txBody>
          <a:bodyPr anchor="b"/>
          <a:lstStyle>
            <a:lvl1pPr algn="l">
              <a:defRPr sz="2000" b="1">
                <a:cs typeface="宋体" panose="02010600030101010101" pitchFamily="2" charset="-122"/>
              </a:defRPr>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cs typeface="宋体" panose="02010600030101010101" pitchFamily="2" charset="-122"/>
              </a:defRPr>
            </a:lvl1pPr>
            <a:lvl2pPr>
              <a:defRPr sz="2800">
                <a:cs typeface="宋体" panose="02010600030101010101" pitchFamily="2" charset="-122"/>
              </a:defRPr>
            </a:lvl2pPr>
            <a:lvl3pPr>
              <a:defRPr sz="2400">
                <a:cs typeface="宋体" panose="02010600030101010101" pitchFamily="2" charset="-122"/>
              </a:defRPr>
            </a:lvl3pPr>
            <a:lvl4pPr>
              <a:defRPr sz="2000">
                <a:cs typeface="宋体" panose="02010600030101010101" pitchFamily="2" charset="-122"/>
              </a:defRPr>
            </a:lvl4pPr>
            <a:lvl5pPr>
              <a:defRPr sz="2000">
                <a:cs typeface="宋体" panose="02010600030101010101" pitchFamily="2" charset="-122"/>
              </a:defRPr>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cs typeface="宋体" panose="02010600030101010101" pitchFamily="2"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408479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cs typeface="宋体" panose="02010600030101010101" pitchFamily="2" charset="-122"/>
              </a:defRPr>
            </a:lvl1pPr>
          </a:lstStyle>
          <a:p>
            <a:r>
              <a:rPr lang="zh-CN" altLang="en-US" noProof="1"/>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lvl1pPr>
              <a:defRPr>
                <a:cs typeface="宋体" panose="02010600030101010101" pitchFamily="2" charset="-122"/>
              </a:defRPr>
            </a:lvl1pPr>
            <a:lvl2pPr>
              <a:defRPr>
                <a:cs typeface="宋体" panose="02010600030101010101" pitchFamily="2" charset="-122"/>
              </a:defRPr>
            </a:lvl2pPr>
            <a:lvl3pPr>
              <a:defRPr>
                <a:cs typeface="宋体" panose="02010600030101010101" pitchFamily="2" charset="-122"/>
              </a:defRPr>
            </a:lvl3pPr>
            <a:lvl4pPr>
              <a:defRPr>
                <a:cs typeface="宋体" panose="02010600030101010101" pitchFamily="2" charset="-122"/>
              </a:defRPr>
            </a:lvl4pPr>
            <a:lvl5pPr>
              <a:defRPr>
                <a:cs typeface="宋体" panose="02010600030101010101" pitchFamily="2" charset="-122"/>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525876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页脚占位符 4"/>
          <p:cNvSpPr>
            <a:spLocks noGrp="1"/>
          </p:cNvSpPr>
          <p:nvPr/>
        </p:nvSpPr>
        <p:spPr>
          <a:xfrm>
            <a:off x="36513" y="6489700"/>
            <a:ext cx="9144000" cy="368300"/>
          </a:xfrm>
          <a:prstGeom prst="rect">
            <a:avLst/>
          </a:prstGeom>
          <a:noFill/>
        </p:spPr>
        <p:txBody>
          <a:bodyPr/>
          <a:lstStyle/>
          <a:p>
            <a:pPr eaLnBrk="0" hangingPunct="0"/>
            <a:r>
              <a:rPr lang="zh-CN" altLang="en-US" sz="2000">
                <a:solidFill>
                  <a:srgbClr val="9900CC"/>
                </a:solidFill>
                <a:latin typeface="隶书" pitchFamily="49" charset="-122"/>
                <a:ea typeface="隶书" pitchFamily="49" charset="-122"/>
              </a:rPr>
              <a:t>操作系统原理</a:t>
            </a:r>
            <a:r>
              <a:rPr lang="en-US" altLang="zh-CN" sz="2000">
                <a:solidFill>
                  <a:srgbClr val="9900CC"/>
                </a:solidFill>
                <a:latin typeface="隶书" pitchFamily="49" charset="-122"/>
                <a:ea typeface="隶书" pitchFamily="49" charset="-122"/>
              </a:rPr>
              <a:t> - </a:t>
            </a:r>
            <a:r>
              <a:rPr lang="zh-CN" altLang="en-US" sz="2000">
                <a:solidFill>
                  <a:srgbClr val="9900CC"/>
                </a:solidFill>
                <a:latin typeface="隶书" pitchFamily="49" charset="-122"/>
                <a:ea typeface="隶书" pitchFamily="49" charset="-122"/>
              </a:rPr>
              <a:t>操作系统引论         </a:t>
            </a:r>
            <a:fld id="{B86082BA-EF75-4199-AB86-3D5ADB558632}" type="slidenum">
              <a:rPr lang="en-US" altLang="zh-CN" sz="2000">
                <a:solidFill>
                  <a:srgbClr val="9900CC"/>
                </a:solidFill>
                <a:latin typeface="宋体" pitchFamily="2" charset="-122"/>
                <a:ea typeface="宋体" pitchFamily="2" charset="-122"/>
              </a:rPr>
              <a:pPr eaLnBrk="0" hangingPunct="0"/>
              <a:t>‹#›</a:t>
            </a:fld>
            <a:r>
              <a:rPr lang="zh-CN" altLang="en-US" sz="2000">
                <a:solidFill>
                  <a:srgbClr val="9900CC"/>
                </a:solidFill>
                <a:latin typeface="隶书" pitchFamily="49" charset="-122"/>
                <a:ea typeface="隶书" pitchFamily="49" charset="-122"/>
              </a:rPr>
              <a:t>                     </a:t>
            </a:r>
            <a:r>
              <a:rPr lang="en-US" altLang="zh-CN" sz="2000">
                <a:solidFill>
                  <a:srgbClr val="9900CC"/>
                </a:solidFill>
                <a:latin typeface="隶书" pitchFamily="49" charset="-122"/>
                <a:ea typeface="隶书" pitchFamily="49" charset="-122"/>
              </a:rPr>
              <a:t>CUIT  </a:t>
            </a:r>
            <a:r>
              <a:rPr lang="zh-CN" altLang="en-US" sz="2000">
                <a:solidFill>
                  <a:srgbClr val="9900CC"/>
                </a:solidFill>
                <a:latin typeface="隶书" pitchFamily="49" charset="-122"/>
                <a:ea typeface="隶书" pitchFamily="49" charset="-122"/>
              </a:rPr>
              <a:t>徐虹</a:t>
            </a:r>
          </a:p>
        </p:txBody>
      </p:sp>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cs typeface="宋体" panose="02010600030101010101" pitchFamily="2" charset="-122"/>
              </a:defRPr>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cs typeface="宋体" panose="02010600030101010101" pitchFamily="2"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519275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lvl1pPr>
              <a:defRPr>
                <a:cs typeface="宋体" panose="02010600030101010101" pitchFamily="2" charset="-122"/>
              </a:defRPr>
            </a:lvl1pPr>
          </a:lstStyle>
          <a:p>
            <a:r>
              <a:rPr lang="zh-CN" altLang="en-US" noProof="1"/>
              <a:t>单击此处编辑母版标题样式</a:t>
            </a:r>
          </a:p>
        </p:txBody>
      </p:sp>
      <p:sp>
        <p:nvSpPr>
          <p:cNvPr id="3" name="文本占位符 2"/>
          <p:cNvSpPr>
            <a:spLocks noGrp="1"/>
          </p:cNvSpPr>
          <p:nvPr>
            <p:ph type="body" sz="half" idx="1"/>
          </p:nvPr>
        </p:nvSpPr>
        <p:spPr>
          <a:xfrm>
            <a:off x="1182688" y="838200"/>
            <a:ext cx="3446462" cy="5294313"/>
          </a:xfrm>
        </p:spPr>
        <p:txBody>
          <a:bodyPr/>
          <a:lstStyle>
            <a:lvl1pPr>
              <a:defRPr>
                <a:cs typeface="宋体" panose="02010600030101010101" pitchFamily="2" charset="-122"/>
              </a:defRPr>
            </a:lvl1pPr>
            <a:lvl2pPr>
              <a:defRPr>
                <a:cs typeface="宋体" panose="02010600030101010101" pitchFamily="2" charset="-122"/>
              </a:defRPr>
            </a:lvl2pPr>
            <a:lvl3pPr>
              <a:defRPr>
                <a:cs typeface="宋体" panose="02010600030101010101" pitchFamily="2" charset="-122"/>
              </a:defRPr>
            </a:lvl3pPr>
            <a:lvl4pPr>
              <a:defRPr>
                <a:cs typeface="宋体" panose="02010600030101010101" pitchFamily="2" charset="-122"/>
              </a:defRPr>
            </a:lvl4pPr>
            <a:lvl5pPr>
              <a:defRPr>
                <a:cs typeface="宋体" panose="02010600030101010101" pitchFamily="2" charset="-122"/>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81550" y="838200"/>
            <a:ext cx="3448050" cy="5294313"/>
          </a:xfrm>
        </p:spPr>
        <p:txBody>
          <a:bodyPr/>
          <a:lstStyle>
            <a:lvl1pPr>
              <a:defRPr>
                <a:cs typeface="宋体" panose="02010600030101010101" pitchFamily="2" charset="-122"/>
              </a:defRPr>
            </a:lvl1pPr>
            <a:lvl2pPr>
              <a:defRPr>
                <a:cs typeface="宋体" panose="02010600030101010101" pitchFamily="2" charset="-122"/>
              </a:defRPr>
            </a:lvl2pPr>
            <a:lvl3pPr>
              <a:defRPr>
                <a:cs typeface="宋体" panose="02010600030101010101" pitchFamily="2" charset="-122"/>
              </a:defRPr>
            </a:lvl3pPr>
            <a:lvl4pPr>
              <a:defRPr>
                <a:cs typeface="宋体" panose="02010600030101010101" pitchFamily="2" charset="-122"/>
              </a:defRPr>
            </a:lvl4pPr>
            <a:lvl5pPr>
              <a:defRPr>
                <a:cs typeface="宋体" panose="02010600030101010101" pitchFamily="2" charset="-122"/>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1"/>
          <p:cNvSpPr>
            <a:spLocks noGrp="1" noChangeArrowheads="1"/>
          </p:cNvSpPr>
          <p:nvPr>
            <p:ph type="dt" sz="half" idx="10"/>
          </p:nvPr>
        </p:nvSpPr>
        <p:spPr>
          <a:xfrm>
            <a:off x="0" y="0"/>
            <a:ext cx="0" cy="0"/>
          </a:xfrm>
        </p:spPr>
        <p:txBody>
          <a:bodyPr/>
          <a:lstStyle>
            <a:lvl1pPr eaLnBrk="0" hangingPunct="0">
              <a:defRPr kumimoji="1">
                <a:latin typeface="宋体" panose="02010600030101010101" pitchFamily="2" charset="-122"/>
                <a:ea typeface="宋体" panose="02010600030101010101" pitchFamily="2" charset="-122"/>
                <a:cs typeface="+mn-cs"/>
              </a:defRPr>
            </a:lvl1pPr>
          </a:lstStyle>
          <a:p>
            <a:pPr>
              <a:defRPr/>
            </a:pPr>
            <a:fld id="{952F065A-9319-4B67-910E-653B2B6D7ED1}" type="datetime1">
              <a:rPr lang="zh-CN" altLang="en-US"/>
              <a:pPr>
                <a:defRPr/>
              </a:pPr>
              <a:t>2019/10/14</a:t>
            </a:fld>
            <a:r>
              <a:rPr lang="en-US" altLang="zh-CN"/>
              <a:t>    </a:t>
            </a:r>
            <a:fld id="{0D79E780-8C19-42DE-992B-C0CCA7317FC9}" type="datetime10">
              <a:rPr lang="zh-CN" altLang="en-US"/>
              <a:pPr>
                <a:defRPr/>
              </a:pPr>
              <a:t>09:18</a:t>
            </a:fld>
            <a:endParaRPr lang="en-US" altLang="zh-CN"/>
          </a:p>
        </p:txBody>
      </p:sp>
      <p:sp>
        <p:nvSpPr>
          <p:cNvPr id="6" name="Rectangle 12"/>
          <p:cNvSpPr>
            <a:spLocks noGrp="1" noChangeArrowheads="1"/>
          </p:cNvSpPr>
          <p:nvPr>
            <p:ph type="ftr" sz="quarter" idx="11"/>
          </p:nvPr>
        </p:nvSpPr>
        <p:spPr>
          <a:xfrm>
            <a:off x="0" y="0"/>
            <a:ext cx="0" cy="0"/>
          </a:xfrm>
        </p:spPr>
        <p:txBody>
          <a:bodyPr/>
          <a:lstStyle>
            <a:lvl1pPr eaLnBrk="0" hangingPunct="0">
              <a:defRPr kumimoji="1">
                <a:latin typeface="宋体" panose="02010600030101010101" pitchFamily="2" charset="-122"/>
                <a:ea typeface="宋体" panose="02010600030101010101" pitchFamily="2" charset="-122"/>
                <a:cs typeface="+mn-cs"/>
              </a:defRPr>
            </a:lvl1pPr>
          </a:lstStyle>
          <a:p>
            <a:pPr>
              <a:defRPr/>
            </a:pPr>
            <a:r>
              <a:rPr lang="zh-CN" altLang="en-US"/>
              <a:t>操作系统原理</a:t>
            </a:r>
            <a:r>
              <a:rPr lang="en-US" altLang="zh-CN"/>
              <a:t>|</a:t>
            </a:r>
            <a:r>
              <a:rPr lang="zh-CN" altLang="en-US"/>
              <a:t>操作系统引论</a:t>
            </a:r>
          </a:p>
        </p:txBody>
      </p:sp>
      <p:sp>
        <p:nvSpPr>
          <p:cNvPr id="7" name="Rectangle 13"/>
          <p:cNvSpPr>
            <a:spLocks noGrp="1" noChangeArrowheads="1"/>
          </p:cNvSpPr>
          <p:nvPr>
            <p:ph type="sldNum" sz="quarter" idx="12"/>
          </p:nvPr>
        </p:nvSpPr>
        <p:spPr>
          <a:xfrm>
            <a:off x="0" y="0"/>
            <a:ext cx="0" cy="0"/>
          </a:xfrm>
        </p:spPr>
        <p:txBody>
          <a:bodyPr vert="horz" wrap="square" lIns="91440" tIns="45720" rIns="91440" bIns="45720" numCol="1" anchor="t" anchorCtr="0" compatLnSpc="1">
            <a:prstTxWarp prst="textNoShape">
              <a:avLst/>
            </a:prstTxWarp>
          </a:bodyPr>
          <a:lstStyle>
            <a:lvl1pPr eaLnBrk="0" hangingPunct="0">
              <a:defRPr>
                <a:latin typeface="宋体" pitchFamily="2" charset="-122"/>
                <a:ea typeface="宋体" pitchFamily="2" charset="-122"/>
              </a:defRPr>
            </a:lvl1pPr>
          </a:lstStyle>
          <a:p>
            <a:fld id="{DD21AB9A-0367-423B-A354-CE49E7AE15E4}" type="slidenum">
              <a:rPr lang="en-US" altLang="zh-CN"/>
              <a:pPr/>
              <a:t>‹#›</a:t>
            </a:fld>
            <a:endParaRPr lang="en-US" altLang="zh-CN"/>
          </a:p>
        </p:txBody>
      </p:sp>
    </p:spTree>
    <p:extLst>
      <p:ext uri="{BB962C8B-B14F-4D97-AF65-F5344CB8AC3E}">
        <p14:creationId xmlns:p14="http://schemas.microsoft.com/office/powerpoint/2010/main" val="5637111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页脚占位符 4"/>
          <p:cNvSpPr>
            <a:spLocks noGrp="1"/>
          </p:cNvSpPr>
          <p:nvPr>
            <p:ph type="ftr" sz="quarter" idx="10"/>
          </p:nvPr>
        </p:nvSpPr>
        <p:spPr/>
        <p:txBody>
          <a:bodyPr/>
          <a:lstStyle>
            <a:lvl1pPr>
              <a:defRPr/>
            </a:lvl1pPr>
          </a:lstStyle>
          <a:p>
            <a:r>
              <a:rPr lang="zh-CN" altLang="en-US"/>
              <a:t>操作系统原理</a:t>
            </a:r>
            <a:r>
              <a:rPr lang="en-US" altLang="zh-CN"/>
              <a:t> - </a:t>
            </a:r>
            <a:r>
              <a:rPr lang="zh-CN" altLang="en-US"/>
              <a:t>操作系统引论         </a:t>
            </a:r>
            <a:fld id="{2BC13C20-F9B9-4A29-9F35-B2F3790DE1FE}" type="slidenum">
              <a:rPr lang="en-US" altLang="zh-CN" b="1">
                <a:latin typeface="Tahoma" pitchFamily="34" charset="0"/>
                <a:ea typeface="宋体" pitchFamily="2" charset="-122"/>
              </a: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34958718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圆角 5"/>
          <p:cNvSpPr>
            <a:spLocks noChangeArrowheads="1"/>
          </p:cNvSpPr>
          <p:nvPr/>
        </p:nvSpPr>
        <p:spPr bwMode="auto">
          <a:xfrm>
            <a:off x="254000" y="1287463"/>
            <a:ext cx="8636000" cy="4838700"/>
          </a:xfrm>
          <a:prstGeom prst="roundRect">
            <a:avLst>
              <a:gd name="adj" fmla="val 16667"/>
            </a:avLst>
          </a:prstGeom>
          <a:solidFill>
            <a:srgbClr val="FFFFFF"/>
          </a:solidFill>
          <a:ln w="9525">
            <a:solidFill>
              <a:srgbClr val="1790BB"/>
            </a:solidFill>
            <a:miter lim="800000"/>
          </a:ln>
          <a:effectLst>
            <a:outerShdw dist="20000" dir="5400000" algn="ctr" rotWithShape="0">
              <a:srgbClr val="000000">
                <a:alpha val="37000"/>
              </a:srgbClr>
            </a:outerShdw>
          </a:effec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algn="ctr">
              <a:defRPr/>
            </a:pPr>
            <a:endParaRPr kumimoji="0" lang="zh-CN" altLang="en-US">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5" name="页脚占位符 4"/>
          <p:cNvSpPr>
            <a:spLocks noGrp="1"/>
          </p:cNvSpPr>
          <p:nvPr/>
        </p:nvSpPr>
        <p:spPr>
          <a:xfrm>
            <a:off x="36513" y="6489700"/>
            <a:ext cx="9144000" cy="368300"/>
          </a:xfrm>
          <a:prstGeom prst="rect">
            <a:avLst/>
          </a:prstGeom>
          <a:noFill/>
        </p:spPr>
        <p:txBody>
          <a:bodyPr/>
          <a:lstStyle/>
          <a:p>
            <a:pPr eaLnBrk="0" hangingPunct="0"/>
            <a:r>
              <a:rPr lang="zh-CN" altLang="en-US" sz="2000">
                <a:solidFill>
                  <a:srgbClr val="9900CC"/>
                </a:solidFill>
                <a:latin typeface="隶书" pitchFamily="49" charset="-122"/>
                <a:ea typeface="隶书" pitchFamily="49" charset="-122"/>
              </a:rPr>
              <a:t>操作系统原理</a:t>
            </a:r>
            <a:r>
              <a:rPr lang="en-US" altLang="zh-CN" sz="2000">
                <a:solidFill>
                  <a:srgbClr val="9900CC"/>
                </a:solidFill>
                <a:latin typeface="隶书" pitchFamily="49" charset="-122"/>
                <a:ea typeface="隶书" pitchFamily="49" charset="-122"/>
              </a:rPr>
              <a:t>-</a:t>
            </a:r>
            <a:r>
              <a:rPr lang="zh-CN" altLang="en-US" sz="2000">
                <a:solidFill>
                  <a:srgbClr val="9900CC"/>
                </a:solidFill>
                <a:latin typeface="隶书" pitchFamily="49" charset="-122"/>
                <a:ea typeface="隶书" pitchFamily="49" charset="-122"/>
              </a:rPr>
              <a:t>虚拟存储器   </a:t>
            </a:r>
            <a:r>
              <a:rPr lang="en-US" altLang="zh-CN" sz="2000">
                <a:solidFill>
                  <a:srgbClr val="9900CC"/>
                </a:solidFill>
                <a:latin typeface="隶书" pitchFamily="49" charset="-122"/>
                <a:ea typeface="隶书" pitchFamily="49" charset="-122"/>
              </a:rPr>
              <a:t> </a:t>
            </a:r>
            <a:r>
              <a:rPr lang="zh-CN" altLang="en-US" sz="2000">
                <a:solidFill>
                  <a:srgbClr val="9900CC"/>
                </a:solidFill>
                <a:latin typeface="隶书" pitchFamily="49" charset="-122"/>
                <a:ea typeface="隶书" pitchFamily="49" charset="-122"/>
              </a:rPr>
              <a:t>         </a:t>
            </a:r>
            <a:fld id="{984563B8-D279-40A1-9EE6-C9093065CBB2}" type="slidenum">
              <a:rPr lang="en-US" altLang="zh-CN" sz="2000">
                <a:solidFill>
                  <a:srgbClr val="9900CC"/>
                </a:solidFill>
                <a:latin typeface="宋体" pitchFamily="2" charset="-122"/>
                <a:ea typeface="宋体" pitchFamily="2" charset="-122"/>
              </a:rPr>
              <a:pPr eaLnBrk="0" hangingPunct="0"/>
              <a:t>‹#›</a:t>
            </a:fld>
            <a:r>
              <a:rPr lang="en-US" altLang="zh-CN" sz="2000">
                <a:solidFill>
                  <a:srgbClr val="9900CC"/>
                </a:solidFill>
                <a:latin typeface="宋体" pitchFamily="2" charset="-122"/>
                <a:ea typeface="宋体" pitchFamily="2" charset="-122"/>
              </a:rPr>
              <a:t>                                    CUIT</a:t>
            </a:r>
            <a:endParaRPr lang="zh-CN" altLang="en-US" sz="2000">
              <a:solidFill>
                <a:srgbClr val="9900CC"/>
              </a:solidFill>
              <a:latin typeface="隶书" pitchFamily="49" charset="-122"/>
              <a:ea typeface="隶书" pitchFamily="49" charset="-122"/>
            </a:endParaRPr>
          </a:p>
        </p:txBody>
      </p:sp>
      <p:sp>
        <p:nvSpPr>
          <p:cNvPr id="2" name="标题 1"/>
          <p:cNvSpPr>
            <a:spLocks noGrp="1"/>
          </p:cNvSpPr>
          <p:nvPr>
            <p:ph type="title"/>
          </p:nvPr>
        </p:nvSpPr>
        <p:spPr>
          <a:xfrm>
            <a:off x="457200" y="150829"/>
            <a:ext cx="6414940" cy="1136559"/>
          </a:xfrm>
          <a:prstGeom prst="rect">
            <a:avLst/>
          </a:prstGeom>
        </p:spPr>
        <p:txBody>
          <a:bodyPr/>
          <a:lstStyle>
            <a:lvl1pPr>
              <a:defRPr sz="3200">
                <a:latin typeface="黑体" panose="02010609060101010101" pitchFamily="49" charset="-122"/>
                <a:ea typeface="黑体" panose="02010609060101010101" pitchFamily="49" charset="-122"/>
              </a:defRPr>
            </a:lvl1pPr>
          </a:lstStyle>
          <a:p>
            <a:r>
              <a:rPr lang="zh-CN" altLang="en-US" noProof="1"/>
              <a:t>单击此处编辑母版标题样式</a:t>
            </a:r>
          </a:p>
        </p:txBody>
      </p:sp>
      <p:sp>
        <p:nvSpPr>
          <p:cNvPr id="3" name="内容占位符 2"/>
          <p:cNvSpPr>
            <a:spLocks noGrp="1"/>
          </p:cNvSpPr>
          <p:nvPr>
            <p:ph idx="1"/>
          </p:nvPr>
        </p:nvSpPr>
        <p:spPr>
          <a:xfrm>
            <a:off x="457200" y="1366887"/>
            <a:ext cx="8229600" cy="4759276"/>
          </a:xfrm>
          <a:prstGeom prst="rect">
            <a:avLst/>
          </a:prstGeom>
        </p:spPr>
        <p:txBody>
          <a:bodyPr/>
          <a:lstStyle>
            <a:lvl1pPr marL="342900" indent="-342900">
              <a:buFont typeface="Wingdings" panose="05000000000000000000" pitchFamily="2" charset="2"/>
              <a:buChar char="Ø"/>
              <a:defRPr/>
            </a:lvl1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页脚占位符 3"/>
          <p:cNvSpPr>
            <a:spLocks noGrp="1"/>
          </p:cNvSpPr>
          <p:nvPr>
            <p:ph type="ftr" sz="quarter" idx="10"/>
          </p:nvPr>
        </p:nvSpPr>
        <p:spPr/>
        <p:txBody>
          <a:bodyPr/>
          <a:lstStyle>
            <a:lvl1pPr>
              <a:defRPr/>
            </a:lvl1pPr>
          </a:lstStyle>
          <a:p>
            <a:r>
              <a:rPr lang="zh-CN" altLang="en-US"/>
              <a:t>操作系统原理</a:t>
            </a:r>
            <a:r>
              <a:rPr lang="en-US" altLang="zh-CN"/>
              <a:t> - </a:t>
            </a:r>
            <a:r>
              <a:rPr lang="zh-CN" altLang="en-US"/>
              <a:t>操作系统引论         </a:t>
            </a:r>
            <a:fld id="{11FB405E-086E-4C80-BB96-B7033820BC57}" type="slidenum">
              <a:rPr lang="en-US" altLang="zh-CN" b="1">
                <a:latin typeface="Tahoma" pitchFamily="34" charset="0"/>
                <a:ea typeface="宋体" pitchFamily="2" charset="-122"/>
              </a: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27360329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页脚占位符 4"/>
          <p:cNvSpPr>
            <a:spLocks noGrp="1"/>
          </p:cNvSpPr>
          <p:nvPr>
            <p:ph type="ftr" sz="quarter" idx="10"/>
          </p:nvPr>
        </p:nvSpPr>
        <p:spPr/>
        <p:txBody>
          <a:bodyPr/>
          <a:lstStyle>
            <a:lvl1pPr>
              <a:defRPr/>
            </a:lvl1pPr>
          </a:lstStyle>
          <a:p>
            <a:r>
              <a:rPr lang="zh-CN" altLang="en-US"/>
              <a:t>操作系统原理</a:t>
            </a:r>
            <a:r>
              <a:rPr lang="en-US" altLang="zh-CN"/>
              <a:t> - </a:t>
            </a:r>
            <a:r>
              <a:rPr lang="zh-CN" altLang="en-US"/>
              <a:t>操作系统引论         </a:t>
            </a:r>
            <a:fld id="{663DA116-A23B-42B7-B114-247326D81CB8}" type="slidenum">
              <a:rPr lang="en-US" altLang="zh-CN" b="1">
                <a:latin typeface="Tahoma" pitchFamily="34" charset="0"/>
                <a:ea typeface="宋体" pitchFamily="2" charset="-122"/>
              </a: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10950519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页脚占位符 4"/>
          <p:cNvSpPr>
            <a:spLocks noGrp="1"/>
          </p:cNvSpPr>
          <p:nvPr>
            <p:ph type="ftr" sz="quarter" idx="10"/>
          </p:nvPr>
        </p:nvSpPr>
        <p:spPr/>
        <p:txBody>
          <a:bodyPr/>
          <a:lstStyle>
            <a:lvl1pPr>
              <a:defRPr/>
            </a:lvl1pPr>
          </a:lstStyle>
          <a:p>
            <a:r>
              <a:rPr lang="zh-CN" altLang="en-US"/>
              <a:t>操作系统原理</a:t>
            </a:r>
            <a:r>
              <a:rPr lang="en-US" altLang="zh-CN"/>
              <a:t> - </a:t>
            </a:r>
            <a:r>
              <a:rPr lang="zh-CN" altLang="en-US"/>
              <a:t>操作系统引论         </a:t>
            </a:r>
            <a:fld id="{46D4C7F2-6E66-452E-BD6B-5E66A8FF4BE0}" type="slidenum">
              <a:rPr lang="en-US" altLang="zh-CN" b="1">
                <a:latin typeface="Tahoma" pitchFamily="34" charset="0"/>
                <a:ea typeface="宋体" pitchFamily="2" charset="-122"/>
              </a: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37661136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页脚占位符 4"/>
          <p:cNvSpPr>
            <a:spLocks noGrp="1"/>
          </p:cNvSpPr>
          <p:nvPr/>
        </p:nvSpPr>
        <p:spPr>
          <a:xfrm>
            <a:off x="36513" y="6489700"/>
            <a:ext cx="9144000" cy="368300"/>
          </a:xfrm>
          <a:prstGeom prst="rect">
            <a:avLst/>
          </a:prstGeom>
          <a:noFill/>
        </p:spPr>
        <p:txBody>
          <a:bodyPr/>
          <a:lstStyle/>
          <a:p>
            <a:pPr eaLnBrk="0" hangingPunct="0"/>
            <a:r>
              <a:rPr lang="zh-CN" altLang="en-US" sz="2000">
                <a:solidFill>
                  <a:srgbClr val="9900CC"/>
                </a:solidFill>
                <a:latin typeface="隶书" pitchFamily="49" charset="-122"/>
                <a:ea typeface="隶书" pitchFamily="49" charset="-122"/>
              </a:rPr>
              <a:t>操作系统原理</a:t>
            </a:r>
            <a:r>
              <a:rPr lang="en-US" altLang="zh-CN" sz="2000">
                <a:solidFill>
                  <a:srgbClr val="9900CC"/>
                </a:solidFill>
                <a:latin typeface="隶书" pitchFamily="49" charset="-122"/>
                <a:ea typeface="隶书" pitchFamily="49" charset="-122"/>
              </a:rPr>
              <a:t> - </a:t>
            </a:r>
            <a:r>
              <a:rPr lang="zh-CN" altLang="en-US" sz="2000">
                <a:solidFill>
                  <a:srgbClr val="9900CC"/>
                </a:solidFill>
                <a:latin typeface="隶书" pitchFamily="49" charset="-122"/>
                <a:ea typeface="隶书" pitchFamily="49" charset="-122"/>
              </a:rPr>
              <a:t>操作系统引论         </a:t>
            </a:r>
            <a:fld id="{43486C43-3DA3-4A53-8B4A-57BE2774EC02}" type="slidenum">
              <a:rPr lang="en-US" altLang="zh-CN" sz="2000">
                <a:solidFill>
                  <a:srgbClr val="9900CC"/>
                </a:solidFill>
                <a:latin typeface="宋体" pitchFamily="2" charset="-122"/>
                <a:ea typeface="宋体" pitchFamily="2" charset="-122"/>
              </a:rPr>
              <a:pPr eaLnBrk="0" hangingPunct="0"/>
              <a:t>‹#›</a:t>
            </a:fld>
            <a:r>
              <a:rPr lang="zh-CN" altLang="en-US" sz="2000">
                <a:solidFill>
                  <a:srgbClr val="9900CC"/>
                </a:solidFill>
                <a:latin typeface="隶书" pitchFamily="49" charset="-122"/>
                <a:ea typeface="隶书" pitchFamily="49" charset="-122"/>
              </a:rPr>
              <a:t>                     </a:t>
            </a:r>
            <a:r>
              <a:rPr lang="en-US" altLang="zh-CN" sz="2000">
                <a:solidFill>
                  <a:srgbClr val="9900CC"/>
                </a:solidFill>
                <a:latin typeface="隶书" pitchFamily="49" charset="-122"/>
                <a:ea typeface="隶书" pitchFamily="49" charset="-122"/>
              </a:rPr>
              <a:t>CUIT  </a:t>
            </a:r>
            <a:r>
              <a:rPr lang="zh-CN" altLang="en-US" sz="2000">
                <a:solidFill>
                  <a:srgbClr val="9900CC"/>
                </a:solidFill>
                <a:latin typeface="隶书" pitchFamily="49" charset="-122"/>
                <a:ea typeface="隶书" pitchFamily="49" charset="-122"/>
              </a:rPr>
              <a:t>徐虹</a:t>
            </a:r>
          </a:p>
        </p:txBody>
      </p:sp>
      <p:sp>
        <p:nvSpPr>
          <p:cNvPr id="2" name="标题 1"/>
          <p:cNvSpPr>
            <a:spLocks noGrp="1"/>
          </p:cNvSpPr>
          <p:nvPr>
            <p:ph type="title"/>
          </p:nvPr>
        </p:nvSpPr>
        <p:spPr>
          <a:xfrm>
            <a:off x="457200" y="180370"/>
            <a:ext cx="8229600" cy="1143000"/>
          </a:xfrm>
          <a:prstGeom prst="rect">
            <a:avLst/>
          </a:prstGeom>
        </p:spPr>
        <p:txBody>
          <a:bodyPr/>
          <a:lstStyle/>
          <a:p>
            <a:r>
              <a:rPr lang="zh-CN" altLang="en-US" noProof="1"/>
              <a:t>单击此处编辑母版标题样式</a:t>
            </a:r>
          </a:p>
        </p:txBody>
      </p:sp>
      <p:sp>
        <p:nvSpPr>
          <p:cNvPr id="4" name="页脚占位符 2"/>
          <p:cNvSpPr>
            <a:spLocks noGrp="1"/>
          </p:cNvSpPr>
          <p:nvPr>
            <p:ph type="ftr" sz="quarter" idx="10"/>
          </p:nvPr>
        </p:nvSpPr>
        <p:spPr/>
        <p:txBody>
          <a:bodyPr/>
          <a:lstStyle>
            <a:lvl1pPr>
              <a:defRPr/>
            </a:lvl1pPr>
          </a:lstStyle>
          <a:p>
            <a:r>
              <a:rPr lang="zh-CN" altLang="en-US"/>
              <a:t>操作系统原理</a:t>
            </a:r>
            <a:r>
              <a:rPr lang="en-US" altLang="zh-CN"/>
              <a:t> - </a:t>
            </a:r>
            <a:r>
              <a:rPr lang="zh-CN" altLang="en-US"/>
              <a:t>操作系统引论         </a:t>
            </a:r>
            <a:fld id="{892D4121-D1FD-4339-B384-ED92737B4545}" type="slidenum">
              <a:rPr lang="en-US" altLang="zh-CN" b="1">
                <a:latin typeface="Tahoma" pitchFamily="34" charset="0"/>
                <a:ea typeface="宋体" pitchFamily="2" charset="-122"/>
              </a: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2240148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4"/>
          <p:cNvSpPr>
            <a:spLocks noGrp="1"/>
          </p:cNvSpPr>
          <p:nvPr>
            <p:ph type="ftr" sz="quarter" idx="10"/>
          </p:nvPr>
        </p:nvSpPr>
        <p:spPr/>
        <p:txBody>
          <a:bodyPr/>
          <a:lstStyle>
            <a:lvl1pPr>
              <a:defRPr/>
            </a:lvl1pPr>
          </a:lstStyle>
          <a:p>
            <a:r>
              <a:rPr lang="zh-CN" altLang="en-US"/>
              <a:t>操作系统原理</a:t>
            </a:r>
            <a:r>
              <a:rPr lang="en-US" altLang="zh-CN"/>
              <a:t> - </a:t>
            </a:r>
            <a:r>
              <a:rPr lang="zh-CN" altLang="en-US"/>
              <a:t>操作系统引论         </a:t>
            </a:r>
            <a:fld id="{8A4272E9-B4C0-4D93-A9FC-401D857F859A}" type="slidenum">
              <a:rPr lang="en-US" altLang="zh-CN" b="1">
                <a:latin typeface="Tahoma" pitchFamily="34" charset="0"/>
                <a:ea typeface="宋体" pitchFamily="2" charset="-122"/>
              </a: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28376821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页脚占位符 4"/>
          <p:cNvSpPr>
            <a:spLocks noGrp="1"/>
          </p:cNvSpPr>
          <p:nvPr>
            <p:ph type="ftr" sz="quarter" idx="10"/>
          </p:nvPr>
        </p:nvSpPr>
        <p:spPr/>
        <p:txBody>
          <a:bodyPr/>
          <a:lstStyle>
            <a:lvl1pPr>
              <a:defRPr/>
            </a:lvl1pPr>
          </a:lstStyle>
          <a:p>
            <a:r>
              <a:rPr lang="zh-CN" altLang="en-US"/>
              <a:t>操作系统原理</a:t>
            </a:r>
            <a:r>
              <a:rPr lang="en-US" altLang="zh-CN"/>
              <a:t> - </a:t>
            </a:r>
            <a:r>
              <a:rPr lang="zh-CN" altLang="en-US"/>
              <a:t>操作系统引论         </a:t>
            </a:r>
            <a:fld id="{B4109ABF-D9D8-4FB4-A61E-054A58BC7DC5}" type="slidenum">
              <a:rPr lang="en-US" altLang="zh-CN" b="1">
                <a:latin typeface="Tahoma" pitchFamily="34" charset="0"/>
                <a:ea typeface="宋体" pitchFamily="2" charset="-122"/>
              </a: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20827516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页脚占位符 4"/>
          <p:cNvSpPr>
            <a:spLocks noGrp="1"/>
          </p:cNvSpPr>
          <p:nvPr>
            <p:ph type="ftr" sz="quarter" idx="10"/>
          </p:nvPr>
        </p:nvSpPr>
        <p:spPr/>
        <p:txBody>
          <a:bodyPr/>
          <a:lstStyle>
            <a:lvl1pPr>
              <a:defRPr/>
            </a:lvl1pPr>
          </a:lstStyle>
          <a:p>
            <a:r>
              <a:rPr lang="zh-CN" altLang="en-US"/>
              <a:t>操作系统原理</a:t>
            </a:r>
            <a:r>
              <a:rPr lang="en-US" altLang="zh-CN"/>
              <a:t> - </a:t>
            </a:r>
            <a:r>
              <a:rPr lang="zh-CN" altLang="en-US"/>
              <a:t>操作系统引论         </a:t>
            </a:r>
            <a:fld id="{BE650B5A-B170-4D27-9C39-BEFE444442DE}" type="slidenum">
              <a:rPr lang="en-US" altLang="zh-CN" b="1">
                <a:latin typeface="Tahoma" pitchFamily="34" charset="0"/>
                <a:ea typeface="宋体" pitchFamily="2" charset="-122"/>
              </a: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455097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cs typeface="宋体" panose="02010600030101010101" pitchFamily="2" charset="-122"/>
              </a:defRPr>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cs typeface="宋体" panose="02010600030101010101"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144130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68313" y="692150"/>
            <a:ext cx="8207375" cy="5545138"/>
          </a:xfrm>
        </p:spPr>
        <p:txBody>
          <a:bodyPr/>
          <a:lstStyle/>
          <a:p>
            <a:r>
              <a:rPr lang="zh-CN" altLang="en-US" noProof="1"/>
              <a:t>单击此处编辑母版标题样式</a:t>
            </a:r>
          </a:p>
        </p:txBody>
      </p:sp>
      <p:sp>
        <p:nvSpPr>
          <p:cNvPr id="3" name="日期占位符 2"/>
          <p:cNvSpPr>
            <a:spLocks noGrp="1"/>
          </p:cNvSpPr>
          <p:nvPr>
            <p:ph type="dt" sz="half" idx="10"/>
          </p:nvPr>
        </p:nvSpPr>
        <p:spPr>
          <a:xfrm>
            <a:off x="457200" y="6245225"/>
            <a:ext cx="2133600" cy="476250"/>
          </a:xfrm>
        </p:spPr>
        <p:txBody>
          <a:bodyPr/>
          <a:lstStyle>
            <a:lvl1pPr eaLnBrk="0" hangingPunct="0">
              <a:defRPr kumimoji="1">
                <a:latin typeface="宋体" panose="02010600030101010101" pitchFamily="2" charset="-122"/>
                <a:ea typeface="宋体" panose="02010600030101010101" pitchFamily="2" charset="-122"/>
                <a:cs typeface="宋体" panose="02010600030101010101" pitchFamily="2" charset="-122"/>
              </a:defRPr>
            </a:lvl1pPr>
          </a:lstStyle>
          <a:p>
            <a:pPr>
              <a:defRPr/>
            </a:pPr>
            <a:endParaRPr lang="zh-CN" altLang="zh-CN"/>
          </a:p>
        </p:txBody>
      </p:sp>
      <p:sp>
        <p:nvSpPr>
          <p:cNvPr id="4" name="页脚占位符 3"/>
          <p:cNvSpPr>
            <a:spLocks noGrp="1"/>
          </p:cNvSpPr>
          <p:nvPr>
            <p:ph type="ftr" sz="quarter" idx="11"/>
          </p:nvPr>
        </p:nvSpPr>
        <p:spPr>
          <a:xfrm>
            <a:off x="3124200" y="6245225"/>
            <a:ext cx="2895600" cy="476250"/>
          </a:xfrm>
        </p:spPr>
        <p:txBody>
          <a:bodyPr/>
          <a:lstStyle>
            <a:lvl1pPr>
              <a:buFont typeface="Wingdings" panose="05000000000000000000" pitchFamily="2" charset="2"/>
              <a:buNone/>
              <a:defRPr>
                <a:cs typeface="+mn-cs"/>
              </a:defRPr>
            </a:lvl1pPr>
          </a:lstStyle>
          <a:p>
            <a:pPr>
              <a:defRPr/>
            </a:pPr>
            <a:endParaRPr lang="zh-CN" altLang="zh-CN"/>
          </a:p>
        </p:txBody>
      </p:sp>
    </p:spTree>
    <p:extLst>
      <p:ext uri="{BB962C8B-B14F-4D97-AF65-F5344CB8AC3E}">
        <p14:creationId xmlns:p14="http://schemas.microsoft.com/office/powerpoint/2010/main" val="21036918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1182688" y="838200"/>
            <a:ext cx="3446462" cy="52943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81550" y="838200"/>
            <a:ext cx="3448050" cy="52943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p:cNvSpPr>
            <a:spLocks noGrp="1" noChangeArrowheads="1"/>
          </p:cNvSpPr>
          <p:nvPr>
            <p:ph type="dt" sz="half" idx="10"/>
          </p:nvPr>
        </p:nvSpPr>
        <p:spPr>
          <a:xfrm>
            <a:off x="0" y="0"/>
            <a:ext cx="0" cy="0"/>
          </a:xfrm>
        </p:spPr>
        <p:txBody>
          <a:bodyPr/>
          <a:lstStyle>
            <a:lvl1pPr eaLnBrk="0" hangingPunct="0">
              <a:defRPr kumimoji="1">
                <a:latin typeface="宋体" panose="02010600030101010101" pitchFamily="2" charset="-122"/>
                <a:ea typeface="宋体" panose="02010600030101010101" pitchFamily="2" charset="-122"/>
                <a:cs typeface="宋体" panose="02010600030101010101" pitchFamily="2" charset="-122"/>
              </a:defRPr>
            </a:lvl1pPr>
          </a:lstStyle>
          <a:p>
            <a:pPr>
              <a:defRPr/>
            </a:pPr>
            <a:fld id="{C9EE9BCE-FC91-45D2-8651-5AF512A82CDD}" type="datetime1">
              <a:rPr lang="zh-CN" altLang="en-US"/>
              <a:pPr>
                <a:defRPr/>
              </a:pPr>
              <a:t>2019/10/14</a:t>
            </a:fld>
            <a:r>
              <a:rPr lang="en-US" altLang="zh-CN"/>
              <a:t>    </a:t>
            </a:r>
            <a:fld id="{87181196-8F76-4E21-81B1-0DE49A84DEA0}" type="datetime10">
              <a:rPr lang="zh-CN" altLang="en-US"/>
              <a:pPr>
                <a:defRPr/>
              </a:pPr>
              <a:t>09:18</a:t>
            </a:fld>
            <a:endParaRPr lang="zh-CN" altLang="zh-CN"/>
          </a:p>
        </p:txBody>
      </p:sp>
      <p:sp>
        <p:nvSpPr>
          <p:cNvPr id="6" name="Rectangle 7"/>
          <p:cNvSpPr>
            <a:spLocks noGrp="1" noChangeArrowheads="1"/>
          </p:cNvSpPr>
          <p:nvPr>
            <p:ph type="ftr" sz="quarter" idx="11"/>
          </p:nvPr>
        </p:nvSpPr>
        <p:spPr/>
        <p:txBody>
          <a:bodyPr/>
          <a:lstStyle>
            <a:lvl1pPr>
              <a:buFont typeface="Wingdings" panose="05000000000000000000" pitchFamily="2" charset="2"/>
              <a:buNone/>
              <a:defRPr>
                <a:cs typeface="+mn-cs"/>
              </a:defRPr>
            </a:lvl1pPr>
          </a:lstStyle>
          <a:p>
            <a:pPr>
              <a:defRPr/>
            </a:pPr>
            <a:r>
              <a:rPr lang="zh-CN" altLang="en-US"/>
              <a:t>操作系统</a:t>
            </a:r>
            <a:r>
              <a:rPr lang="en-US" altLang="zh-CN"/>
              <a:t>|</a:t>
            </a:r>
            <a:r>
              <a:rPr lang="zh-CN" altLang="en-US"/>
              <a:t>虚拟存储器</a:t>
            </a:r>
          </a:p>
          <a:p>
            <a:pPr>
              <a:defRPr/>
            </a:pPr>
            <a:endParaRPr lang="en-US" altLang="zh-CN"/>
          </a:p>
        </p:txBody>
      </p:sp>
      <p:sp>
        <p:nvSpPr>
          <p:cNvPr id="7" name="Rectangle 8"/>
          <p:cNvSpPr>
            <a:spLocks noGrp="1" noChangeArrowheads="1"/>
          </p:cNvSpPr>
          <p:nvPr>
            <p:ph type="sldNum" sz="quarter" idx="12"/>
          </p:nvPr>
        </p:nvSpPr>
        <p:spPr>
          <a:xfrm>
            <a:off x="0" y="0"/>
            <a:ext cx="0" cy="0"/>
          </a:xfrm>
        </p:spPr>
        <p:txBody>
          <a:bodyPr vert="horz" wrap="square" lIns="91440" tIns="45720" rIns="91440" bIns="45720" numCol="1" anchor="t" anchorCtr="0" compatLnSpc="1">
            <a:prstTxWarp prst="textNoShape">
              <a:avLst/>
            </a:prstTxWarp>
          </a:bodyPr>
          <a:lstStyle>
            <a:lvl1pPr eaLnBrk="0" hangingPunct="0">
              <a:defRPr sz="1400">
                <a:latin typeface="宋体" pitchFamily="2" charset="-122"/>
                <a:ea typeface="宋体" pitchFamily="2" charset="-122"/>
              </a:defRPr>
            </a:lvl1pPr>
          </a:lstStyle>
          <a:p>
            <a:fld id="{7C03CF7A-BDC2-4C91-B83C-126D51EC9906}" type="slidenum">
              <a:rPr lang="en-US" altLang="zh-CN" sz="1600"/>
              <a:pPr/>
              <a:t>‹#›</a:t>
            </a:fld>
            <a:endParaRPr lang="en-US" altLang="zh-CN" sz="1600"/>
          </a:p>
          <a:p>
            <a:endParaRPr lang="en-US" altLang="zh-CN" sz="1600"/>
          </a:p>
          <a:p>
            <a:r>
              <a:rPr lang="zh-CN" altLang="en-US"/>
              <a:t>徐虹</a:t>
            </a:r>
          </a:p>
        </p:txBody>
      </p:sp>
    </p:spTree>
    <p:extLst>
      <p:ext uri="{BB962C8B-B14F-4D97-AF65-F5344CB8AC3E}">
        <p14:creationId xmlns:p14="http://schemas.microsoft.com/office/powerpoint/2010/main" val="3809965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页脚占位符 4"/>
          <p:cNvSpPr>
            <a:spLocks noGrp="1"/>
          </p:cNvSpPr>
          <p:nvPr>
            <p:ph type="ftr" sz="quarter" idx="10"/>
          </p:nvPr>
        </p:nvSpPr>
        <p:spPr/>
        <p:txBody>
          <a:bodyPr/>
          <a:lstStyle>
            <a:lvl1pPr>
              <a:defRPr/>
            </a:lvl1pPr>
          </a:lstStyle>
          <a:p>
            <a:r>
              <a:rPr lang="zh-CN" altLang="en-US"/>
              <a:t>操作系统原理</a:t>
            </a:r>
            <a:r>
              <a:rPr lang="en-US" altLang="zh-CN"/>
              <a:t> - </a:t>
            </a:r>
            <a:r>
              <a:rPr lang="zh-CN" altLang="en-US"/>
              <a:t>操作系统引论         </a:t>
            </a:r>
            <a:fld id="{5E6D84E3-5AA9-4A1E-9998-A57E57D5C5F4}" type="slidenum">
              <a:rPr lang="en-US" altLang="zh-CN" b="1">
                <a:latin typeface="Tahoma" pitchFamily="34" charset="0"/>
                <a:ea typeface="宋体" pitchFamily="2" charset="-122"/>
              </a: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15442861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圆角 5"/>
          <p:cNvSpPr>
            <a:spLocks noChangeArrowheads="1"/>
          </p:cNvSpPr>
          <p:nvPr/>
        </p:nvSpPr>
        <p:spPr bwMode="auto">
          <a:xfrm>
            <a:off x="254000" y="1287463"/>
            <a:ext cx="8636000" cy="4838700"/>
          </a:xfrm>
          <a:prstGeom prst="roundRect">
            <a:avLst>
              <a:gd name="adj" fmla="val 16667"/>
            </a:avLst>
          </a:prstGeom>
          <a:solidFill>
            <a:srgbClr val="FFFFFF"/>
          </a:solidFill>
          <a:ln w="9525">
            <a:solidFill>
              <a:srgbClr val="1790BB"/>
            </a:solidFill>
            <a:miter lim="800000"/>
          </a:ln>
          <a:effectLst>
            <a:outerShdw dist="20000" dir="5400000" algn="ctr" rotWithShape="0">
              <a:srgbClr val="000000">
                <a:alpha val="37000"/>
              </a:srgbClr>
            </a:outerShdw>
          </a:effectLst>
        </p:spPr>
        <p:txBody>
          <a:bodyPr anchor="ctr"/>
          <a:lstStyle>
            <a:lvl1pPr>
              <a:defRPr kumimoji="1">
                <a:solidFill>
                  <a:schemeClr val="tx1"/>
                </a:solidFill>
                <a:latin typeface="HY강B"/>
                <a:ea typeface="HY강B"/>
                <a:cs typeface="HY강B"/>
              </a:defRPr>
            </a:lvl1pPr>
            <a:lvl2pPr marL="742950" indent="-285750">
              <a:defRPr kumimoji="1">
                <a:solidFill>
                  <a:schemeClr val="tx1"/>
                </a:solidFill>
                <a:latin typeface="HY강B"/>
                <a:ea typeface="HY강B"/>
                <a:cs typeface="HY강B"/>
              </a:defRPr>
            </a:lvl2pPr>
            <a:lvl3pPr marL="1143000" indent="-228600">
              <a:defRPr kumimoji="1">
                <a:solidFill>
                  <a:schemeClr val="tx1"/>
                </a:solidFill>
                <a:latin typeface="HY강B"/>
                <a:ea typeface="HY강B"/>
                <a:cs typeface="HY강B"/>
              </a:defRPr>
            </a:lvl3pPr>
            <a:lvl4pPr marL="1600200" indent="-228600">
              <a:defRPr kumimoji="1">
                <a:solidFill>
                  <a:schemeClr val="tx1"/>
                </a:solidFill>
                <a:latin typeface="HY강B"/>
                <a:ea typeface="HY강B"/>
                <a:cs typeface="HY강B"/>
              </a:defRPr>
            </a:lvl4pPr>
            <a:lvl5pPr marL="2057400" indent="-228600">
              <a:defRPr kumimoji="1">
                <a:solidFill>
                  <a:schemeClr val="tx1"/>
                </a:solidFill>
                <a:latin typeface="HY강B"/>
                <a:ea typeface="HY강B"/>
                <a:cs typeface="HY강B"/>
              </a:defRPr>
            </a:lvl5pPr>
            <a:lvl6pPr marL="2514600" indent="-228600" eaLnBrk="0" fontAlgn="base" hangingPunct="0">
              <a:spcBef>
                <a:spcPct val="0"/>
              </a:spcBef>
              <a:spcAft>
                <a:spcPct val="0"/>
              </a:spcAft>
              <a:defRPr kumimoji="1">
                <a:solidFill>
                  <a:schemeClr val="tx1"/>
                </a:solidFill>
                <a:latin typeface="HY강B"/>
                <a:ea typeface="HY강B"/>
                <a:cs typeface="HY강B"/>
              </a:defRPr>
            </a:lvl6pPr>
            <a:lvl7pPr marL="2971800" indent="-228600" eaLnBrk="0" fontAlgn="base" hangingPunct="0">
              <a:spcBef>
                <a:spcPct val="0"/>
              </a:spcBef>
              <a:spcAft>
                <a:spcPct val="0"/>
              </a:spcAft>
              <a:defRPr kumimoji="1">
                <a:solidFill>
                  <a:schemeClr val="tx1"/>
                </a:solidFill>
                <a:latin typeface="HY강B"/>
                <a:ea typeface="HY강B"/>
                <a:cs typeface="HY강B"/>
              </a:defRPr>
            </a:lvl7pPr>
            <a:lvl8pPr marL="3429000" indent="-228600" eaLnBrk="0" fontAlgn="base" hangingPunct="0">
              <a:spcBef>
                <a:spcPct val="0"/>
              </a:spcBef>
              <a:spcAft>
                <a:spcPct val="0"/>
              </a:spcAft>
              <a:defRPr kumimoji="1">
                <a:solidFill>
                  <a:schemeClr val="tx1"/>
                </a:solidFill>
                <a:latin typeface="HY강B"/>
                <a:ea typeface="HY강B"/>
                <a:cs typeface="HY강B"/>
              </a:defRPr>
            </a:lvl8pPr>
            <a:lvl9pPr marL="3886200" indent="-228600" eaLnBrk="0" fontAlgn="base" hangingPunct="0">
              <a:spcBef>
                <a:spcPct val="0"/>
              </a:spcBef>
              <a:spcAft>
                <a:spcPct val="0"/>
              </a:spcAft>
              <a:defRPr kumimoji="1">
                <a:solidFill>
                  <a:schemeClr val="tx1"/>
                </a:solidFill>
                <a:latin typeface="HY강B"/>
                <a:ea typeface="HY강B"/>
                <a:cs typeface="HY강B"/>
              </a:defRPr>
            </a:lvl9pPr>
          </a:lstStyle>
          <a:p>
            <a:pPr algn="ctr">
              <a:defRPr/>
            </a:pPr>
            <a:endParaRPr kumimoji="0" lang="zh-CN" altLang="en-US">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5" name="页脚占位符 4"/>
          <p:cNvSpPr>
            <a:spLocks noGrp="1"/>
          </p:cNvSpPr>
          <p:nvPr/>
        </p:nvSpPr>
        <p:spPr>
          <a:xfrm>
            <a:off x="36513" y="6489700"/>
            <a:ext cx="9144000" cy="368300"/>
          </a:xfrm>
          <a:prstGeom prst="rect">
            <a:avLst/>
          </a:prstGeom>
          <a:noFill/>
        </p:spPr>
        <p:txBody>
          <a:bodyPr/>
          <a:lstStyle/>
          <a:p>
            <a:pPr eaLnBrk="0" hangingPunct="0"/>
            <a:r>
              <a:rPr lang="zh-CN" altLang="en-US" sz="2000">
                <a:solidFill>
                  <a:srgbClr val="9900CC"/>
                </a:solidFill>
                <a:latin typeface="隶书" pitchFamily="49" charset="-122"/>
                <a:ea typeface="隶书" pitchFamily="49" charset="-122"/>
              </a:rPr>
              <a:t>操作系统原理</a:t>
            </a:r>
            <a:r>
              <a:rPr lang="en-US" altLang="zh-CN" sz="2000">
                <a:solidFill>
                  <a:srgbClr val="9900CC"/>
                </a:solidFill>
                <a:latin typeface="隶书" pitchFamily="49" charset="-122"/>
                <a:ea typeface="隶书" pitchFamily="49" charset="-122"/>
              </a:rPr>
              <a:t> - </a:t>
            </a:r>
            <a:r>
              <a:rPr lang="zh-CN" altLang="en-US" sz="2000">
                <a:solidFill>
                  <a:srgbClr val="9900CC"/>
                </a:solidFill>
                <a:latin typeface="隶书" pitchFamily="49" charset="-122"/>
                <a:ea typeface="隶书" pitchFamily="49" charset="-122"/>
              </a:rPr>
              <a:t>操作系统引论         </a:t>
            </a:r>
            <a:fld id="{AAF6B89F-2CC7-484E-A6BD-20E288A8C213}" type="slidenum">
              <a:rPr lang="en-US" altLang="zh-CN" sz="2000">
                <a:solidFill>
                  <a:srgbClr val="9900CC"/>
                </a:solidFill>
                <a:latin typeface="宋体" pitchFamily="2" charset="-122"/>
                <a:ea typeface="宋体" pitchFamily="2" charset="-122"/>
              </a:rPr>
              <a:pPr eaLnBrk="0" hangingPunct="0"/>
              <a:t>‹#›</a:t>
            </a:fld>
            <a:r>
              <a:rPr lang="zh-CN" altLang="en-US" sz="2000">
                <a:solidFill>
                  <a:srgbClr val="9900CC"/>
                </a:solidFill>
                <a:latin typeface="隶书" pitchFamily="49" charset="-122"/>
                <a:ea typeface="隶书" pitchFamily="49" charset="-122"/>
              </a:rPr>
              <a:t>                     </a:t>
            </a:r>
            <a:r>
              <a:rPr lang="en-US" altLang="zh-CN" sz="2000">
                <a:solidFill>
                  <a:srgbClr val="9900CC"/>
                </a:solidFill>
                <a:latin typeface="隶书" pitchFamily="49" charset="-122"/>
                <a:ea typeface="隶书" pitchFamily="49" charset="-122"/>
              </a:rPr>
              <a:t>CUIT  </a:t>
            </a:r>
            <a:r>
              <a:rPr lang="zh-CN" altLang="en-US" sz="2000">
                <a:solidFill>
                  <a:srgbClr val="9900CC"/>
                </a:solidFill>
                <a:latin typeface="隶书" pitchFamily="49" charset="-122"/>
                <a:ea typeface="隶书" pitchFamily="49" charset="-122"/>
              </a:rPr>
              <a:t>徐虹</a:t>
            </a:r>
          </a:p>
        </p:txBody>
      </p:sp>
      <p:sp>
        <p:nvSpPr>
          <p:cNvPr id="2" name="标题 1"/>
          <p:cNvSpPr>
            <a:spLocks noGrp="1"/>
          </p:cNvSpPr>
          <p:nvPr>
            <p:ph type="title"/>
          </p:nvPr>
        </p:nvSpPr>
        <p:spPr>
          <a:xfrm>
            <a:off x="457200" y="150829"/>
            <a:ext cx="6414940" cy="1136559"/>
          </a:xfrm>
          <a:prstGeom prst="rect">
            <a:avLst/>
          </a:prstGeom>
        </p:spPr>
        <p:txBody>
          <a:bodyPr/>
          <a:lstStyle>
            <a:lvl1pPr>
              <a:defRPr sz="3200">
                <a:latin typeface="黑体" panose="02010609060101010101" pitchFamily="49" charset="-122"/>
                <a:ea typeface="黑体" panose="02010609060101010101" pitchFamily="49" charset="-122"/>
              </a:defRPr>
            </a:lvl1pPr>
          </a:lstStyle>
          <a:p>
            <a:r>
              <a:rPr lang="zh-CN" altLang="en-US" noProof="1"/>
              <a:t>单击此处编辑母版标题样式</a:t>
            </a:r>
          </a:p>
        </p:txBody>
      </p:sp>
      <p:sp>
        <p:nvSpPr>
          <p:cNvPr id="3" name="内容占位符 2"/>
          <p:cNvSpPr>
            <a:spLocks noGrp="1"/>
          </p:cNvSpPr>
          <p:nvPr>
            <p:ph idx="1"/>
          </p:nvPr>
        </p:nvSpPr>
        <p:spPr>
          <a:xfrm>
            <a:off x="457200" y="1366887"/>
            <a:ext cx="8229600" cy="4759276"/>
          </a:xfrm>
          <a:prstGeom prst="rect">
            <a:avLst/>
          </a:prstGeom>
        </p:spPr>
        <p:txBody>
          <a:bodyPr/>
          <a:lstStyle>
            <a:lvl1pPr marL="342900" indent="-342900">
              <a:buFont typeface="Wingdings" panose="05000000000000000000" pitchFamily="2" charset="2"/>
              <a:buChar char="Ø"/>
              <a:defRPr/>
            </a:lvl1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页脚占位符 3"/>
          <p:cNvSpPr>
            <a:spLocks noGrp="1"/>
          </p:cNvSpPr>
          <p:nvPr>
            <p:ph type="ftr" sz="quarter" idx="10"/>
          </p:nvPr>
        </p:nvSpPr>
        <p:spPr/>
        <p:txBody>
          <a:bodyPr/>
          <a:lstStyle>
            <a:lvl1pPr>
              <a:defRPr/>
            </a:lvl1pPr>
          </a:lstStyle>
          <a:p>
            <a:r>
              <a:rPr lang="zh-CN" altLang="en-US"/>
              <a:t>操作系统原理</a:t>
            </a:r>
            <a:r>
              <a:rPr lang="en-US" altLang="zh-CN"/>
              <a:t> - </a:t>
            </a:r>
            <a:r>
              <a:rPr lang="zh-CN" altLang="en-US"/>
              <a:t>操作系统引论         </a:t>
            </a:r>
            <a:fld id="{4ACBA93D-E83E-476A-809A-D906304EFD61}" type="slidenum">
              <a:rPr lang="en-US" altLang="zh-CN" b="1">
                <a:latin typeface="Tahoma" pitchFamily="34" charset="0"/>
                <a:ea typeface="宋体" pitchFamily="2" charset="-122"/>
              </a: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20183047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页脚占位符 4"/>
          <p:cNvSpPr>
            <a:spLocks noGrp="1"/>
          </p:cNvSpPr>
          <p:nvPr>
            <p:ph type="ftr" sz="quarter" idx="10"/>
          </p:nvPr>
        </p:nvSpPr>
        <p:spPr/>
        <p:txBody>
          <a:bodyPr/>
          <a:lstStyle>
            <a:lvl1pPr>
              <a:defRPr/>
            </a:lvl1pPr>
          </a:lstStyle>
          <a:p>
            <a:r>
              <a:rPr lang="zh-CN" altLang="en-US"/>
              <a:t>操作系统原理</a:t>
            </a:r>
            <a:r>
              <a:rPr lang="en-US" altLang="zh-CN"/>
              <a:t> - </a:t>
            </a:r>
            <a:r>
              <a:rPr lang="zh-CN" altLang="en-US"/>
              <a:t>操作系统引论         </a:t>
            </a:r>
            <a:fld id="{773C876B-B6AC-4200-8290-D625C0D572E5}" type="slidenum">
              <a:rPr lang="en-US" altLang="zh-CN" b="1">
                <a:latin typeface="Tahoma" pitchFamily="34" charset="0"/>
                <a:ea typeface="宋体" pitchFamily="2" charset="-122"/>
              </a: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10052054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页脚占位符 4"/>
          <p:cNvSpPr>
            <a:spLocks noGrp="1"/>
          </p:cNvSpPr>
          <p:nvPr>
            <p:ph type="ftr" sz="quarter" idx="10"/>
          </p:nvPr>
        </p:nvSpPr>
        <p:spPr/>
        <p:txBody>
          <a:bodyPr/>
          <a:lstStyle>
            <a:lvl1pPr>
              <a:defRPr/>
            </a:lvl1pPr>
          </a:lstStyle>
          <a:p>
            <a:r>
              <a:rPr lang="zh-CN" altLang="en-US"/>
              <a:t>操作系统原理</a:t>
            </a:r>
            <a:r>
              <a:rPr lang="en-US" altLang="zh-CN"/>
              <a:t> - </a:t>
            </a:r>
            <a:r>
              <a:rPr lang="zh-CN" altLang="en-US"/>
              <a:t>操作系统引论         </a:t>
            </a:r>
            <a:fld id="{936F97EE-186D-4C34-B0A8-3C5409EA6524}" type="slidenum">
              <a:rPr lang="en-US" altLang="zh-CN" b="1">
                <a:latin typeface="Tahoma" pitchFamily="34" charset="0"/>
                <a:ea typeface="宋体" pitchFamily="2" charset="-122"/>
              </a: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13694924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页脚占位符 4"/>
          <p:cNvSpPr>
            <a:spLocks noGrp="1"/>
          </p:cNvSpPr>
          <p:nvPr/>
        </p:nvSpPr>
        <p:spPr>
          <a:xfrm>
            <a:off x="36513" y="6489700"/>
            <a:ext cx="9144000" cy="368300"/>
          </a:xfrm>
          <a:prstGeom prst="rect">
            <a:avLst/>
          </a:prstGeom>
          <a:noFill/>
        </p:spPr>
        <p:txBody>
          <a:bodyPr/>
          <a:lstStyle/>
          <a:p>
            <a:pPr eaLnBrk="0" hangingPunct="0"/>
            <a:r>
              <a:rPr lang="zh-CN" altLang="en-US" sz="2000">
                <a:solidFill>
                  <a:srgbClr val="9900CC"/>
                </a:solidFill>
                <a:latin typeface="隶书" pitchFamily="49" charset="-122"/>
                <a:ea typeface="隶书" pitchFamily="49" charset="-122"/>
              </a:rPr>
              <a:t>操作系统原理</a:t>
            </a:r>
            <a:r>
              <a:rPr lang="en-US" altLang="zh-CN" sz="2000">
                <a:solidFill>
                  <a:srgbClr val="9900CC"/>
                </a:solidFill>
                <a:latin typeface="隶书" pitchFamily="49" charset="-122"/>
                <a:ea typeface="隶书" pitchFamily="49" charset="-122"/>
              </a:rPr>
              <a:t> - </a:t>
            </a:r>
            <a:r>
              <a:rPr lang="zh-CN" altLang="en-US" sz="2000">
                <a:solidFill>
                  <a:srgbClr val="9900CC"/>
                </a:solidFill>
                <a:latin typeface="隶书" pitchFamily="49" charset="-122"/>
                <a:ea typeface="隶书" pitchFamily="49" charset="-122"/>
              </a:rPr>
              <a:t>操作系统引论         </a:t>
            </a:r>
            <a:fld id="{C8F15979-0593-4CBA-8126-0AE674D2FDAD}" type="slidenum">
              <a:rPr lang="en-US" altLang="zh-CN" sz="2000">
                <a:solidFill>
                  <a:srgbClr val="9900CC"/>
                </a:solidFill>
                <a:latin typeface="宋体" pitchFamily="2" charset="-122"/>
                <a:ea typeface="宋体" pitchFamily="2" charset="-122"/>
              </a:rPr>
              <a:pPr eaLnBrk="0" hangingPunct="0"/>
              <a:t>‹#›</a:t>
            </a:fld>
            <a:r>
              <a:rPr lang="zh-CN" altLang="en-US" sz="2000">
                <a:solidFill>
                  <a:srgbClr val="9900CC"/>
                </a:solidFill>
                <a:latin typeface="隶书" pitchFamily="49" charset="-122"/>
                <a:ea typeface="隶书" pitchFamily="49" charset="-122"/>
              </a:rPr>
              <a:t>                     </a:t>
            </a:r>
            <a:r>
              <a:rPr lang="en-US" altLang="zh-CN" sz="2000">
                <a:solidFill>
                  <a:srgbClr val="9900CC"/>
                </a:solidFill>
                <a:latin typeface="隶书" pitchFamily="49" charset="-122"/>
                <a:ea typeface="隶书" pitchFamily="49" charset="-122"/>
              </a:rPr>
              <a:t>CUIT  </a:t>
            </a:r>
            <a:r>
              <a:rPr lang="zh-CN" altLang="en-US" sz="2000">
                <a:solidFill>
                  <a:srgbClr val="9900CC"/>
                </a:solidFill>
                <a:latin typeface="隶书" pitchFamily="49" charset="-122"/>
                <a:ea typeface="隶书" pitchFamily="49" charset="-122"/>
              </a:rPr>
              <a:t>徐虹</a:t>
            </a:r>
          </a:p>
        </p:txBody>
      </p:sp>
      <p:sp>
        <p:nvSpPr>
          <p:cNvPr id="2" name="标题 1"/>
          <p:cNvSpPr>
            <a:spLocks noGrp="1"/>
          </p:cNvSpPr>
          <p:nvPr>
            <p:ph type="title"/>
          </p:nvPr>
        </p:nvSpPr>
        <p:spPr>
          <a:xfrm>
            <a:off x="457200" y="180370"/>
            <a:ext cx="8229600" cy="1143000"/>
          </a:xfrm>
          <a:prstGeom prst="rect">
            <a:avLst/>
          </a:prstGeom>
        </p:spPr>
        <p:txBody>
          <a:bodyPr/>
          <a:lstStyle/>
          <a:p>
            <a:r>
              <a:rPr lang="zh-CN" altLang="en-US" noProof="1"/>
              <a:t>单击此处编辑母版标题样式</a:t>
            </a:r>
          </a:p>
        </p:txBody>
      </p:sp>
      <p:sp>
        <p:nvSpPr>
          <p:cNvPr id="4" name="页脚占位符 2"/>
          <p:cNvSpPr>
            <a:spLocks noGrp="1"/>
          </p:cNvSpPr>
          <p:nvPr>
            <p:ph type="ftr" sz="quarter" idx="10"/>
          </p:nvPr>
        </p:nvSpPr>
        <p:spPr/>
        <p:txBody>
          <a:bodyPr/>
          <a:lstStyle>
            <a:lvl1pPr>
              <a:defRPr/>
            </a:lvl1pPr>
          </a:lstStyle>
          <a:p>
            <a:r>
              <a:rPr lang="zh-CN" altLang="en-US"/>
              <a:t>操作系统原理</a:t>
            </a:r>
            <a:r>
              <a:rPr lang="en-US" altLang="zh-CN"/>
              <a:t> - </a:t>
            </a:r>
            <a:r>
              <a:rPr lang="zh-CN" altLang="en-US"/>
              <a:t>操作系统引论         </a:t>
            </a:r>
            <a:fld id="{DAE89D03-0FDC-4E57-83FE-A72CDD3DF99A}" type="slidenum">
              <a:rPr lang="en-US" altLang="zh-CN" b="1">
                <a:latin typeface="Tahoma" pitchFamily="34" charset="0"/>
                <a:ea typeface="宋体" pitchFamily="2" charset="-122"/>
              </a: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27234418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4"/>
          <p:cNvSpPr>
            <a:spLocks noGrp="1"/>
          </p:cNvSpPr>
          <p:nvPr>
            <p:ph type="ftr" sz="quarter" idx="10"/>
          </p:nvPr>
        </p:nvSpPr>
        <p:spPr/>
        <p:txBody>
          <a:bodyPr/>
          <a:lstStyle>
            <a:lvl1pPr>
              <a:defRPr/>
            </a:lvl1pPr>
          </a:lstStyle>
          <a:p>
            <a:r>
              <a:rPr lang="zh-CN" altLang="en-US"/>
              <a:t>操作系统原理</a:t>
            </a:r>
            <a:r>
              <a:rPr lang="en-US" altLang="zh-CN"/>
              <a:t> - </a:t>
            </a:r>
            <a:r>
              <a:rPr lang="zh-CN" altLang="en-US"/>
              <a:t>操作系统引论         </a:t>
            </a:r>
            <a:fld id="{D7C1582D-FF18-4A2C-9DB9-86CEB918049D}" type="slidenum">
              <a:rPr lang="en-US" altLang="zh-CN" b="1">
                <a:latin typeface="Tahoma" pitchFamily="34" charset="0"/>
                <a:ea typeface="宋体" pitchFamily="2" charset="-122"/>
              </a: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30268418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页脚占位符 4"/>
          <p:cNvSpPr>
            <a:spLocks noGrp="1"/>
          </p:cNvSpPr>
          <p:nvPr>
            <p:ph type="ftr" sz="quarter" idx="10"/>
          </p:nvPr>
        </p:nvSpPr>
        <p:spPr/>
        <p:txBody>
          <a:bodyPr/>
          <a:lstStyle>
            <a:lvl1pPr>
              <a:defRPr/>
            </a:lvl1pPr>
          </a:lstStyle>
          <a:p>
            <a:r>
              <a:rPr lang="zh-CN" altLang="en-US"/>
              <a:t>操作系统原理</a:t>
            </a:r>
            <a:r>
              <a:rPr lang="en-US" altLang="zh-CN"/>
              <a:t> - </a:t>
            </a:r>
            <a:r>
              <a:rPr lang="zh-CN" altLang="en-US"/>
              <a:t>操作系统引论         </a:t>
            </a:r>
            <a:fld id="{5F8D96F7-C3F2-4AED-8F7D-2F54710F4C5F}" type="slidenum">
              <a:rPr lang="en-US" altLang="zh-CN" b="1">
                <a:latin typeface="Tahoma" pitchFamily="34" charset="0"/>
                <a:ea typeface="宋体" pitchFamily="2" charset="-122"/>
              </a: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344699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页脚占位符 4"/>
          <p:cNvSpPr>
            <a:spLocks noGrp="1"/>
          </p:cNvSpPr>
          <p:nvPr>
            <p:ph type="ftr" sz="quarter" idx="10"/>
          </p:nvPr>
        </p:nvSpPr>
        <p:spPr/>
        <p:txBody>
          <a:bodyPr/>
          <a:lstStyle>
            <a:lvl1pPr>
              <a:defRPr/>
            </a:lvl1pPr>
          </a:lstStyle>
          <a:p>
            <a:r>
              <a:rPr lang="zh-CN" altLang="en-US"/>
              <a:t>操作系统原理</a:t>
            </a:r>
            <a:r>
              <a:rPr lang="en-US" altLang="zh-CN"/>
              <a:t> - </a:t>
            </a:r>
            <a:r>
              <a:rPr lang="zh-CN" altLang="en-US"/>
              <a:t>操作系统引论         </a:t>
            </a:r>
            <a:fld id="{C6AE1DEC-5A4A-47CE-A09E-0D6A7EF51B7E}" type="slidenum">
              <a:rPr lang="en-US" altLang="zh-CN" b="1">
                <a:latin typeface="Tahoma" pitchFamily="34" charset="0"/>
                <a:ea typeface="宋体" pitchFamily="2" charset="-122"/>
              </a:rPr>
              <a:pPr/>
              <a:t>‹#›</a:t>
            </a:fld>
            <a:r>
              <a:rPr lang="zh-CN" altLang="en-US"/>
              <a:t>                     </a:t>
            </a:r>
            <a:r>
              <a:rPr lang="en-US" altLang="zh-CN"/>
              <a:t>CUIT  </a:t>
            </a:r>
            <a:r>
              <a:rPr lang="zh-CN" altLang="en-US"/>
              <a:t>徐虹</a:t>
            </a:r>
          </a:p>
        </p:txBody>
      </p:sp>
    </p:spTree>
    <p:extLst>
      <p:ext uri="{BB962C8B-B14F-4D97-AF65-F5344CB8AC3E}">
        <p14:creationId xmlns:p14="http://schemas.microsoft.com/office/powerpoint/2010/main" val="2089196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cs typeface="宋体" panose="02010600030101010101" pitchFamily="2" charset="-122"/>
              </a:defRPr>
            </a:lvl1p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cs typeface="宋体" panose="02010600030101010101" pitchFamily="2" charset="-122"/>
              </a:defRPr>
            </a:lvl1pPr>
            <a:lvl2pPr>
              <a:defRPr sz="2400">
                <a:cs typeface="宋体" panose="02010600030101010101" pitchFamily="2" charset="-122"/>
              </a:defRPr>
            </a:lvl2pPr>
            <a:lvl3pPr>
              <a:defRPr sz="2000">
                <a:cs typeface="宋体" panose="02010600030101010101" pitchFamily="2" charset="-122"/>
              </a:defRPr>
            </a:lvl3pPr>
            <a:lvl4pPr>
              <a:defRPr sz="1800">
                <a:cs typeface="宋体" panose="02010600030101010101" pitchFamily="2" charset="-122"/>
              </a:defRPr>
            </a:lvl4pPr>
            <a:lvl5pPr>
              <a:defRPr sz="1800">
                <a:cs typeface="宋体" panose="02010600030101010101" pitchFamily="2" charset="-122"/>
              </a:defRPr>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cs typeface="宋体" panose="02010600030101010101" pitchFamily="2" charset="-122"/>
              </a:defRPr>
            </a:lvl1pPr>
            <a:lvl2pPr>
              <a:defRPr sz="2400">
                <a:cs typeface="宋体" panose="02010600030101010101" pitchFamily="2" charset="-122"/>
              </a:defRPr>
            </a:lvl2pPr>
            <a:lvl3pPr>
              <a:defRPr sz="2000">
                <a:cs typeface="宋体" panose="02010600030101010101" pitchFamily="2" charset="-122"/>
              </a:defRPr>
            </a:lvl3pPr>
            <a:lvl4pPr>
              <a:defRPr sz="1800">
                <a:cs typeface="宋体" panose="02010600030101010101" pitchFamily="2" charset="-122"/>
              </a:defRPr>
            </a:lvl4pPr>
            <a:lvl5pPr>
              <a:defRPr sz="1800">
                <a:cs typeface="宋体" panose="02010600030101010101" pitchFamily="2" charset="-122"/>
              </a:defRPr>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909625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fl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3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bell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0"/>
            <a:ext cx="16764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747" name="Rectangle 3"/>
          <p:cNvSpPr>
            <a:spLocks noGrp="1" noChangeArrowheads="1"/>
          </p:cNvSpPr>
          <p:nvPr>
            <p:ph type="ctrTitle"/>
          </p:nvPr>
        </p:nvSpPr>
        <p:spPr>
          <a:xfrm>
            <a:off x="990600" y="1828800"/>
            <a:ext cx="7772400" cy="1143000"/>
          </a:xfrm>
        </p:spPr>
        <p:txBody>
          <a:bodyPr/>
          <a:lstStyle>
            <a:lvl1pPr>
              <a:defRPr/>
            </a:lvl1pPr>
          </a:lstStyle>
          <a:p>
            <a:pPr lvl="0"/>
            <a:r>
              <a:rPr lang="zh-CN" altLang="en-US" noProof="0"/>
              <a:t>单击此处编辑母版标题样式</a:t>
            </a:r>
          </a:p>
        </p:txBody>
      </p:sp>
      <p:sp>
        <p:nvSpPr>
          <p:cNvPr id="159748" name="Rectangle 4"/>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6" name="Rectangle 5"/>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47685102-22B9-47BC-B760-8FBA86AA2E71}" type="datetime1">
              <a:rPr lang="zh-CN" altLang="en-US"/>
              <a:pPr>
                <a:defRPr/>
              </a:pPr>
              <a:t>2019/10/14</a:t>
            </a:fld>
            <a:endParaRPr lang="en-US" altLang="zh-CN"/>
          </a:p>
        </p:txBody>
      </p:sp>
      <p:sp>
        <p:nvSpPr>
          <p:cNvPr id="7" name="Rectangle 6"/>
          <p:cNvSpPr>
            <a:spLocks noGrp="1" noChangeArrowheads="1"/>
          </p:cNvSpPr>
          <p:nvPr>
            <p:ph type="ftr" sz="quarter" idx="11"/>
          </p:nvPr>
        </p:nvSpPr>
        <p:spPr>
          <a:xfrm>
            <a:off x="3429000" y="6248400"/>
            <a:ext cx="2895600" cy="457200"/>
          </a:xfrm>
        </p:spPr>
        <p:txBody>
          <a:bodyPr/>
          <a:lstStyle>
            <a:lvl1pPr>
              <a:defRPr sz="1400">
                <a:solidFill>
                  <a:schemeClr val="bg2"/>
                </a:solidFill>
                <a:latin typeface="+mn-lt"/>
                <a:ea typeface="+mn-ea"/>
                <a:cs typeface="宋体" panose="02010600030101010101" pitchFamily="2" charset="-122"/>
              </a:defRPr>
            </a:lvl1pPr>
          </a:lstStyle>
          <a:p>
            <a:pPr>
              <a:defRPr/>
            </a:pPr>
            <a:endParaRPr lang="en-US" altLang="zh-CN"/>
          </a:p>
        </p:txBody>
      </p:sp>
      <p:sp>
        <p:nvSpPr>
          <p:cNvPr id="8" name="Rectangle 7"/>
          <p:cNvSpPr>
            <a:spLocks noGrp="1" noChangeArrowheads="1"/>
          </p:cNvSpPr>
          <p:nvPr>
            <p:ph type="sldNum" sz="quarter" idx="12"/>
          </p:nvPr>
        </p:nvSpPr>
        <p:spPr>
          <a:xfrm>
            <a:off x="6858000" y="6248400"/>
            <a:ext cx="1905000" cy="457200"/>
          </a:xfrm>
        </p:spPr>
        <p:txBody>
          <a:bodyPr/>
          <a:lstStyle>
            <a:lvl1pPr algn="r">
              <a:defRPr b="0">
                <a:solidFill>
                  <a:schemeClr val="bg2"/>
                </a:solidFill>
              </a:defRPr>
            </a:lvl1pPr>
          </a:lstStyle>
          <a:p>
            <a:fld id="{7ED17E94-1653-4F4E-B9A6-31A788869C68}" type="slidenum">
              <a:rPr lang="en-US" altLang="zh-CN"/>
              <a:pPr/>
              <a:t>‹#›</a:t>
            </a:fld>
            <a:endParaRPr lang="en-US" altLang="zh-CN"/>
          </a:p>
        </p:txBody>
      </p:sp>
    </p:spTree>
    <p:extLst>
      <p:ext uri="{BB962C8B-B14F-4D97-AF65-F5344CB8AC3E}">
        <p14:creationId xmlns:p14="http://schemas.microsoft.com/office/powerpoint/2010/main" val="10896400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p:cNvSpPr>
            <a:spLocks noGrp="1" noChangeArrowheads="1"/>
          </p:cNvSpPr>
          <p:nvPr>
            <p:ph type="dt" sz="half" idx="10"/>
          </p:nvPr>
        </p:nvSpPr>
        <p:spPr>
          <a:ln/>
        </p:spPr>
        <p:txBody>
          <a:bodyPr/>
          <a:lstStyle>
            <a:lvl1pPr>
              <a:defRPr/>
            </a:lvl1pPr>
          </a:lstStyle>
          <a:p>
            <a:pPr>
              <a:defRPr/>
            </a:pPr>
            <a:fld id="{527CD95A-C50C-4A3A-B3F3-1B1A45D7A0A3}" type="datetime1">
              <a:rPr lang="zh-CN" altLang="en-US"/>
              <a:pPr>
                <a:defRPr/>
              </a:pPr>
              <a:t>2019/10/14</a:t>
            </a:fld>
            <a:r>
              <a:rPr lang="en-US" altLang="zh-CN"/>
              <a:t>    </a:t>
            </a:r>
            <a:fld id="{87181196-8F76-4E21-81B1-0DE49A84DEA0}" type="datetime10">
              <a:rPr lang="zh-CN" altLang="en-US"/>
              <a:pPr>
                <a:defRPr/>
              </a:pPr>
              <a:t>09:18</a:t>
            </a:fld>
            <a:endParaRPr lang="zh-CN"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虚拟存储器</a:t>
            </a:r>
          </a:p>
          <a:p>
            <a:pPr>
              <a:defRPr/>
            </a:pPr>
            <a:endParaRPr lang="en-US" altLang="zh-CN"/>
          </a:p>
        </p:txBody>
      </p:sp>
      <p:sp>
        <p:nvSpPr>
          <p:cNvPr id="6" name="Rectangle 8"/>
          <p:cNvSpPr>
            <a:spLocks noGrp="1" noChangeArrowheads="1"/>
          </p:cNvSpPr>
          <p:nvPr>
            <p:ph type="sldNum" sz="quarter" idx="12"/>
          </p:nvPr>
        </p:nvSpPr>
        <p:spPr>
          <a:ln/>
        </p:spPr>
        <p:txBody>
          <a:bodyPr/>
          <a:lstStyle>
            <a:lvl1pPr>
              <a:defRPr sz="1600"/>
            </a:lvl1pPr>
          </a:lstStyle>
          <a:p>
            <a:fld id="{CB893323-11D6-4E2E-BB34-BCD8651C98ED}" type="slidenum">
              <a:rPr lang="en-US" altLang="zh-CN"/>
              <a:pPr/>
              <a:t>‹#›</a:t>
            </a:fld>
            <a:endParaRPr lang="en-US" altLang="zh-CN"/>
          </a:p>
          <a:p>
            <a:endParaRPr lang="en-US" altLang="zh-CN"/>
          </a:p>
          <a:p>
            <a:r>
              <a:rPr lang="zh-CN" altLang="en-US" sz="1400"/>
              <a:t>徐虹</a:t>
            </a:r>
          </a:p>
        </p:txBody>
      </p:sp>
    </p:spTree>
    <p:extLst>
      <p:ext uri="{BB962C8B-B14F-4D97-AF65-F5344CB8AC3E}">
        <p14:creationId xmlns:p14="http://schemas.microsoft.com/office/powerpoint/2010/main" val="35873341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1182688" y="838200"/>
            <a:ext cx="3446462" cy="5294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81550" y="838200"/>
            <a:ext cx="3448050" cy="5294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p:cNvSpPr>
            <a:spLocks noGrp="1" noChangeArrowheads="1"/>
          </p:cNvSpPr>
          <p:nvPr>
            <p:ph type="dt" sz="half" idx="10"/>
          </p:nvPr>
        </p:nvSpPr>
        <p:spPr>
          <a:ln/>
        </p:spPr>
        <p:txBody>
          <a:bodyPr/>
          <a:lstStyle>
            <a:lvl1pPr>
              <a:defRPr/>
            </a:lvl1pPr>
          </a:lstStyle>
          <a:p>
            <a:pPr>
              <a:defRPr/>
            </a:pPr>
            <a:fld id="{527CD95A-C50C-4A3A-B3F3-1B1A45D7A0A3}" type="datetime1">
              <a:rPr lang="zh-CN" altLang="en-US"/>
              <a:pPr>
                <a:defRPr/>
              </a:pPr>
              <a:t>2019/10/14</a:t>
            </a:fld>
            <a:r>
              <a:rPr lang="en-US" altLang="zh-CN"/>
              <a:t>    </a:t>
            </a:r>
            <a:fld id="{87181196-8F76-4E21-81B1-0DE49A84DEA0}" type="datetime10">
              <a:rPr lang="zh-CN" altLang="en-US"/>
              <a:pPr>
                <a:defRPr/>
              </a:pPr>
              <a:t>09:18</a:t>
            </a:fld>
            <a:endParaRPr lang="zh-CN"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虚拟存储器</a:t>
            </a:r>
          </a:p>
          <a:p>
            <a:pPr>
              <a:defRPr/>
            </a:pPr>
            <a:endParaRPr lang="en-US" altLang="zh-CN"/>
          </a:p>
        </p:txBody>
      </p:sp>
      <p:sp>
        <p:nvSpPr>
          <p:cNvPr id="7" name="Rectangle 8"/>
          <p:cNvSpPr>
            <a:spLocks noGrp="1" noChangeArrowheads="1"/>
          </p:cNvSpPr>
          <p:nvPr>
            <p:ph type="sldNum" sz="quarter" idx="12"/>
          </p:nvPr>
        </p:nvSpPr>
        <p:spPr>
          <a:ln/>
        </p:spPr>
        <p:txBody>
          <a:bodyPr/>
          <a:lstStyle>
            <a:lvl1pPr>
              <a:defRPr sz="1600"/>
            </a:lvl1pPr>
          </a:lstStyle>
          <a:p>
            <a:fld id="{17D1388E-FCE5-49E4-AFF2-A11A7634073F}" type="slidenum">
              <a:rPr lang="en-US" altLang="zh-CN"/>
              <a:pPr/>
              <a:t>‹#›</a:t>
            </a:fld>
            <a:endParaRPr lang="en-US" altLang="zh-CN"/>
          </a:p>
          <a:p>
            <a:endParaRPr lang="en-US" altLang="zh-CN"/>
          </a:p>
          <a:p>
            <a:r>
              <a:rPr lang="zh-CN" altLang="en-US" sz="1400"/>
              <a:t>徐虹</a:t>
            </a:r>
          </a:p>
        </p:txBody>
      </p:sp>
    </p:spTree>
    <p:extLst>
      <p:ext uri="{BB962C8B-B14F-4D97-AF65-F5344CB8AC3E}">
        <p14:creationId xmlns:p14="http://schemas.microsoft.com/office/powerpoint/2010/main" val="18430827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6"/>
          <p:cNvSpPr>
            <a:spLocks noGrp="1" noChangeArrowheads="1"/>
          </p:cNvSpPr>
          <p:nvPr>
            <p:ph type="dt" sz="half" idx="10"/>
          </p:nvPr>
        </p:nvSpPr>
        <p:spPr>
          <a:ln/>
        </p:spPr>
        <p:txBody>
          <a:bodyPr/>
          <a:lstStyle>
            <a:lvl1pPr>
              <a:defRPr/>
            </a:lvl1pPr>
          </a:lstStyle>
          <a:p>
            <a:pPr>
              <a:defRPr/>
            </a:pPr>
            <a:fld id="{527CD95A-C50C-4A3A-B3F3-1B1A45D7A0A3}" type="datetime1">
              <a:rPr lang="zh-CN" altLang="en-US"/>
              <a:pPr>
                <a:defRPr/>
              </a:pPr>
              <a:t>2019/10/14</a:t>
            </a:fld>
            <a:r>
              <a:rPr lang="en-US" altLang="zh-CN"/>
              <a:t>    </a:t>
            </a:r>
            <a:fld id="{87181196-8F76-4E21-81B1-0DE49A84DEA0}" type="datetime10">
              <a:rPr lang="zh-CN" altLang="en-US"/>
              <a:pPr>
                <a:defRPr/>
              </a:pPr>
              <a:t>09:18</a:t>
            </a:fld>
            <a:endParaRPr lang="zh-CN" altLang="zh-CN"/>
          </a:p>
        </p:txBody>
      </p:sp>
      <p:sp>
        <p:nvSpPr>
          <p:cNvPr id="8" name="Rectangle 7"/>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虚拟存储器</a:t>
            </a:r>
          </a:p>
          <a:p>
            <a:pPr>
              <a:defRPr/>
            </a:pPr>
            <a:endParaRPr lang="en-US" altLang="zh-CN"/>
          </a:p>
        </p:txBody>
      </p:sp>
      <p:sp>
        <p:nvSpPr>
          <p:cNvPr id="9" name="Rectangle 8"/>
          <p:cNvSpPr>
            <a:spLocks noGrp="1" noChangeArrowheads="1"/>
          </p:cNvSpPr>
          <p:nvPr>
            <p:ph type="sldNum" sz="quarter" idx="12"/>
          </p:nvPr>
        </p:nvSpPr>
        <p:spPr>
          <a:ln/>
        </p:spPr>
        <p:txBody>
          <a:bodyPr/>
          <a:lstStyle>
            <a:lvl1pPr>
              <a:defRPr sz="1600"/>
            </a:lvl1pPr>
          </a:lstStyle>
          <a:p>
            <a:fld id="{BB1499E3-5B88-4FB3-B5A6-DACE7C476A57}" type="slidenum">
              <a:rPr lang="en-US" altLang="zh-CN"/>
              <a:pPr/>
              <a:t>‹#›</a:t>
            </a:fld>
            <a:endParaRPr lang="en-US" altLang="zh-CN"/>
          </a:p>
          <a:p>
            <a:endParaRPr lang="en-US" altLang="zh-CN"/>
          </a:p>
          <a:p>
            <a:r>
              <a:rPr lang="zh-CN" altLang="en-US" sz="1400"/>
              <a:t>徐虹</a:t>
            </a:r>
          </a:p>
        </p:txBody>
      </p:sp>
    </p:spTree>
    <p:extLst>
      <p:ext uri="{BB962C8B-B14F-4D97-AF65-F5344CB8AC3E}">
        <p14:creationId xmlns:p14="http://schemas.microsoft.com/office/powerpoint/2010/main" val="22782101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fld id="{527CD95A-C50C-4A3A-B3F3-1B1A45D7A0A3}" type="datetime1">
              <a:rPr lang="zh-CN" altLang="en-US"/>
              <a:pPr>
                <a:defRPr/>
              </a:pPr>
              <a:t>2019/10/14</a:t>
            </a:fld>
            <a:r>
              <a:rPr lang="en-US" altLang="zh-CN"/>
              <a:t>    </a:t>
            </a:r>
            <a:fld id="{87181196-8F76-4E21-81B1-0DE49A84DEA0}" type="datetime10">
              <a:rPr lang="zh-CN" altLang="en-US"/>
              <a:pPr>
                <a:defRPr/>
              </a:pPr>
              <a:t>09:18</a:t>
            </a:fld>
            <a:endParaRPr lang="zh-CN"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虚拟存储器</a:t>
            </a:r>
          </a:p>
          <a:p>
            <a:pPr>
              <a:defRPr/>
            </a:pPr>
            <a:endParaRPr lang="en-US" altLang="zh-CN"/>
          </a:p>
        </p:txBody>
      </p:sp>
      <p:sp>
        <p:nvSpPr>
          <p:cNvPr id="5" name="Rectangle 8"/>
          <p:cNvSpPr>
            <a:spLocks noGrp="1" noChangeArrowheads="1"/>
          </p:cNvSpPr>
          <p:nvPr>
            <p:ph type="sldNum" sz="quarter" idx="12"/>
          </p:nvPr>
        </p:nvSpPr>
        <p:spPr>
          <a:ln/>
        </p:spPr>
        <p:txBody>
          <a:bodyPr/>
          <a:lstStyle>
            <a:lvl1pPr>
              <a:defRPr sz="1600"/>
            </a:lvl1pPr>
          </a:lstStyle>
          <a:p>
            <a:fld id="{60830A51-A8FD-4E0F-8AC7-765CA7A043C9}" type="slidenum">
              <a:rPr lang="en-US" altLang="zh-CN"/>
              <a:pPr/>
              <a:t>‹#›</a:t>
            </a:fld>
            <a:endParaRPr lang="en-US" altLang="zh-CN"/>
          </a:p>
          <a:p>
            <a:endParaRPr lang="en-US" altLang="zh-CN"/>
          </a:p>
          <a:p>
            <a:r>
              <a:rPr lang="zh-CN" altLang="en-US" sz="1400"/>
              <a:t>徐虹</a:t>
            </a:r>
          </a:p>
        </p:txBody>
      </p:sp>
    </p:spTree>
    <p:extLst>
      <p:ext uri="{BB962C8B-B14F-4D97-AF65-F5344CB8AC3E}">
        <p14:creationId xmlns:p14="http://schemas.microsoft.com/office/powerpoint/2010/main" val="6701924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527CD95A-C50C-4A3A-B3F3-1B1A45D7A0A3}" type="datetime1">
              <a:rPr lang="zh-CN" altLang="en-US"/>
              <a:pPr>
                <a:defRPr/>
              </a:pPr>
              <a:t>2019/10/14</a:t>
            </a:fld>
            <a:r>
              <a:rPr lang="en-US" altLang="zh-CN"/>
              <a:t>    </a:t>
            </a:r>
            <a:fld id="{87181196-8F76-4E21-81B1-0DE49A84DEA0}" type="datetime10">
              <a:rPr lang="zh-CN" altLang="en-US"/>
              <a:pPr>
                <a:defRPr/>
              </a:pPr>
              <a:t>09:18</a:t>
            </a:fld>
            <a:endParaRPr lang="zh-CN" altLang="zh-CN"/>
          </a:p>
        </p:txBody>
      </p:sp>
      <p:sp>
        <p:nvSpPr>
          <p:cNvPr id="3" name="Rectangle 7"/>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虚拟存储器</a:t>
            </a:r>
          </a:p>
          <a:p>
            <a:pPr>
              <a:defRPr/>
            </a:pPr>
            <a:endParaRPr lang="en-US" altLang="zh-CN"/>
          </a:p>
        </p:txBody>
      </p:sp>
      <p:sp>
        <p:nvSpPr>
          <p:cNvPr id="4" name="Rectangle 8"/>
          <p:cNvSpPr>
            <a:spLocks noGrp="1" noChangeArrowheads="1"/>
          </p:cNvSpPr>
          <p:nvPr>
            <p:ph type="sldNum" sz="quarter" idx="12"/>
          </p:nvPr>
        </p:nvSpPr>
        <p:spPr>
          <a:ln/>
        </p:spPr>
        <p:txBody>
          <a:bodyPr/>
          <a:lstStyle>
            <a:lvl1pPr>
              <a:defRPr sz="1600"/>
            </a:lvl1pPr>
          </a:lstStyle>
          <a:p>
            <a:fld id="{BB1DF111-DFF5-4C70-B6AA-CBBEC0B3D8DC}" type="slidenum">
              <a:rPr lang="en-US" altLang="zh-CN"/>
              <a:pPr/>
              <a:t>‹#›</a:t>
            </a:fld>
            <a:endParaRPr lang="en-US" altLang="zh-CN"/>
          </a:p>
          <a:p>
            <a:endParaRPr lang="en-US" altLang="zh-CN"/>
          </a:p>
          <a:p>
            <a:r>
              <a:rPr lang="zh-CN" altLang="en-US" sz="1400"/>
              <a:t>徐虹</a:t>
            </a:r>
          </a:p>
        </p:txBody>
      </p:sp>
    </p:spTree>
    <p:extLst>
      <p:ext uri="{BB962C8B-B14F-4D97-AF65-F5344CB8AC3E}">
        <p14:creationId xmlns:p14="http://schemas.microsoft.com/office/powerpoint/2010/main" val="292468506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527CD95A-C50C-4A3A-B3F3-1B1A45D7A0A3}" type="datetime1">
              <a:rPr lang="zh-CN" altLang="en-US"/>
              <a:pPr>
                <a:defRPr/>
              </a:pPr>
              <a:t>2019/10/14</a:t>
            </a:fld>
            <a:r>
              <a:rPr lang="en-US" altLang="zh-CN"/>
              <a:t>    </a:t>
            </a:r>
            <a:fld id="{87181196-8F76-4E21-81B1-0DE49A84DEA0}" type="datetime10">
              <a:rPr lang="zh-CN" altLang="en-US"/>
              <a:pPr>
                <a:defRPr/>
              </a:pPr>
              <a:t>09:18</a:t>
            </a:fld>
            <a:endParaRPr lang="zh-CN"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虚拟存储器</a:t>
            </a:r>
          </a:p>
          <a:p>
            <a:pPr>
              <a:defRPr/>
            </a:pPr>
            <a:endParaRPr lang="en-US" altLang="zh-CN"/>
          </a:p>
        </p:txBody>
      </p:sp>
      <p:sp>
        <p:nvSpPr>
          <p:cNvPr id="7" name="Rectangle 8"/>
          <p:cNvSpPr>
            <a:spLocks noGrp="1" noChangeArrowheads="1"/>
          </p:cNvSpPr>
          <p:nvPr>
            <p:ph type="sldNum" sz="quarter" idx="12"/>
          </p:nvPr>
        </p:nvSpPr>
        <p:spPr>
          <a:ln/>
        </p:spPr>
        <p:txBody>
          <a:bodyPr/>
          <a:lstStyle>
            <a:lvl1pPr>
              <a:defRPr sz="1600"/>
            </a:lvl1pPr>
          </a:lstStyle>
          <a:p>
            <a:fld id="{EFA75FD1-86DF-45E4-9332-68B8D348D772}" type="slidenum">
              <a:rPr lang="en-US" altLang="zh-CN"/>
              <a:pPr/>
              <a:t>‹#›</a:t>
            </a:fld>
            <a:endParaRPr lang="en-US" altLang="zh-CN"/>
          </a:p>
          <a:p>
            <a:endParaRPr lang="en-US" altLang="zh-CN"/>
          </a:p>
          <a:p>
            <a:r>
              <a:rPr lang="zh-CN" altLang="en-US" sz="1400"/>
              <a:t>徐虹</a:t>
            </a:r>
          </a:p>
        </p:txBody>
      </p:sp>
    </p:spTree>
    <p:extLst>
      <p:ext uri="{BB962C8B-B14F-4D97-AF65-F5344CB8AC3E}">
        <p14:creationId xmlns:p14="http://schemas.microsoft.com/office/powerpoint/2010/main" val="1946825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527CD95A-C50C-4A3A-B3F3-1B1A45D7A0A3}" type="datetime1">
              <a:rPr lang="zh-CN" altLang="en-US"/>
              <a:pPr>
                <a:defRPr/>
              </a:pPr>
              <a:t>2019/10/14</a:t>
            </a:fld>
            <a:r>
              <a:rPr lang="en-US" altLang="zh-CN"/>
              <a:t>    </a:t>
            </a:r>
            <a:fld id="{87181196-8F76-4E21-81B1-0DE49A84DEA0}" type="datetime10">
              <a:rPr lang="zh-CN" altLang="en-US"/>
              <a:pPr>
                <a:defRPr/>
              </a:pPr>
              <a:t>09:18</a:t>
            </a:fld>
            <a:endParaRPr lang="zh-CN"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虚拟存储器</a:t>
            </a:r>
          </a:p>
          <a:p>
            <a:pPr>
              <a:defRPr/>
            </a:pPr>
            <a:endParaRPr lang="en-US" altLang="zh-CN"/>
          </a:p>
        </p:txBody>
      </p:sp>
      <p:sp>
        <p:nvSpPr>
          <p:cNvPr id="7" name="Rectangle 8"/>
          <p:cNvSpPr>
            <a:spLocks noGrp="1" noChangeArrowheads="1"/>
          </p:cNvSpPr>
          <p:nvPr>
            <p:ph type="sldNum" sz="quarter" idx="12"/>
          </p:nvPr>
        </p:nvSpPr>
        <p:spPr>
          <a:ln/>
        </p:spPr>
        <p:txBody>
          <a:bodyPr/>
          <a:lstStyle>
            <a:lvl1pPr>
              <a:defRPr sz="1600"/>
            </a:lvl1pPr>
          </a:lstStyle>
          <a:p>
            <a:fld id="{0E4B8A29-FEF1-4E7D-AF4D-03044E70BA3F}" type="slidenum">
              <a:rPr lang="en-US" altLang="zh-CN"/>
              <a:pPr/>
              <a:t>‹#›</a:t>
            </a:fld>
            <a:endParaRPr lang="en-US" altLang="zh-CN"/>
          </a:p>
          <a:p>
            <a:endParaRPr lang="en-US" altLang="zh-CN"/>
          </a:p>
          <a:p>
            <a:r>
              <a:rPr lang="zh-CN" altLang="en-US" sz="1400"/>
              <a:t>徐虹</a:t>
            </a:r>
          </a:p>
        </p:txBody>
      </p:sp>
    </p:spTree>
    <p:extLst>
      <p:ext uri="{BB962C8B-B14F-4D97-AF65-F5344CB8AC3E}">
        <p14:creationId xmlns:p14="http://schemas.microsoft.com/office/powerpoint/2010/main" val="302312590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p:cNvSpPr>
            <a:spLocks noGrp="1" noChangeArrowheads="1"/>
          </p:cNvSpPr>
          <p:nvPr>
            <p:ph type="dt" sz="half" idx="10"/>
          </p:nvPr>
        </p:nvSpPr>
        <p:spPr>
          <a:ln/>
        </p:spPr>
        <p:txBody>
          <a:bodyPr/>
          <a:lstStyle>
            <a:lvl1pPr>
              <a:defRPr/>
            </a:lvl1pPr>
          </a:lstStyle>
          <a:p>
            <a:pPr>
              <a:defRPr/>
            </a:pPr>
            <a:fld id="{527CD95A-C50C-4A3A-B3F3-1B1A45D7A0A3}" type="datetime1">
              <a:rPr lang="zh-CN" altLang="en-US"/>
              <a:pPr>
                <a:defRPr/>
              </a:pPr>
              <a:t>2019/10/14</a:t>
            </a:fld>
            <a:r>
              <a:rPr lang="en-US" altLang="zh-CN"/>
              <a:t>    </a:t>
            </a:r>
            <a:fld id="{87181196-8F76-4E21-81B1-0DE49A84DEA0}" type="datetime10">
              <a:rPr lang="zh-CN" altLang="en-US"/>
              <a:pPr>
                <a:defRPr/>
              </a:pPr>
              <a:t>09:18</a:t>
            </a:fld>
            <a:endParaRPr lang="zh-CN"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虚拟存储器</a:t>
            </a:r>
          </a:p>
          <a:p>
            <a:pPr>
              <a:defRPr/>
            </a:pPr>
            <a:endParaRPr lang="en-US" altLang="zh-CN"/>
          </a:p>
        </p:txBody>
      </p:sp>
      <p:sp>
        <p:nvSpPr>
          <p:cNvPr id="6" name="Rectangle 8"/>
          <p:cNvSpPr>
            <a:spLocks noGrp="1" noChangeArrowheads="1"/>
          </p:cNvSpPr>
          <p:nvPr>
            <p:ph type="sldNum" sz="quarter" idx="12"/>
          </p:nvPr>
        </p:nvSpPr>
        <p:spPr>
          <a:ln/>
        </p:spPr>
        <p:txBody>
          <a:bodyPr/>
          <a:lstStyle>
            <a:lvl1pPr>
              <a:defRPr sz="1600"/>
            </a:lvl1pPr>
          </a:lstStyle>
          <a:p>
            <a:fld id="{0E081CB3-7667-4C97-98F1-B5AC01F37488}" type="slidenum">
              <a:rPr lang="en-US" altLang="zh-CN"/>
              <a:pPr/>
              <a:t>‹#›</a:t>
            </a:fld>
            <a:endParaRPr lang="en-US" altLang="zh-CN"/>
          </a:p>
          <a:p>
            <a:endParaRPr lang="en-US" altLang="zh-CN"/>
          </a:p>
          <a:p>
            <a:r>
              <a:rPr lang="zh-CN" altLang="en-US" sz="1400"/>
              <a:t>徐虹</a:t>
            </a:r>
          </a:p>
        </p:txBody>
      </p:sp>
    </p:spTree>
    <p:extLst>
      <p:ext uri="{BB962C8B-B14F-4D97-AF65-F5344CB8AC3E}">
        <p14:creationId xmlns:p14="http://schemas.microsoft.com/office/powerpoint/2010/main" val="178344567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6113" y="617538"/>
            <a:ext cx="1947862" cy="55149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1150938" y="617538"/>
            <a:ext cx="5692775" cy="55149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p:cNvSpPr>
            <a:spLocks noGrp="1" noChangeArrowheads="1"/>
          </p:cNvSpPr>
          <p:nvPr>
            <p:ph type="dt" sz="half" idx="10"/>
          </p:nvPr>
        </p:nvSpPr>
        <p:spPr>
          <a:ln/>
        </p:spPr>
        <p:txBody>
          <a:bodyPr/>
          <a:lstStyle>
            <a:lvl1pPr>
              <a:defRPr/>
            </a:lvl1pPr>
          </a:lstStyle>
          <a:p>
            <a:pPr>
              <a:defRPr/>
            </a:pPr>
            <a:fld id="{527CD95A-C50C-4A3A-B3F3-1B1A45D7A0A3}" type="datetime1">
              <a:rPr lang="zh-CN" altLang="en-US"/>
              <a:pPr>
                <a:defRPr/>
              </a:pPr>
              <a:t>2019/10/14</a:t>
            </a:fld>
            <a:r>
              <a:rPr lang="en-US" altLang="zh-CN"/>
              <a:t>    </a:t>
            </a:r>
            <a:fld id="{87181196-8F76-4E21-81B1-0DE49A84DEA0}" type="datetime10">
              <a:rPr lang="zh-CN" altLang="en-US"/>
              <a:pPr>
                <a:defRPr/>
              </a:pPr>
              <a:t>09:18</a:t>
            </a:fld>
            <a:endParaRPr lang="zh-CN"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虚拟存储器</a:t>
            </a:r>
          </a:p>
          <a:p>
            <a:pPr>
              <a:defRPr/>
            </a:pPr>
            <a:endParaRPr lang="en-US" altLang="zh-CN"/>
          </a:p>
        </p:txBody>
      </p:sp>
      <p:sp>
        <p:nvSpPr>
          <p:cNvPr id="6" name="Rectangle 8"/>
          <p:cNvSpPr>
            <a:spLocks noGrp="1" noChangeArrowheads="1"/>
          </p:cNvSpPr>
          <p:nvPr>
            <p:ph type="sldNum" sz="quarter" idx="12"/>
          </p:nvPr>
        </p:nvSpPr>
        <p:spPr>
          <a:ln/>
        </p:spPr>
        <p:txBody>
          <a:bodyPr/>
          <a:lstStyle>
            <a:lvl1pPr>
              <a:defRPr sz="1600"/>
            </a:lvl1pPr>
          </a:lstStyle>
          <a:p>
            <a:fld id="{6697A905-6810-4262-9EBA-DF09F9C15AEF}" type="slidenum">
              <a:rPr lang="en-US" altLang="zh-CN"/>
              <a:pPr/>
              <a:t>‹#›</a:t>
            </a:fld>
            <a:endParaRPr lang="en-US" altLang="zh-CN"/>
          </a:p>
          <a:p>
            <a:endParaRPr lang="en-US" altLang="zh-CN"/>
          </a:p>
          <a:p>
            <a:r>
              <a:rPr lang="zh-CN" altLang="en-US" sz="1400"/>
              <a:t>徐虹</a:t>
            </a:r>
          </a:p>
        </p:txBody>
      </p:sp>
    </p:spTree>
    <p:extLst>
      <p:ext uri="{BB962C8B-B14F-4D97-AF65-F5344CB8AC3E}">
        <p14:creationId xmlns:p14="http://schemas.microsoft.com/office/powerpoint/2010/main" val="3590247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cs typeface="宋体" panose="02010600030101010101" pitchFamily="2" charset="-122"/>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cs typeface="宋体" panose="0201060003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cs typeface="宋体" panose="02010600030101010101" pitchFamily="2" charset="-122"/>
              </a:defRPr>
            </a:lvl1pPr>
            <a:lvl2pPr>
              <a:defRPr sz="2000">
                <a:cs typeface="宋体" panose="02010600030101010101" pitchFamily="2" charset="-122"/>
              </a:defRPr>
            </a:lvl2pPr>
            <a:lvl3pPr>
              <a:defRPr sz="1800">
                <a:cs typeface="宋体" panose="02010600030101010101" pitchFamily="2" charset="-122"/>
              </a:defRPr>
            </a:lvl3pPr>
            <a:lvl4pPr>
              <a:defRPr sz="1600">
                <a:cs typeface="宋体" panose="02010600030101010101" pitchFamily="2" charset="-122"/>
              </a:defRPr>
            </a:lvl4pPr>
            <a:lvl5pPr>
              <a:defRPr sz="1600">
                <a:cs typeface="宋体" panose="02010600030101010101" pitchFamily="2" charset="-122"/>
              </a:defRPr>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cs typeface="宋体" panose="0201060003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cs typeface="宋体" panose="02010600030101010101" pitchFamily="2" charset="-122"/>
              </a:defRPr>
            </a:lvl1pPr>
            <a:lvl2pPr>
              <a:defRPr sz="2000">
                <a:cs typeface="宋体" panose="02010600030101010101" pitchFamily="2" charset="-122"/>
              </a:defRPr>
            </a:lvl2pPr>
            <a:lvl3pPr>
              <a:defRPr sz="1800">
                <a:cs typeface="宋体" panose="02010600030101010101" pitchFamily="2" charset="-122"/>
              </a:defRPr>
            </a:lvl3pPr>
            <a:lvl4pPr>
              <a:defRPr sz="1600">
                <a:cs typeface="宋体" panose="02010600030101010101" pitchFamily="2" charset="-122"/>
              </a:defRPr>
            </a:lvl4pPr>
            <a:lvl5pPr>
              <a:defRPr sz="1600">
                <a:cs typeface="宋体" panose="02010600030101010101" pitchFamily="2" charset="-122"/>
              </a:defRPr>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5271028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1182688" y="838200"/>
            <a:ext cx="3446462" cy="52943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81550" y="838200"/>
            <a:ext cx="3448050" cy="52943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p:cNvSpPr>
            <a:spLocks noGrp="1" noChangeArrowheads="1"/>
          </p:cNvSpPr>
          <p:nvPr>
            <p:ph type="dt" sz="half" idx="10"/>
          </p:nvPr>
        </p:nvSpPr>
        <p:spPr>
          <a:ln/>
        </p:spPr>
        <p:txBody>
          <a:bodyPr/>
          <a:lstStyle>
            <a:lvl1pPr>
              <a:defRPr/>
            </a:lvl1pPr>
          </a:lstStyle>
          <a:p>
            <a:pPr>
              <a:defRPr/>
            </a:pPr>
            <a:fld id="{527CD95A-C50C-4A3A-B3F3-1B1A45D7A0A3}" type="datetime1">
              <a:rPr lang="zh-CN" altLang="en-US"/>
              <a:pPr>
                <a:defRPr/>
              </a:pPr>
              <a:t>2019/10/14</a:t>
            </a:fld>
            <a:r>
              <a:rPr lang="en-US" altLang="zh-CN"/>
              <a:t>    </a:t>
            </a:r>
            <a:fld id="{87181196-8F76-4E21-81B1-0DE49A84DEA0}" type="datetime10">
              <a:rPr lang="zh-CN" altLang="en-US"/>
              <a:pPr>
                <a:defRPr/>
              </a:pPr>
              <a:t>09:18</a:t>
            </a:fld>
            <a:endParaRPr lang="zh-CN"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a:t>操作系统</a:t>
            </a:r>
            <a:r>
              <a:rPr lang="en-US" altLang="zh-CN"/>
              <a:t>|</a:t>
            </a:r>
            <a:r>
              <a:rPr lang="zh-CN" altLang="en-US"/>
              <a:t>虚拟存储器</a:t>
            </a:r>
          </a:p>
          <a:p>
            <a:pPr>
              <a:defRPr/>
            </a:pPr>
            <a:endParaRPr lang="en-US" altLang="zh-CN"/>
          </a:p>
        </p:txBody>
      </p:sp>
      <p:sp>
        <p:nvSpPr>
          <p:cNvPr id="7" name="Rectangle 8"/>
          <p:cNvSpPr>
            <a:spLocks noGrp="1" noChangeArrowheads="1"/>
          </p:cNvSpPr>
          <p:nvPr>
            <p:ph type="sldNum" sz="quarter" idx="12"/>
          </p:nvPr>
        </p:nvSpPr>
        <p:spPr>
          <a:ln/>
        </p:spPr>
        <p:txBody>
          <a:bodyPr/>
          <a:lstStyle>
            <a:lvl1pPr>
              <a:defRPr sz="1600"/>
            </a:lvl1pPr>
          </a:lstStyle>
          <a:p>
            <a:fld id="{CB98540E-0A2D-4476-80B6-87D2EB126F65}" type="slidenum">
              <a:rPr lang="en-US" altLang="zh-CN"/>
              <a:pPr/>
              <a:t>‹#›</a:t>
            </a:fld>
            <a:endParaRPr lang="en-US" altLang="zh-CN"/>
          </a:p>
          <a:p>
            <a:endParaRPr lang="en-US" altLang="zh-CN"/>
          </a:p>
          <a:p>
            <a:r>
              <a:rPr lang="zh-CN" altLang="en-US" sz="1400"/>
              <a:t>徐虹</a:t>
            </a:r>
          </a:p>
        </p:txBody>
      </p:sp>
    </p:spTree>
    <p:extLst>
      <p:ext uri="{BB962C8B-B14F-4D97-AF65-F5344CB8AC3E}">
        <p14:creationId xmlns:p14="http://schemas.microsoft.com/office/powerpoint/2010/main" val="23349398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68313" y="692150"/>
            <a:ext cx="8207375" cy="5545138"/>
          </a:xfrm>
        </p:spPr>
        <p:txBody>
          <a:bodyPr/>
          <a:lstStyle/>
          <a:p>
            <a:r>
              <a:rPr lang="zh-CN" altLang="en-US" noProof="1"/>
              <a:t>单击此处编辑母版标题样式</a:t>
            </a:r>
          </a:p>
        </p:txBody>
      </p:sp>
      <p:sp>
        <p:nvSpPr>
          <p:cNvPr id="3" name="日期占位符 2"/>
          <p:cNvSpPr>
            <a:spLocks noGrp="1"/>
          </p:cNvSpPr>
          <p:nvPr>
            <p:ph type="dt" sz="half" idx="10"/>
          </p:nvPr>
        </p:nvSpPr>
        <p:spPr>
          <a:xfrm>
            <a:off x="457200" y="6245225"/>
            <a:ext cx="2133600" cy="476250"/>
          </a:xfrm>
        </p:spPr>
        <p:txBody>
          <a:bodyPr/>
          <a:lstStyle>
            <a:lvl1pPr>
              <a:defRPr>
                <a:latin typeface="宋体" panose="02010600030101010101" pitchFamily="2" charset="-122"/>
                <a:cs typeface="宋体" panose="02010600030101010101" pitchFamily="2" charset="-122"/>
              </a:defRPr>
            </a:lvl1pPr>
          </a:lstStyle>
          <a:p>
            <a:pPr>
              <a:defRPr/>
            </a:pPr>
            <a:endParaRPr lang="zh-CN" altLang="zh-CN"/>
          </a:p>
        </p:txBody>
      </p:sp>
      <p:sp>
        <p:nvSpPr>
          <p:cNvPr id="4" name="页脚占位符 3"/>
          <p:cNvSpPr>
            <a:spLocks noGrp="1"/>
          </p:cNvSpPr>
          <p:nvPr>
            <p:ph type="ftr" sz="quarter" idx="11"/>
          </p:nvPr>
        </p:nvSpPr>
        <p:spPr>
          <a:xfrm>
            <a:off x="3124200" y="6245225"/>
            <a:ext cx="2895600" cy="476250"/>
          </a:xfrm>
        </p:spPr>
        <p:txBody>
          <a:bodyPr/>
          <a:lstStyle>
            <a:lvl1pPr>
              <a:defRPr>
                <a:cs typeface="宋体" panose="02010600030101010101" pitchFamily="2" charset="-122"/>
              </a:defRPr>
            </a:lvl1pPr>
          </a:lstStyle>
          <a:p>
            <a:pPr>
              <a:defRPr/>
            </a:pPr>
            <a:endParaRPr lang="zh-CN" altLang="zh-CN"/>
          </a:p>
        </p:txBody>
      </p:sp>
      <p:sp>
        <p:nvSpPr>
          <p:cNvPr id="5" name="灯片编号占位符 2"/>
          <p:cNvSpPr>
            <a:spLocks noGrp="1"/>
          </p:cNvSpPr>
          <p:nvPr>
            <p:ph type="sldNum" sz="quarter" idx="12"/>
          </p:nvPr>
        </p:nvSpPr>
        <p:spPr/>
        <p:txBody>
          <a:bodyPr/>
          <a:lstStyle>
            <a:lvl1pPr>
              <a:defRPr sz="1600"/>
            </a:lvl1pPr>
          </a:lstStyle>
          <a:p>
            <a:fld id="{210B0836-1A16-489F-ABAD-3108AAE97C69}" type="slidenum">
              <a:rPr lang="en-US" altLang="zh-CN"/>
              <a:pPr/>
              <a:t>‹#›</a:t>
            </a:fld>
            <a:endParaRPr lang="en-US" altLang="zh-CN"/>
          </a:p>
          <a:p>
            <a:endParaRPr lang="en-US" altLang="zh-CN"/>
          </a:p>
          <a:p>
            <a:r>
              <a:rPr lang="zh-CN" altLang="en-US" sz="1400"/>
              <a:t>徐虹</a:t>
            </a:r>
          </a:p>
        </p:txBody>
      </p:sp>
    </p:spTree>
    <p:extLst>
      <p:ext uri="{BB962C8B-B14F-4D97-AF65-F5344CB8AC3E}">
        <p14:creationId xmlns:p14="http://schemas.microsoft.com/office/powerpoint/2010/main" val="1273122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cs typeface="宋体" panose="02010600030101010101" pitchFamily="2" charset="-122"/>
              </a:defRPr>
            </a:lvl1pPr>
          </a:lstStyle>
          <a:p>
            <a:r>
              <a:rPr lang="zh-CN" altLang="en-US" noProof="1"/>
              <a:t>单击此处编辑母版标题样式</a:t>
            </a:r>
          </a:p>
        </p:txBody>
      </p:sp>
    </p:spTree>
    <p:extLst>
      <p:ext uri="{BB962C8B-B14F-4D97-AF65-F5344CB8AC3E}">
        <p14:creationId xmlns:p14="http://schemas.microsoft.com/office/powerpoint/2010/main" val="404167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8213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cs typeface="宋体" panose="02010600030101010101" pitchFamily="2" charset="-122"/>
              </a:defRPr>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cs typeface="宋体" panose="02010600030101010101" pitchFamily="2" charset="-122"/>
              </a:defRPr>
            </a:lvl1pPr>
            <a:lvl2pPr>
              <a:defRPr sz="2800">
                <a:cs typeface="宋体" panose="02010600030101010101" pitchFamily="2" charset="-122"/>
              </a:defRPr>
            </a:lvl2pPr>
            <a:lvl3pPr>
              <a:defRPr sz="2400">
                <a:cs typeface="宋体" panose="02010600030101010101" pitchFamily="2" charset="-122"/>
              </a:defRPr>
            </a:lvl3pPr>
            <a:lvl4pPr>
              <a:defRPr sz="2000">
                <a:cs typeface="宋体" panose="02010600030101010101" pitchFamily="2" charset="-122"/>
              </a:defRPr>
            </a:lvl4pPr>
            <a:lvl5pPr>
              <a:defRPr sz="2000">
                <a:cs typeface="宋体" panose="02010600030101010101" pitchFamily="2" charset="-122"/>
              </a:defRPr>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cs typeface="宋体" panose="02010600030101010101" pitchFamily="2"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451345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cs typeface="宋体" panose="02010600030101010101" pitchFamily="2" charset="-122"/>
              </a:defRPr>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cs typeface="宋体" panose="02010600030101010101" pitchFamily="2"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521415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18" Type="http://schemas.openxmlformats.org/officeDocument/2006/relationships/image" Target="../media/image6.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8.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7.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8.pn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image" Target="../media/image7.jpeg"/><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theme" Target="../theme/theme3.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image" Target="../media/image8.png"/><Relationship Id="rId5" Type="http://schemas.openxmlformats.org/officeDocument/2006/relationships/slideLayout" Target="../slideLayouts/slideLayout36.xml"/><Relationship Id="rId10" Type="http://schemas.openxmlformats.org/officeDocument/2006/relationships/image" Target="../media/image7.jpeg"/><Relationship Id="rId4" Type="http://schemas.openxmlformats.org/officeDocument/2006/relationships/slideLayout" Target="../slideLayouts/slideLayout35.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5.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6" Type="http://schemas.openxmlformats.org/officeDocument/2006/relationships/image" Target="../media/image11.jpeg"/><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image" Target="../media/image10.jpeg"/><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146" descr="CampusMon"/>
          <p:cNvPicPr>
            <a:picLocks noChangeAspect="1" noChangeArrowheads="1"/>
          </p:cNvPicPr>
          <p:nvPr userDrawn="1"/>
        </p:nvPicPr>
        <p:blipFill>
          <a:blip r:embed="rId13">
            <a:lum bright="100000" contrast="-100000"/>
            <a:extLst>
              <a:ext uri="{28A0092B-C50C-407E-A947-70E740481C1C}">
                <a14:useLocalDpi xmlns:a14="http://schemas.microsoft.com/office/drawing/2010/main" val="0"/>
              </a:ext>
            </a:extLst>
          </a:blip>
          <a:srcRect/>
          <a:stretch>
            <a:fillRect/>
          </a:stretch>
        </p:blipFill>
        <p:spPr bwMode="auto">
          <a:xfrm>
            <a:off x="992188" y="5035550"/>
            <a:ext cx="23764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47" descr="H_Mon_noTag_CMYK"/>
          <p:cNvPicPr>
            <a:picLocks noChangeAspect="1" noChangeArrowheads="1"/>
          </p:cNvPicPr>
          <p:nvPr userDrawn="1"/>
        </p:nvPicPr>
        <p:blipFill>
          <a:blip r:embed="rId14" cstate="print">
            <a:lum bright="100000" contrast="-100000"/>
            <a:extLst>
              <a:ext uri="{28A0092B-C50C-407E-A947-70E740481C1C}">
                <a14:useLocalDpi xmlns:a14="http://schemas.microsoft.com/office/drawing/2010/main" val="0"/>
              </a:ext>
            </a:extLst>
          </a:blip>
          <a:srcRect/>
          <a:stretch>
            <a:fillRect/>
          </a:stretch>
        </p:blipFill>
        <p:spPr bwMode="auto">
          <a:xfrm>
            <a:off x="6321425" y="4910138"/>
            <a:ext cx="2155825" cy="557212"/>
          </a:xfrm>
          <a:prstGeom prst="rect">
            <a:avLst/>
          </a:prstGeom>
          <a:solidFill>
            <a:schemeClr val="bg1"/>
          </a:solidFill>
          <a:ln w="9525">
            <a:solidFill>
              <a:schemeClr val="bg1"/>
            </a:solidFill>
            <a:miter lim="800000"/>
            <a:headEnd/>
            <a:tailEnd/>
          </a:ln>
        </p:spPr>
      </p:pic>
      <p:pic>
        <p:nvPicPr>
          <p:cNvPr id="1028" name="Picture 142" descr="ggg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145" descr="어두운 상향 대각선"/>
          <p:cNvSpPr>
            <a:spLocks noChangeArrowheads="1"/>
          </p:cNvSpPr>
          <p:nvPr/>
        </p:nvSpPr>
        <p:spPr bwMode="auto">
          <a:xfrm>
            <a:off x="0" y="2540000"/>
            <a:ext cx="9144000" cy="1960563"/>
          </a:xfrm>
          <a:prstGeom prst="rect">
            <a:avLst/>
          </a:prstGeom>
          <a:pattFill prst="dkUpDiag">
            <a:fgClr>
              <a:srgbClr val="B2B2B2">
                <a:alpha val="47842"/>
              </a:srgbClr>
            </a:fgClr>
            <a:bgClr>
              <a:schemeClr val="bg1">
                <a:alpha val="47842"/>
              </a:scheme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latin typeface="宋体" panose="02010600030101010101" pitchFamily="2" charset="-122"/>
              <a:ea typeface="宋体" panose="02010600030101010101" pitchFamily="2" charset="-122"/>
              <a:cs typeface="+mn-cs"/>
            </a:endParaRPr>
          </a:p>
        </p:txBody>
      </p:sp>
      <p:pic>
        <p:nvPicPr>
          <p:cNvPr id="1030" name="Picture 143" descr="sdrfsf"/>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1970088"/>
            <a:ext cx="9144000"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50" descr="2"/>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5076825" y="1173163"/>
            <a:ext cx="4067175"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图片 3"/>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0"/>
            <a:ext cx="2549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1" r:id="rId1"/>
    <p:sldLayoutId id="2147483840" r:id="rId2"/>
    <p:sldLayoutId id="2147483839" r:id="rId3"/>
    <p:sldLayoutId id="2147483838" r:id="rId4"/>
    <p:sldLayoutId id="2147483837" r:id="rId5"/>
    <p:sldLayoutId id="2147483836" r:id="rId6"/>
    <p:sldLayoutId id="2147483835" r:id="rId7"/>
    <p:sldLayoutId id="2147483834" r:id="rId8"/>
    <p:sldLayoutId id="2147483833" r:id="rId9"/>
    <p:sldLayoutId id="2147483832" r:id="rId10"/>
    <p:sldLayoutId id="2147483831" r:id="rId11"/>
  </p:sldLayoutIdLst>
  <p:txStyles>
    <p:titleStyle>
      <a:lvl1pPr algn="ctr" rtl="0" eaLnBrk="0" fontAlgn="base" latinLnBrk="1" hangingPunct="0">
        <a:spcBef>
          <a:spcPct val="0"/>
        </a:spcBef>
        <a:spcAft>
          <a:spcPct val="0"/>
        </a:spcAft>
        <a:defRPr sz="4400">
          <a:solidFill>
            <a:schemeClr val="tx2"/>
          </a:solidFill>
          <a:latin typeface="+mj-lt"/>
          <a:ea typeface="+mj-ea"/>
          <a:cs typeface="HY강B"/>
        </a:defRPr>
      </a:lvl1pPr>
      <a:lvl2pPr algn="ctr" rtl="0" eaLnBrk="0" fontAlgn="base" latinLnBrk="1" hangingPunct="0">
        <a:spcBef>
          <a:spcPct val="0"/>
        </a:spcBef>
        <a:spcAft>
          <a:spcPct val="0"/>
        </a:spcAft>
        <a:defRPr sz="4400">
          <a:solidFill>
            <a:schemeClr val="tx2"/>
          </a:solidFill>
          <a:latin typeface="宋体" pitchFamily="2" charset="-122"/>
          <a:ea typeface="宋体" pitchFamily="2" charset="-122"/>
          <a:cs typeface="HY강B"/>
        </a:defRPr>
      </a:lvl2pPr>
      <a:lvl3pPr algn="ctr" rtl="0" eaLnBrk="0" fontAlgn="base" latinLnBrk="1" hangingPunct="0">
        <a:spcBef>
          <a:spcPct val="0"/>
        </a:spcBef>
        <a:spcAft>
          <a:spcPct val="0"/>
        </a:spcAft>
        <a:defRPr sz="4400">
          <a:solidFill>
            <a:schemeClr val="tx2"/>
          </a:solidFill>
          <a:latin typeface="宋体" pitchFamily="2" charset="-122"/>
          <a:ea typeface="宋体" pitchFamily="2" charset="-122"/>
          <a:cs typeface="HY강B"/>
        </a:defRPr>
      </a:lvl3pPr>
      <a:lvl4pPr algn="ctr" rtl="0" eaLnBrk="0" fontAlgn="base" latinLnBrk="1" hangingPunct="0">
        <a:spcBef>
          <a:spcPct val="0"/>
        </a:spcBef>
        <a:spcAft>
          <a:spcPct val="0"/>
        </a:spcAft>
        <a:defRPr sz="4400">
          <a:solidFill>
            <a:schemeClr val="tx2"/>
          </a:solidFill>
          <a:latin typeface="宋体" pitchFamily="2" charset="-122"/>
          <a:ea typeface="宋体" pitchFamily="2" charset="-122"/>
          <a:cs typeface="HY강B"/>
        </a:defRPr>
      </a:lvl4pPr>
      <a:lvl5pPr algn="ctr" rtl="0" eaLnBrk="0" fontAlgn="base" latinLnBrk="1" hangingPunct="0">
        <a:spcBef>
          <a:spcPct val="0"/>
        </a:spcBef>
        <a:spcAft>
          <a:spcPct val="0"/>
        </a:spcAft>
        <a:defRPr sz="4400">
          <a:solidFill>
            <a:schemeClr val="tx2"/>
          </a:solidFill>
          <a:latin typeface="宋体" pitchFamily="2" charset="-122"/>
          <a:ea typeface="宋体" pitchFamily="2" charset="-122"/>
          <a:cs typeface="HY강B"/>
        </a:defRPr>
      </a:lvl5pPr>
      <a:lvl6pPr marL="457200" algn="ctr" rtl="0" fontAlgn="base" latinLnBrk="1">
        <a:spcBef>
          <a:spcPct val="0"/>
        </a:spcBef>
        <a:spcAft>
          <a:spcPct val="0"/>
        </a:spcAft>
        <a:defRPr kumimoji="1" sz="4400">
          <a:solidFill>
            <a:schemeClr val="tx2"/>
          </a:solidFill>
          <a:latin typeface="HY강B" pitchFamily="18" charset="-127"/>
          <a:ea typeface="HY강B" pitchFamily="18" charset="-127"/>
        </a:defRPr>
      </a:lvl6pPr>
      <a:lvl7pPr marL="914400" algn="ctr" rtl="0" fontAlgn="base" latinLnBrk="1">
        <a:spcBef>
          <a:spcPct val="0"/>
        </a:spcBef>
        <a:spcAft>
          <a:spcPct val="0"/>
        </a:spcAft>
        <a:defRPr kumimoji="1" sz="4400">
          <a:solidFill>
            <a:schemeClr val="tx2"/>
          </a:solidFill>
          <a:latin typeface="HY강B" pitchFamily="18" charset="-127"/>
          <a:ea typeface="HY강B" pitchFamily="18" charset="-127"/>
        </a:defRPr>
      </a:lvl7pPr>
      <a:lvl8pPr marL="1371600" algn="ctr" rtl="0" fontAlgn="base" latinLnBrk="1">
        <a:spcBef>
          <a:spcPct val="0"/>
        </a:spcBef>
        <a:spcAft>
          <a:spcPct val="0"/>
        </a:spcAft>
        <a:defRPr kumimoji="1" sz="4400">
          <a:solidFill>
            <a:schemeClr val="tx2"/>
          </a:solidFill>
          <a:latin typeface="HY강B" pitchFamily="18" charset="-127"/>
          <a:ea typeface="HY강B" pitchFamily="18" charset="-127"/>
        </a:defRPr>
      </a:lvl8pPr>
      <a:lvl9pPr marL="1828800" algn="ctr" rtl="0" fontAlgn="base" latinLnBrk="1">
        <a:spcBef>
          <a:spcPct val="0"/>
        </a:spcBef>
        <a:spcAft>
          <a:spcPct val="0"/>
        </a:spcAft>
        <a:defRPr kumimoji="1" sz="4400">
          <a:solidFill>
            <a:schemeClr val="tx2"/>
          </a:solidFill>
          <a:latin typeface="HY강B" pitchFamily="18" charset="-127"/>
          <a:ea typeface="HY강B" pitchFamily="18" charset="-127"/>
        </a:defRPr>
      </a:lvl9pPr>
    </p:titleStyle>
    <p:bodyStyle>
      <a:lvl1pPr marL="342900" indent="-342900" algn="l" rtl="0" eaLnBrk="0" fontAlgn="base" latinLnBrk="1" hangingPunct="0">
        <a:spcBef>
          <a:spcPct val="20000"/>
        </a:spcBef>
        <a:spcAft>
          <a:spcPct val="0"/>
        </a:spcAft>
        <a:buChar char="•"/>
        <a:defRPr sz="3200">
          <a:solidFill>
            <a:schemeClr val="tx1"/>
          </a:solidFill>
          <a:latin typeface="+mn-lt"/>
          <a:ea typeface="+mn-ea"/>
          <a:cs typeface="HY강B"/>
        </a:defRPr>
      </a:lvl1pPr>
      <a:lvl2pPr marL="742950" indent="-285750" algn="l" rtl="0" eaLnBrk="0" fontAlgn="base" latinLnBrk="1" hangingPunct="0">
        <a:spcBef>
          <a:spcPct val="20000"/>
        </a:spcBef>
        <a:spcAft>
          <a:spcPct val="0"/>
        </a:spcAft>
        <a:buChar char="–"/>
        <a:defRPr sz="2800">
          <a:solidFill>
            <a:schemeClr val="tx1"/>
          </a:solidFill>
          <a:latin typeface="+mn-lt"/>
          <a:ea typeface="+mn-ea"/>
          <a:cs typeface="HY강B"/>
        </a:defRPr>
      </a:lvl2pPr>
      <a:lvl3pPr marL="1143000" indent="-228600" algn="l" rtl="0" eaLnBrk="0" fontAlgn="base" latinLnBrk="1" hangingPunct="0">
        <a:spcBef>
          <a:spcPct val="20000"/>
        </a:spcBef>
        <a:spcAft>
          <a:spcPct val="0"/>
        </a:spcAft>
        <a:buChar char="•"/>
        <a:defRPr sz="2400">
          <a:solidFill>
            <a:schemeClr val="tx1"/>
          </a:solidFill>
          <a:latin typeface="+mn-lt"/>
          <a:ea typeface="+mn-ea"/>
          <a:cs typeface="HY강B"/>
        </a:defRPr>
      </a:lvl3pPr>
      <a:lvl4pPr marL="1600200" indent="-228600" algn="l" rtl="0" eaLnBrk="0" fontAlgn="base" latinLnBrk="1" hangingPunct="0">
        <a:spcBef>
          <a:spcPct val="20000"/>
        </a:spcBef>
        <a:spcAft>
          <a:spcPct val="0"/>
        </a:spcAft>
        <a:buChar char="–"/>
        <a:defRPr sz="2000">
          <a:solidFill>
            <a:schemeClr val="tx1"/>
          </a:solidFill>
          <a:latin typeface="+mn-lt"/>
          <a:ea typeface="+mn-ea"/>
          <a:cs typeface="HY강B"/>
        </a:defRPr>
      </a:lvl4pPr>
      <a:lvl5pPr marL="2057400" indent="-228600" algn="l" rtl="0" eaLnBrk="0" fontAlgn="base" latinLnBrk="1" hangingPunct="0">
        <a:spcBef>
          <a:spcPct val="20000"/>
        </a:spcBef>
        <a:spcAft>
          <a:spcPct val="0"/>
        </a:spcAft>
        <a:buChar char="»"/>
        <a:defRPr sz="2000">
          <a:solidFill>
            <a:schemeClr val="tx1"/>
          </a:solidFill>
          <a:latin typeface="+mn-lt"/>
          <a:ea typeface="+mn-ea"/>
          <a:cs typeface="HY강B"/>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49" descr="Untitled-1"/>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53" descr="esedded"/>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61113" y="0"/>
            <a:ext cx="2782887"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1" descr="어두운 상향 대각선"/>
          <p:cNvSpPr>
            <a:spLocks noChangeArrowheads="1"/>
          </p:cNvSpPr>
          <p:nvPr/>
        </p:nvSpPr>
        <p:spPr bwMode="auto">
          <a:xfrm>
            <a:off x="0" y="6138863"/>
            <a:ext cx="9144000" cy="719137"/>
          </a:xfrm>
          <a:prstGeom prst="rect">
            <a:avLst/>
          </a:prstGeom>
          <a:pattFill prst="dkUpDiag">
            <a:fgClr>
              <a:srgbClr val="B2B2B2">
                <a:alpha val="47842"/>
              </a:srgbClr>
            </a:fgClr>
            <a:bgClr>
              <a:schemeClr val="bg1">
                <a:alpha val="47842"/>
              </a:scheme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latin typeface="宋体" panose="02010600030101010101" pitchFamily="2" charset="-122"/>
              <a:ea typeface="宋体" panose="02010600030101010101" pitchFamily="2" charset="-122"/>
              <a:cs typeface="+mn-cs"/>
            </a:endParaRPr>
          </a:p>
        </p:txBody>
      </p:sp>
      <p:grpSp>
        <p:nvGrpSpPr>
          <p:cNvPr id="2053" name="Group 12"/>
          <p:cNvGrpSpPr>
            <a:grpSpLocks/>
          </p:cNvGrpSpPr>
          <p:nvPr userDrawn="1"/>
        </p:nvGrpSpPr>
        <p:grpSpPr bwMode="auto">
          <a:xfrm>
            <a:off x="846138" y="157163"/>
            <a:ext cx="719137" cy="719137"/>
            <a:chOff x="2078" y="1680"/>
            <a:chExt cx="1615" cy="1615"/>
          </a:xfrm>
        </p:grpSpPr>
        <p:sp>
          <p:nvSpPr>
            <p:cNvPr id="2055" name="Oval 1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latin typeface="宋体" panose="02010600030101010101" pitchFamily="2" charset="-122"/>
                <a:ea typeface="宋体" panose="02010600030101010101" pitchFamily="2" charset="-122"/>
                <a:cs typeface="+mn-cs"/>
              </a:endParaRPr>
            </a:p>
          </p:txBody>
        </p:sp>
        <p:sp>
          <p:nvSpPr>
            <p:cNvPr id="2056" name="Oval 14"/>
            <p:cNvSpPr>
              <a:spLocks noChangeArrowheads="1"/>
            </p:cNvSpPr>
            <p:nvPr/>
          </p:nvSpPr>
          <p:spPr bwMode="gray">
            <a:xfrm>
              <a:off x="2171" y="1773"/>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latin typeface="宋体" panose="02010600030101010101" pitchFamily="2" charset="-122"/>
                <a:ea typeface="宋体" panose="02010600030101010101" pitchFamily="2" charset="-122"/>
                <a:cs typeface="+mn-cs"/>
              </a:endParaRPr>
            </a:p>
          </p:txBody>
        </p:sp>
        <p:sp>
          <p:nvSpPr>
            <p:cNvPr id="2063" name="Oval 15"/>
            <p:cNvSpPr>
              <a:spLocks noChangeArrowheads="1"/>
            </p:cNvSpPr>
            <p:nvPr/>
          </p:nvSpPr>
          <p:spPr bwMode="gray">
            <a:xfrm>
              <a:off x="2253" y="1855"/>
              <a:ext cx="1262" cy="126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lgn="r" latinLnBrk="1">
                <a:defRPr/>
              </a:pPr>
              <a:endParaRPr kumimoji="1" lang="zh-CN" altLang="en-US">
                <a:latin typeface="宋体" panose="02010600030101010101" pitchFamily="2" charset="-122"/>
                <a:ea typeface="宋体" panose="02010600030101010101" pitchFamily="2" charset="-122"/>
                <a:cs typeface="+mn-cs"/>
              </a:endParaRPr>
            </a:p>
          </p:txBody>
        </p:sp>
        <p:sp>
          <p:nvSpPr>
            <p:cNvPr id="2058" name="Oval 16"/>
            <p:cNvSpPr>
              <a:spLocks noChangeArrowheads="1"/>
            </p:cNvSpPr>
            <p:nvPr/>
          </p:nvSpPr>
          <p:spPr bwMode="gray">
            <a:xfrm>
              <a:off x="2253" y="1855"/>
              <a:ext cx="1262" cy="1266"/>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latin typeface="宋体" panose="02010600030101010101" pitchFamily="2" charset="-122"/>
                <a:ea typeface="宋体" panose="02010600030101010101" pitchFamily="2" charset="-122"/>
                <a:cs typeface="+mn-cs"/>
              </a:endParaRPr>
            </a:p>
          </p:txBody>
        </p:sp>
        <p:sp>
          <p:nvSpPr>
            <p:cNvPr id="2065" name="Oval 17"/>
            <p:cNvSpPr>
              <a:spLocks noChangeArrowheads="1"/>
            </p:cNvSpPr>
            <p:nvPr/>
          </p:nvSpPr>
          <p:spPr bwMode="gray">
            <a:xfrm>
              <a:off x="2338" y="1940"/>
              <a:ext cx="1094"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lgn="r" latinLnBrk="1">
                <a:defRPr/>
              </a:pPr>
              <a:endParaRPr kumimoji="1" lang="zh-CN" altLang="en-US">
                <a:latin typeface="宋体" panose="02010600030101010101" pitchFamily="2" charset="-122"/>
                <a:ea typeface="宋体" panose="02010600030101010101" pitchFamily="2" charset="-122"/>
                <a:cs typeface="+mn-cs"/>
              </a:endParaRPr>
            </a:p>
          </p:txBody>
        </p:sp>
        <p:sp>
          <p:nvSpPr>
            <p:cNvPr id="2060" name="Oval 18"/>
            <p:cNvSpPr>
              <a:spLocks noChangeArrowheads="1"/>
            </p:cNvSpPr>
            <p:nvPr/>
          </p:nvSpPr>
          <p:spPr bwMode="gray">
            <a:xfrm>
              <a:off x="2338" y="1940"/>
              <a:ext cx="1094"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latin typeface="宋体" panose="02010600030101010101" pitchFamily="2" charset="-122"/>
                <a:ea typeface="宋体" panose="02010600030101010101" pitchFamily="2" charset="-122"/>
                <a:cs typeface="+mn-cs"/>
              </a:endParaRPr>
            </a:p>
          </p:txBody>
        </p:sp>
      </p:grpSp>
      <p:sp>
        <p:nvSpPr>
          <p:cNvPr id="2054" name="AutoShape 22"/>
          <p:cNvSpPr>
            <a:spLocks noChangeArrowheads="1"/>
          </p:cNvSpPr>
          <p:nvPr/>
        </p:nvSpPr>
        <p:spPr bwMode="auto">
          <a:xfrm>
            <a:off x="363538" y="1873250"/>
            <a:ext cx="8447087" cy="4149725"/>
          </a:xfrm>
          <a:prstGeom prst="roundRect">
            <a:avLst>
              <a:gd name="adj" fmla="val 16667"/>
            </a:avLst>
          </a:prstGeom>
          <a:noFill/>
          <a:ln w="9525">
            <a:solidFill>
              <a:srgbClr val="1790BB"/>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latin typeface="宋体" panose="02010600030101010101" pitchFamily="2" charset="-122"/>
              <a:ea typeface="宋体" panose="02010600030101010101" pitchFamily="2" charset="-122"/>
              <a:cs typeface="+mn-cs"/>
            </a:endParaRPr>
          </a:p>
        </p:txBody>
      </p:sp>
      <p:sp>
        <p:nvSpPr>
          <p:cNvPr id="13" name="页脚占位符 4"/>
          <p:cNvSpPr>
            <a:spLocks noGrp="1"/>
          </p:cNvSpPr>
          <p:nvPr/>
        </p:nvSpPr>
        <p:spPr>
          <a:xfrm>
            <a:off x="36513" y="6489700"/>
            <a:ext cx="9144000" cy="368300"/>
          </a:xfrm>
          <a:prstGeom prst="rect">
            <a:avLst/>
          </a:prstGeom>
          <a:noFill/>
        </p:spPr>
        <p:txBody>
          <a:bodyPr/>
          <a:lstStyle/>
          <a:p>
            <a:pPr eaLnBrk="0" hangingPunct="0"/>
            <a:r>
              <a:rPr lang="zh-CN" altLang="en-US" sz="2000">
                <a:solidFill>
                  <a:srgbClr val="9900CC"/>
                </a:solidFill>
                <a:latin typeface="隶书" pitchFamily="49" charset="-122"/>
                <a:ea typeface="隶书" pitchFamily="49" charset="-122"/>
              </a:rPr>
              <a:t>操作系统原理</a:t>
            </a:r>
            <a:r>
              <a:rPr lang="en-US" altLang="zh-CN" sz="2000">
                <a:solidFill>
                  <a:srgbClr val="9900CC"/>
                </a:solidFill>
                <a:latin typeface="隶书" pitchFamily="49" charset="-122"/>
                <a:ea typeface="隶书" pitchFamily="49" charset="-122"/>
              </a:rPr>
              <a:t> - </a:t>
            </a:r>
            <a:r>
              <a:rPr lang="zh-CN" altLang="en-US" sz="2000">
                <a:solidFill>
                  <a:srgbClr val="9900CC"/>
                </a:solidFill>
                <a:latin typeface="隶书" pitchFamily="49" charset="-122"/>
                <a:ea typeface="隶书" pitchFamily="49" charset="-122"/>
              </a:rPr>
              <a:t>操作系统引论         </a:t>
            </a:r>
            <a:fld id="{A2E7D5E6-3B28-42D1-85DF-A616269C8755}" type="slidenum">
              <a:rPr lang="en-US" altLang="zh-CN" sz="2000">
                <a:solidFill>
                  <a:srgbClr val="9900CC"/>
                </a:solidFill>
                <a:latin typeface="宋体" pitchFamily="2" charset="-122"/>
                <a:ea typeface="宋体" pitchFamily="2" charset="-122"/>
              </a:rPr>
              <a:pPr eaLnBrk="0" hangingPunct="0"/>
              <a:t>‹#›</a:t>
            </a:fld>
            <a:r>
              <a:rPr lang="zh-CN" altLang="en-US" sz="2000">
                <a:solidFill>
                  <a:srgbClr val="9900CC"/>
                </a:solidFill>
                <a:latin typeface="隶书" pitchFamily="49" charset="-122"/>
                <a:ea typeface="隶书" pitchFamily="49" charset="-122"/>
              </a:rPr>
              <a:t>                     </a:t>
            </a:r>
            <a:r>
              <a:rPr lang="en-US" altLang="zh-CN" sz="2000">
                <a:solidFill>
                  <a:srgbClr val="9900CC"/>
                </a:solidFill>
                <a:latin typeface="隶书" pitchFamily="49" charset="-122"/>
                <a:ea typeface="隶书" pitchFamily="49" charset="-122"/>
              </a:rPr>
              <a:t>CUIT  </a:t>
            </a:r>
            <a:r>
              <a:rPr lang="zh-CN" altLang="en-US" sz="2000">
                <a:solidFill>
                  <a:srgbClr val="9900CC"/>
                </a:solidFill>
                <a:latin typeface="隶书" pitchFamily="49" charset="-122"/>
                <a:ea typeface="隶书" pitchFamily="49" charset="-122"/>
              </a:rPr>
              <a:t>徐虹</a:t>
            </a:r>
          </a:p>
        </p:txBody>
      </p:sp>
    </p:spTree>
  </p:cSld>
  <p:clrMap bg1="lt1" tx1="dk1" bg2="lt2" tx2="dk2" accent1="accent1" accent2="accent2" accent3="accent3" accent4="accent4" accent5="accent5" accent6="accent6" hlink="hlink" folHlink="folHlink"/>
  <p:sldLayoutIdLst>
    <p:sldLayoutId id="2147483842"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Lst>
  <p:txStyles>
    <p:titleStyle>
      <a:lvl1pPr algn="ctr" rtl="0" eaLnBrk="0" fontAlgn="base" latinLnBrk="1" hangingPunct="0">
        <a:spcBef>
          <a:spcPct val="0"/>
        </a:spcBef>
        <a:spcAft>
          <a:spcPct val="0"/>
        </a:spcAft>
        <a:defRPr sz="4400">
          <a:solidFill>
            <a:schemeClr val="tx2"/>
          </a:solidFill>
          <a:latin typeface="+mj-lt"/>
          <a:ea typeface="+mj-ea"/>
          <a:cs typeface="HY강B"/>
        </a:defRPr>
      </a:lvl1pPr>
      <a:lvl2pPr algn="ctr" rtl="0" eaLnBrk="0" fontAlgn="base" latinLnBrk="1" hangingPunct="0">
        <a:spcBef>
          <a:spcPct val="0"/>
        </a:spcBef>
        <a:spcAft>
          <a:spcPct val="0"/>
        </a:spcAft>
        <a:defRPr sz="4400">
          <a:solidFill>
            <a:schemeClr val="tx2"/>
          </a:solidFill>
          <a:latin typeface="宋体" pitchFamily="2" charset="-122"/>
          <a:ea typeface="宋体" pitchFamily="2" charset="-122"/>
          <a:cs typeface="HY강B"/>
        </a:defRPr>
      </a:lvl2pPr>
      <a:lvl3pPr algn="ctr" rtl="0" eaLnBrk="0" fontAlgn="base" latinLnBrk="1" hangingPunct="0">
        <a:spcBef>
          <a:spcPct val="0"/>
        </a:spcBef>
        <a:spcAft>
          <a:spcPct val="0"/>
        </a:spcAft>
        <a:defRPr sz="4400">
          <a:solidFill>
            <a:schemeClr val="tx2"/>
          </a:solidFill>
          <a:latin typeface="宋体" pitchFamily="2" charset="-122"/>
          <a:ea typeface="宋体" pitchFamily="2" charset="-122"/>
          <a:cs typeface="HY강B"/>
        </a:defRPr>
      </a:lvl3pPr>
      <a:lvl4pPr algn="ctr" rtl="0" eaLnBrk="0" fontAlgn="base" latinLnBrk="1" hangingPunct="0">
        <a:spcBef>
          <a:spcPct val="0"/>
        </a:spcBef>
        <a:spcAft>
          <a:spcPct val="0"/>
        </a:spcAft>
        <a:defRPr sz="4400">
          <a:solidFill>
            <a:schemeClr val="tx2"/>
          </a:solidFill>
          <a:latin typeface="宋体" pitchFamily="2" charset="-122"/>
          <a:ea typeface="宋体" pitchFamily="2" charset="-122"/>
          <a:cs typeface="HY강B"/>
        </a:defRPr>
      </a:lvl4pPr>
      <a:lvl5pPr algn="ctr" rtl="0" eaLnBrk="0" fontAlgn="base" latinLnBrk="1" hangingPunct="0">
        <a:spcBef>
          <a:spcPct val="0"/>
        </a:spcBef>
        <a:spcAft>
          <a:spcPct val="0"/>
        </a:spcAft>
        <a:defRPr sz="4400">
          <a:solidFill>
            <a:schemeClr val="tx2"/>
          </a:solidFill>
          <a:latin typeface="宋体" pitchFamily="2" charset="-122"/>
          <a:ea typeface="宋体" pitchFamily="2" charset="-122"/>
          <a:cs typeface="HY강B"/>
        </a:defRPr>
      </a:lvl5pPr>
      <a:lvl6pPr marL="457200" algn="ctr" rtl="0" fontAlgn="base" latinLnBrk="1">
        <a:spcBef>
          <a:spcPct val="0"/>
        </a:spcBef>
        <a:spcAft>
          <a:spcPct val="0"/>
        </a:spcAft>
        <a:defRPr kumimoji="1" sz="4400">
          <a:solidFill>
            <a:schemeClr val="tx2"/>
          </a:solidFill>
          <a:latin typeface="HY강B" pitchFamily="18" charset="-127"/>
          <a:ea typeface="HY강B" pitchFamily="18" charset="-127"/>
        </a:defRPr>
      </a:lvl6pPr>
      <a:lvl7pPr marL="914400" algn="ctr" rtl="0" fontAlgn="base" latinLnBrk="1">
        <a:spcBef>
          <a:spcPct val="0"/>
        </a:spcBef>
        <a:spcAft>
          <a:spcPct val="0"/>
        </a:spcAft>
        <a:defRPr kumimoji="1" sz="4400">
          <a:solidFill>
            <a:schemeClr val="tx2"/>
          </a:solidFill>
          <a:latin typeface="HY강B" pitchFamily="18" charset="-127"/>
          <a:ea typeface="HY강B" pitchFamily="18" charset="-127"/>
        </a:defRPr>
      </a:lvl7pPr>
      <a:lvl8pPr marL="1371600" algn="ctr" rtl="0" fontAlgn="base" latinLnBrk="1">
        <a:spcBef>
          <a:spcPct val="0"/>
        </a:spcBef>
        <a:spcAft>
          <a:spcPct val="0"/>
        </a:spcAft>
        <a:defRPr kumimoji="1" sz="4400">
          <a:solidFill>
            <a:schemeClr val="tx2"/>
          </a:solidFill>
          <a:latin typeface="HY강B" pitchFamily="18" charset="-127"/>
          <a:ea typeface="HY강B" pitchFamily="18" charset="-127"/>
        </a:defRPr>
      </a:lvl8pPr>
      <a:lvl9pPr marL="1828800" algn="ctr" rtl="0" fontAlgn="base" latinLnBrk="1">
        <a:spcBef>
          <a:spcPct val="0"/>
        </a:spcBef>
        <a:spcAft>
          <a:spcPct val="0"/>
        </a:spcAft>
        <a:defRPr kumimoji="1" sz="4400">
          <a:solidFill>
            <a:schemeClr val="tx2"/>
          </a:solidFill>
          <a:latin typeface="HY강B" pitchFamily="18" charset="-127"/>
          <a:ea typeface="HY강B" pitchFamily="18" charset="-127"/>
        </a:defRPr>
      </a:lvl9pPr>
    </p:titleStyle>
    <p:bodyStyle>
      <a:lvl1pPr marL="342900" indent="-342900" algn="l" rtl="0" eaLnBrk="0" fontAlgn="base" latinLnBrk="1" hangingPunct="0">
        <a:spcBef>
          <a:spcPct val="20000"/>
        </a:spcBef>
        <a:spcAft>
          <a:spcPct val="0"/>
        </a:spcAft>
        <a:buChar char="•"/>
        <a:defRPr sz="3200">
          <a:solidFill>
            <a:schemeClr val="tx1"/>
          </a:solidFill>
          <a:latin typeface="+mn-lt"/>
          <a:ea typeface="+mn-ea"/>
          <a:cs typeface="HY강B"/>
        </a:defRPr>
      </a:lvl1pPr>
      <a:lvl2pPr marL="742950" indent="-285750" algn="l" rtl="0" eaLnBrk="0" fontAlgn="base" latinLnBrk="1" hangingPunct="0">
        <a:spcBef>
          <a:spcPct val="20000"/>
        </a:spcBef>
        <a:spcAft>
          <a:spcPct val="0"/>
        </a:spcAft>
        <a:buChar char="–"/>
        <a:defRPr sz="2800">
          <a:solidFill>
            <a:schemeClr val="tx1"/>
          </a:solidFill>
          <a:latin typeface="+mn-lt"/>
          <a:ea typeface="+mn-ea"/>
          <a:cs typeface="HY강B"/>
        </a:defRPr>
      </a:lvl2pPr>
      <a:lvl3pPr marL="1143000" indent="-228600" algn="l" rtl="0" eaLnBrk="0" fontAlgn="base" latinLnBrk="1" hangingPunct="0">
        <a:spcBef>
          <a:spcPct val="20000"/>
        </a:spcBef>
        <a:spcAft>
          <a:spcPct val="0"/>
        </a:spcAft>
        <a:buChar char="•"/>
        <a:defRPr sz="2400">
          <a:solidFill>
            <a:schemeClr val="tx1"/>
          </a:solidFill>
          <a:latin typeface="+mn-lt"/>
          <a:ea typeface="+mn-ea"/>
          <a:cs typeface="HY강B"/>
        </a:defRPr>
      </a:lvl3pPr>
      <a:lvl4pPr marL="1600200" indent="-228600" algn="l" rtl="0" eaLnBrk="0" fontAlgn="base" latinLnBrk="1" hangingPunct="0">
        <a:spcBef>
          <a:spcPct val="20000"/>
        </a:spcBef>
        <a:spcAft>
          <a:spcPct val="0"/>
        </a:spcAft>
        <a:buChar char="–"/>
        <a:defRPr sz="2000">
          <a:solidFill>
            <a:schemeClr val="tx1"/>
          </a:solidFill>
          <a:latin typeface="+mn-lt"/>
          <a:ea typeface="+mn-ea"/>
          <a:cs typeface="HY강B"/>
        </a:defRPr>
      </a:lvl4pPr>
      <a:lvl5pPr marL="2057400" indent="-228600" algn="l" rtl="0" eaLnBrk="0" fontAlgn="base" latinLnBrk="1" hangingPunct="0">
        <a:spcBef>
          <a:spcPct val="20000"/>
        </a:spcBef>
        <a:spcAft>
          <a:spcPct val="0"/>
        </a:spcAft>
        <a:buChar char="»"/>
        <a:defRPr sz="2000">
          <a:solidFill>
            <a:schemeClr val="tx1"/>
          </a:solidFill>
          <a:latin typeface="+mn-lt"/>
          <a:ea typeface="+mn-ea"/>
          <a:cs typeface="HY강B"/>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49" descr="Untitled-1"/>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53" descr="esedded"/>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61113" y="0"/>
            <a:ext cx="2782887"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51" descr="어두운 상향 대각선"/>
          <p:cNvSpPr>
            <a:spLocks noChangeArrowheads="1"/>
          </p:cNvSpPr>
          <p:nvPr/>
        </p:nvSpPr>
        <p:spPr bwMode="auto">
          <a:xfrm>
            <a:off x="0" y="6138863"/>
            <a:ext cx="9144000" cy="719137"/>
          </a:xfrm>
          <a:prstGeom prst="rect">
            <a:avLst/>
          </a:prstGeom>
          <a:pattFill prst="dkUpDiag">
            <a:fgClr>
              <a:srgbClr val="B2B2B2">
                <a:alpha val="47842"/>
              </a:srgbClr>
            </a:fgClr>
            <a:bgClr>
              <a:schemeClr val="bg1">
                <a:alpha val="47842"/>
              </a:scheme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latin typeface="宋体" panose="02010600030101010101" pitchFamily="2" charset="-122"/>
              <a:ea typeface="宋体" panose="02010600030101010101" pitchFamily="2" charset="-122"/>
              <a:cs typeface="+mn-cs"/>
            </a:endParaRPr>
          </a:p>
        </p:txBody>
      </p:sp>
      <p:sp>
        <p:nvSpPr>
          <p:cNvPr id="5" name="页脚占位符 4"/>
          <p:cNvSpPr>
            <a:spLocks noGrp="1"/>
          </p:cNvSpPr>
          <p:nvPr>
            <p:ph type="ftr" sz="quarter" idx="3"/>
          </p:nvPr>
        </p:nvSpPr>
        <p:spPr>
          <a:xfrm>
            <a:off x="0" y="6489700"/>
            <a:ext cx="9144000" cy="368300"/>
          </a:xfrm>
          <a:prstGeom prst="rect">
            <a:avLst/>
          </a:prstGeom>
          <a:noFill/>
        </p:spPr>
        <p:txBody>
          <a:bodyPr vert="horz" wrap="square" lIns="91440" tIns="45720" rIns="91440" bIns="45720" numCol="1" anchor="t" anchorCtr="0" compatLnSpc="1">
            <a:prstTxWarp prst="textNoShape">
              <a:avLst/>
            </a:prstTxWarp>
          </a:bodyPr>
          <a:lstStyle>
            <a:lvl1pPr eaLnBrk="0" hangingPunct="0">
              <a:defRPr sz="2000">
                <a:solidFill>
                  <a:srgbClr val="9900CC"/>
                </a:solidFill>
                <a:latin typeface="隶书" pitchFamily="49" charset="-122"/>
                <a:ea typeface="隶书" pitchFamily="49" charset="-122"/>
              </a:defRPr>
            </a:lvl1pPr>
          </a:lstStyle>
          <a:p>
            <a:r>
              <a:rPr lang="zh-CN" altLang="en-US"/>
              <a:t>操作系统原理</a:t>
            </a:r>
            <a:r>
              <a:rPr lang="en-US" altLang="zh-CN"/>
              <a:t> - </a:t>
            </a:r>
            <a:r>
              <a:rPr lang="zh-CN" altLang="en-US"/>
              <a:t>操作系统引论         </a:t>
            </a:r>
            <a:fld id="{4B085009-F610-45B6-B514-C0A5D0484F82}" type="slidenum">
              <a:rPr lang="en-US" altLang="zh-CN" b="1">
                <a:latin typeface="Tahoma" pitchFamily="34" charset="0"/>
                <a:ea typeface="宋体" pitchFamily="2" charset="-122"/>
              </a:rPr>
              <a:pPr/>
              <a:t>‹#›</a:t>
            </a:fld>
            <a:r>
              <a:rPr lang="zh-CN" altLang="en-US"/>
              <a:t>                     </a:t>
            </a:r>
            <a:r>
              <a:rPr lang="en-US" altLang="zh-CN"/>
              <a:t>CUIT  </a:t>
            </a:r>
            <a:r>
              <a:rPr lang="zh-CN" altLang="en-US"/>
              <a:t>徐虹</a:t>
            </a:r>
          </a:p>
        </p:txBody>
      </p:sp>
    </p:spTree>
  </p:cSld>
  <p:clrMap bg1="lt1" tx1="dk1" bg2="lt2" tx2="dk2" accent1="accent1" accent2="accent2" accent3="accent3" accent4="accent4" accent5="accent5" accent6="accent6" hlink="hlink" folHlink="folHlink"/>
  <p:sldLayoutIdLst>
    <p:sldLayoutId id="2147483848" r:id="rId1"/>
    <p:sldLayoutId id="2147483874" r:id="rId2"/>
    <p:sldLayoutId id="2147483847" r:id="rId3"/>
    <p:sldLayoutId id="2147483846" r:id="rId4"/>
    <p:sldLayoutId id="2147483875" r:id="rId5"/>
    <p:sldLayoutId id="2147483845" r:id="rId6"/>
    <p:sldLayoutId id="2147483844" r:id="rId7"/>
    <p:sldLayoutId id="2147483843" r:id="rId8"/>
    <p:sldLayoutId id="2147483876" r:id="rId9"/>
    <p:sldLayoutId id="2147483877" r:id="rId10"/>
  </p:sldLayoutIdLst>
  <p:txStyles>
    <p:titleStyle>
      <a:lvl1pPr algn="ctr" rtl="0" eaLnBrk="0" fontAlgn="base" latinLnBrk="1" hangingPunct="0">
        <a:spcBef>
          <a:spcPct val="0"/>
        </a:spcBef>
        <a:spcAft>
          <a:spcPct val="0"/>
        </a:spcAft>
        <a:defRPr sz="44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宋体" pitchFamily="2" charset="-122"/>
          <a:ea typeface="宋体" panose="02010600030101010101" pitchFamily="2" charset="-122"/>
        </a:defRPr>
      </a:lvl2pPr>
      <a:lvl3pPr algn="ctr" rtl="0" eaLnBrk="0" fontAlgn="base" latinLnBrk="1" hangingPunct="0">
        <a:spcBef>
          <a:spcPct val="0"/>
        </a:spcBef>
        <a:spcAft>
          <a:spcPct val="0"/>
        </a:spcAft>
        <a:defRPr sz="4400">
          <a:solidFill>
            <a:schemeClr val="tx2"/>
          </a:solidFill>
          <a:latin typeface="宋体" pitchFamily="2" charset="-122"/>
          <a:ea typeface="宋体" panose="02010600030101010101" pitchFamily="2" charset="-122"/>
        </a:defRPr>
      </a:lvl3pPr>
      <a:lvl4pPr algn="ctr" rtl="0" eaLnBrk="0" fontAlgn="base" latinLnBrk="1" hangingPunct="0">
        <a:spcBef>
          <a:spcPct val="0"/>
        </a:spcBef>
        <a:spcAft>
          <a:spcPct val="0"/>
        </a:spcAft>
        <a:defRPr sz="4400">
          <a:solidFill>
            <a:schemeClr val="tx2"/>
          </a:solidFill>
          <a:latin typeface="宋体" pitchFamily="2" charset="-122"/>
          <a:ea typeface="宋体" panose="02010600030101010101" pitchFamily="2" charset="-122"/>
        </a:defRPr>
      </a:lvl4pPr>
      <a:lvl5pPr algn="ctr" rtl="0" eaLnBrk="0" fontAlgn="base" latinLnBrk="1" hangingPunct="0">
        <a:spcBef>
          <a:spcPct val="0"/>
        </a:spcBef>
        <a:spcAft>
          <a:spcPct val="0"/>
        </a:spcAft>
        <a:defRPr sz="4400">
          <a:solidFill>
            <a:schemeClr val="tx2"/>
          </a:solidFill>
          <a:latin typeface="宋体" pitchFamily="2" charset="-122"/>
          <a:ea typeface="宋体" panose="02010600030101010101" pitchFamily="2" charset="-122"/>
        </a:defRPr>
      </a:lvl5pPr>
      <a:lvl6pPr marL="4572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6pPr>
      <a:lvl7pPr marL="9144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7pPr>
      <a:lvl8pPr marL="13716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8pPr>
      <a:lvl9pPr marL="18288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9pPr>
    </p:titleStyle>
    <p:bodyStyle>
      <a:lvl1pPr marL="342900" indent="-342900" algn="l" rtl="0" eaLnBrk="0" fontAlgn="base" latinLnBrk="1"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sz="2800">
          <a:solidFill>
            <a:schemeClr val="tx1"/>
          </a:solidFill>
          <a:latin typeface="+mn-lt"/>
          <a:ea typeface="+mn-ea"/>
        </a:defRPr>
      </a:lvl2pPr>
      <a:lvl3pPr marL="1143000" indent="-228600" algn="l" rtl="0" eaLnBrk="0" fontAlgn="base" latinLnBrk="1" hangingPunct="0">
        <a:spcBef>
          <a:spcPct val="20000"/>
        </a:spcBef>
        <a:spcAft>
          <a:spcPct val="0"/>
        </a:spcAft>
        <a:buChar char="•"/>
        <a:defRPr sz="2400">
          <a:solidFill>
            <a:schemeClr val="tx1"/>
          </a:solidFill>
          <a:latin typeface="+mn-lt"/>
          <a:ea typeface="+mn-ea"/>
        </a:defRPr>
      </a:lvl3pPr>
      <a:lvl4pPr marL="1600200" indent="-228600" algn="l" rtl="0" eaLnBrk="0" fontAlgn="base" latinLnBrk="1" hangingPunct="0">
        <a:spcBef>
          <a:spcPct val="20000"/>
        </a:spcBef>
        <a:spcAft>
          <a:spcPct val="0"/>
        </a:spcAft>
        <a:buChar char="–"/>
        <a:defRPr sz="2000">
          <a:solidFill>
            <a:schemeClr val="tx1"/>
          </a:solidFill>
          <a:latin typeface="+mn-lt"/>
          <a:ea typeface="+mn-ea"/>
        </a:defRPr>
      </a:lvl4pPr>
      <a:lvl5pPr marL="2057400" indent="-228600" algn="l" rtl="0" eaLnBrk="0" fontAlgn="base" latinLnBrk="1" hangingPunct="0">
        <a:spcBef>
          <a:spcPct val="20000"/>
        </a:spcBef>
        <a:spcAft>
          <a:spcPct val="0"/>
        </a:spcAft>
        <a:buChar char="»"/>
        <a:defRPr sz="2000">
          <a:solidFill>
            <a:schemeClr val="tx1"/>
          </a:solidFill>
          <a:latin typeface="+mn-lt"/>
          <a:ea typeface="+mn-ea"/>
        </a:defRPr>
      </a:lvl5pPr>
      <a:lvl6pPr marL="2514600" indent="-228600" algn="l" rtl="0" fontAlgn="base" latinLnBrk="1">
        <a:spcBef>
          <a:spcPct val="20000"/>
        </a:spcBef>
        <a:spcAft>
          <a:spcPct val="0"/>
        </a:spcAft>
        <a:buChar char="»"/>
        <a:defRPr sz="2000">
          <a:solidFill>
            <a:schemeClr val="tx1"/>
          </a:solidFill>
          <a:latin typeface="+mn-lt"/>
          <a:ea typeface="+mn-ea"/>
        </a:defRPr>
      </a:lvl6pPr>
      <a:lvl7pPr marL="2971800" indent="-228600" algn="l" rtl="0" fontAlgn="base" latinLnBrk="1">
        <a:spcBef>
          <a:spcPct val="20000"/>
        </a:spcBef>
        <a:spcAft>
          <a:spcPct val="0"/>
        </a:spcAft>
        <a:buChar char="»"/>
        <a:defRPr sz="2000">
          <a:solidFill>
            <a:schemeClr val="tx1"/>
          </a:solidFill>
          <a:latin typeface="+mn-lt"/>
          <a:ea typeface="+mn-ea"/>
        </a:defRPr>
      </a:lvl7pPr>
      <a:lvl8pPr marL="3429000" indent="-228600" algn="l" rtl="0" fontAlgn="base" latinLnBrk="1">
        <a:spcBef>
          <a:spcPct val="20000"/>
        </a:spcBef>
        <a:spcAft>
          <a:spcPct val="0"/>
        </a:spcAft>
        <a:buChar char="»"/>
        <a:defRPr sz="2000">
          <a:solidFill>
            <a:schemeClr val="tx1"/>
          </a:solidFill>
          <a:latin typeface="+mn-lt"/>
          <a:ea typeface="+mn-ea"/>
        </a:defRPr>
      </a:lvl8pPr>
      <a:lvl9pPr marL="3886200" indent="-228600" algn="l" rtl="0" fontAlgn="base" latinLnBrk="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4098" name="Picture 49" descr="Untitled-1"/>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53" descr="esedded"/>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6361113" y="0"/>
            <a:ext cx="2782887"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51" descr="어두운 상향 대각선"/>
          <p:cNvSpPr>
            <a:spLocks noChangeArrowheads="1"/>
          </p:cNvSpPr>
          <p:nvPr/>
        </p:nvSpPr>
        <p:spPr bwMode="auto">
          <a:xfrm>
            <a:off x="0" y="6138863"/>
            <a:ext cx="9144000" cy="719137"/>
          </a:xfrm>
          <a:prstGeom prst="rect">
            <a:avLst/>
          </a:prstGeom>
          <a:pattFill prst="dkUpDiag">
            <a:fgClr>
              <a:srgbClr val="B2B2B2">
                <a:alpha val="47842"/>
              </a:srgbClr>
            </a:fgClr>
            <a:bgClr>
              <a:schemeClr val="bg1">
                <a:alpha val="47842"/>
              </a:scheme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강B" pitchFamily="18" charset="-127"/>
                <a:ea typeface="HY강B" pitchFamily="18" charset="-127"/>
              </a:defRPr>
            </a:lvl1pPr>
            <a:lvl2pPr marL="742950" indent="-285750" eaLnBrk="0" hangingPunct="0">
              <a:defRPr kumimoji="1">
                <a:solidFill>
                  <a:schemeClr val="tx1"/>
                </a:solidFill>
                <a:latin typeface="HY강B" pitchFamily="18" charset="-127"/>
                <a:ea typeface="HY강B" pitchFamily="18" charset="-127"/>
              </a:defRPr>
            </a:lvl2pPr>
            <a:lvl3pPr marL="1143000" indent="-228600" eaLnBrk="0" hangingPunct="0">
              <a:defRPr kumimoji="1">
                <a:solidFill>
                  <a:schemeClr val="tx1"/>
                </a:solidFill>
                <a:latin typeface="HY강B" pitchFamily="18" charset="-127"/>
                <a:ea typeface="HY강B" pitchFamily="18" charset="-127"/>
              </a:defRPr>
            </a:lvl3pPr>
            <a:lvl4pPr marL="1600200" indent="-228600" eaLnBrk="0" hangingPunct="0">
              <a:defRPr kumimoji="1">
                <a:solidFill>
                  <a:schemeClr val="tx1"/>
                </a:solidFill>
                <a:latin typeface="HY강B" pitchFamily="18" charset="-127"/>
                <a:ea typeface="HY강B" pitchFamily="18" charset="-127"/>
              </a:defRPr>
            </a:lvl4pPr>
            <a:lvl5pPr marL="2057400" indent="-228600" eaLnBrk="0" hangingPunct="0">
              <a:defRPr kumimoji="1">
                <a:solidFill>
                  <a:schemeClr val="tx1"/>
                </a:solidFill>
                <a:latin typeface="HY강B" pitchFamily="18" charset="-127"/>
                <a:ea typeface="HY강B" pitchFamily="18" charset="-127"/>
              </a:defRPr>
            </a:lvl5pPr>
            <a:lvl6pPr marL="25146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6pPr>
            <a:lvl7pPr marL="29718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7pPr>
            <a:lvl8pPr marL="34290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8pPr>
            <a:lvl9pPr marL="3886200" indent="-228600" algn="r" eaLnBrk="0" fontAlgn="base" latinLnBrk="1" hangingPunct="0">
              <a:spcBef>
                <a:spcPct val="0"/>
              </a:spcBef>
              <a:spcAft>
                <a:spcPct val="0"/>
              </a:spcAft>
              <a:defRPr kumimoji="1">
                <a:solidFill>
                  <a:schemeClr val="tx1"/>
                </a:solidFill>
                <a:latin typeface="HY강B" pitchFamily="18" charset="-127"/>
                <a:ea typeface="HY강B" pitchFamily="18" charset="-127"/>
              </a:defRPr>
            </a:lvl9pPr>
          </a:lstStyle>
          <a:p>
            <a:pPr algn="r" eaLnBrk="1" latinLnBrk="1" hangingPunct="1">
              <a:defRPr/>
            </a:pP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5" name="页脚占位符 4"/>
          <p:cNvSpPr>
            <a:spLocks noGrp="1"/>
          </p:cNvSpPr>
          <p:nvPr>
            <p:ph type="ftr" sz="quarter" idx="3"/>
          </p:nvPr>
        </p:nvSpPr>
        <p:spPr>
          <a:xfrm>
            <a:off x="0" y="6489700"/>
            <a:ext cx="9144000" cy="368300"/>
          </a:xfrm>
          <a:prstGeom prst="rect">
            <a:avLst/>
          </a:prstGeom>
          <a:noFill/>
        </p:spPr>
        <p:txBody>
          <a:bodyPr vert="horz" wrap="square" lIns="91440" tIns="45720" rIns="91440" bIns="45720" numCol="1" anchor="t" anchorCtr="0" compatLnSpc="1">
            <a:prstTxWarp prst="textNoShape">
              <a:avLst/>
            </a:prstTxWarp>
          </a:bodyPr>
          <a:lstStyle>
            <a:lvl1pPr eaLnBrk="0" hangingPunct="0">
              <a:defRPr sz="2000">
                <a:solidFill>
                  <a:srgbClr val="9900CC"/>
                </a:solidFill>
                <a:latin typeface="隶书" pitchFamily="49" charset="-122"/>
                <a:ea typeface="隶书" pitchFamily="49" charset="-122"/>
              </a:defRPr>
            </a:lvl1pPr>
          </a:lstStyle>
          <a:p>
            <a:r>
              <a:rPr lang="zh-CN" altLang="en-US"/>
              <a:t>操作系统原理</a:t>
            </a:r>
            <a:r>
              <a:rPr lang="en-US" altLang="zh-CN"/>
              <a:t> - </a:t>
            </a:r>
            <a:r>
              <a:rPr lang="zh-CN" altLang="en-US"/>
              <a:t>操作系统引论         </a:t>
            </a:r>
            <a:fld id="{9FC033C7-A1EB-49F9-A93A-5F2BECF2B745}" type="slidenum">
              <a:rPr lang="en-US" altLang="zh-CN" b="1">
                <a:latin typeface="Tahoma" pitchFamily="34" charset="0"/>
                <a:ea typeface="宋体" pitchFamily="2" charset="-122"/>
              </a:rPr>
              <a:pPr/>
              <a:t>‹#›</a:t>
            </a:fld>
            <a:r>
              <a:rPr lang="zh-CN" altLang="en-US"/>
              <a:t>                     </a:t>
            </a:r>
            <a:r>
              <a:rPr lang="en-US" altLang="zh-CN"/>
              <a:t>CUIT  </a:t>
            </a:r>
            <a:r>
              <a:rPr lang="zh-CN" altLang="en-US"/>
              <a:t>徐虹</a:t>
            </a:r>
          </a:p>
        </p:txBody>
      </p:sp>
    </p:spTree>
  </p:cSld>
  <p:clrMap bg1="lt1" tx1="dk1" bg2="lt2" tx2="dk2" accent1="accent1" accent2="accent2" accent3="accent3" accent4="accent4" accent5="accent5" accent6="accent6" hlink="hlink" folHlink="folHlink"/>
  <p:sldLayoutIdLst>
    <p:sldLayoutId id="2147483854" r:id="rId1"/>
    <p:sldLayoutId id="2147483878" r:id="rId2"/>
    <p:sldLayoutId id="2147483853" r:id="rId3"/>
    <p:sldLayoutId id="2147483852" r:id="rId4"/>
    <p:sldLayoutId id="2147483879" r:id="rId5"/>
    <p:sldLayoutId id="2147483851" r:id="rId6"/>
    <p:sldLayoutId id="2147483850" r:id="rId7"/>
    <p:sldLayoutId id="2147483849" r:id="rId8"/>
  </p:sldLayoutIdLst>
  <p:txStyles>
    <p:titleStyle>
      <a:lvl1pPr algn="ctr" rtl="0" eaLnBrk="0" fontAlgn="base" latinLnBrk="1" hangingPunct="0">
        <a:spcBef>
          <a:spcPct val="0"/>
        </a:spcBef>
        <a:spcAft>
          <a:spcPct val="0"/>
        </a:spcAft>
        <a:defRPr sz="44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宋体" pitchFamily="2" charset="-122"/>
          <a:ea typeface="宋体" panose="02010600030101010101" pitchFamily="2" charset="-122"/>
        </a:defRPr>
      </a:lvl2pPr>
      <a:lvl3pPr algn="ctr" rtl="0" eaLnBrk="0" fontAlgn="base" latinLnBrk="1" hangingPunct="0">
        <a:spcBef>
          <a:spcPct val="0"/>
        </a:spcBef>
        <a:spcAft>
          <a:spcPct val="0"/>
        </a:spcAft>
        <a:defRPr sz="4400">
          <a:solidFill>
            <a:schemeClr val="tx2"/>
          </a:solidFill>
          <a:latin typeface="宋体" pitchFamily="2" charset="-122"/>
          <a:ea typeface="宋体" panose="02010600030101010101" pitchFamily="2" charset="-122"/>
        </a:defRPr>
      </a:lvl3pPr>
      <a:lvl4pPr algn="ctr" rtl="0" eaLnBrk="0" fontAlgn="base" latinLnBrk="1" hangingPunct="0">
        <a:spcBef>
          <a:spcPct val="0"/>
        </a:spcBef>
        <a:spcAft>
          <a:spcPct val="0"/>
        </a:spcAft>
        <a:defRPr sz="4400">
          <a:solidFill>
            <a:schemeClr val="tx2"/>
          </a:solidFill>
          <a:latin typeface="宋体" pitchFamily="2" charset="-122"/>
          <a:ea typeface="宋体" panose="02010600030101010101" pitchFamily="2" charset="-122"/>
        </a:defRPr>
      </a:lvl4pPr>
      <a:lvl5pPr algn="ctr" rtl="0" eaLnBrk="0" fontAlgn="base" latinLnBrk="1" hangingPunct="0">
        <a:spcBef>
          <a:spcPct val="0"/>
        </a:spcBef>
        <a:spcAft>
          <a:spcPct val="0"/>
        </a:spcAft>
        <a:defRPr sz="4400">
          <a:solidFill>
            <a:schemeClr val="tx2"/>
          </a:solidFill>
          <a:latin typeface="宋体" pitchFamily="2" charset="-122"/>
          <a:ea typeface="宋体" panose="02010600030101010101" pitchFamily="2" charset="-122"/>
        </a:defRPr>
      </a:lvl5pPr>
      <a:lvl6pPr marL="4572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6pPr>
      <a:lvl7pPr marL="9144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7pPr>
      <a:lvl8pPr marL="13716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8pPr>
      <a:lvl9pPr marL="1828800" algn="ctr" rtl="0" fontAlgn="base" latinLnBrk="1">
        <a:spcBef>
          <a:spcPct val="0"/>
        </a:spcBef>
        <a:spcAft>
          <a:spcPct val="0"/>
        </a:spcAft>
        <a:defRPr sz="4400">
          <a:solidFill>
            <a:schemeClr val="tx2"/>
          </a:solidFill>
          <a:latin typeface="HY강B" pitchFamily="18" charset="-127"/>
          <a:ea typeface="宋体" panose="02010600030101010101" pitchFamily="2" charset="-122"/>
        </a:defRPr>
      </a:lvl9pPr>
    </p:titleStyle>
    <p:bodyStyle>
      <a:lvl1pPr marL="342900" indent="-342900" algn="l" rtl="0" eaLnBrk="0" fontAlgn="base" latinLnBrk="1"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sz="2800">
          <a:solidFill>
            <a:schemeClr val="tx1"/>
          </a:solidFill>
          <a:latin typeface="+mn-lt"/>
          <a:ea typeface="+mn-ea"/>
        </a:defRPr>
      </a:lvl2pPr>
      <a:lvl3pPr marL="1143000" indent="-228600" algn="l" rtl="0" eaLnBrk="0" fontAlgn="base" latinLnBrk="1" hangingPunct="0">
        <a:spcBef>
          <a:spcPct val="20000"/>
        </a:spcBef>
        <a:spcAft>
          <a:spcPct val="0"/>
        </a:spcAft>
        <a:buChar char="•"/>
        <a:defRPr sz="2400">
          <a:solidFill>
            <a:schemeClr val="tx1"/>
          </a:solidFill>
          <a:latin typeface="+mn-lt"/>
          <a:ea typeface="+mn-ea"/>
        </a:defRPr>
      </a:lvl3pPr>
      <a:lvl4pPr marL="1600200" indent="-228600" algn="l" rtl="0" eaLnBrk="0" fontAlgn="base" latinLnBrk="1" hangingPunct="0">
        <a:spcBef>
          <a:spcPct val="20000"/>
        </a:spcBef>
        <a:spcAft>
          <a:spcPct val="0"/>
        </a:spcAft>
        <a:buChar char="–"/>
        <a:defRPr sz="2000">
          <a:solidFill>
            <a:schemeClr val="tx1"/>
          </a:solidFill>
          <a:latin typeface="+mn-lt"/>
          <a:ea typeface="+mn-ea"/>
        </a:defRPr>
      </a:lvl4pPr>
      <a:lvl5pPr marL="2057400" indent="-228600" algn="l" rtl="0" eaLnBrk="0" fontAlgn="base" latinLnBrk="1" hangingPunct="0">
        <a:spcBef>
          <a:spcPct val="20000"/>
        </a:spcBef>
        <a:spcAft>
          <a:spcPct val="0"/>
        </a:spcAft>
        <a:buChar char="»"/>
        <a:defRPr sz="2000">
          <a:solidFill>
            <a:schemeClr val="tx1"/>
          </a:solidFill>
          <a:latin typeface="+mn-lt"/>
          <a:ea typeface="+mn-ea"/>
        </a:defRPr>
      </a:lvl5pPr>
      <a:lvl6pPr marL="2514600" indent="-228600" algn="l" rtl="0" fontAlgn="base" latinLnBrk="1">
        <a:spcBef>
          <a:spcPct val="20000"/>
        </a:spcBef>
        <a:spcAft>
          <a:spcPct val="0"/>
        </a:spcAft>
        <a:buChar char="»"/>
        <a:defRPr sz="2000">
          <a:solidFill>
            <a:schemeClr val="tx1"/>
          </a:solidFill>
          <a:latin typeface="+mn-lt"/>
          <a:ea typeface="+mn-ea"/>
        </a:defRPr>
      </a:lvl6pPr>
      <a:lvl7pPr marL="2971800" indent="-228600" algn="l" rtl="0" fontAlgn="base" latinLnBrk="1">
        <a:spcBef>
          <a:spcPct val="20000"/>
        </a:spcBef>
        <a:spcAft>
          <a:spcPct val="0"/>
        </a:spcAft>
        <a:buChar char="»"/>
        <a:defRPr sz="2000">
          <a:solidFill>
            <a:schemeClr val="tx1"/>
          </a:solidFill>
          <a:latin typeface="+mn-lt"/>
          <a:ea typeface="+mn-ea"/>
        </a:defRPr>
      </a:lvl7pPr>
      <a:lvl8pPr marL="3429000" indent="-228600" algn="l" rtl="0" fontAlgn="base" latinLnBrk="1">
        <a:spcBef>
          <a:spcPct val="20000"/>
        </a:spcBef>
        <a:spcAft>
          <a:spcPct val="0"/>
        </a:spcAft>
        <a:buChar char="»"/>
        <a:defRPr sz="2000">
          <a:solidFill>
            <a:schemeClr val="tx1"/>
          </a:solidFill>
          <a:latin typeface="+mn-lt"/>
          <a:ea typeface="+mn-ea"/>
        </a:defRPr>
      </a:lvl8pPr>
      <a:lvl9pPr marL="3886200" indent="-228600" algn="l" rtl="0" fontAlgn="base" latinLnBrk="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5122" name="Picture 11"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116013" y="17463"/>
            <a:ext cx="6840537" cy="684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left-flowe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20574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4"/>
          <p:cNvSpPr>
            <a:spLocks noGrp="1" noChangeArrowheads="1"/>
          </p:cNvSpPr>
          <p:nvPr>
            <p:ph type="title" idx="4294967295"/>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125" name="Rectangle 5"/>
          <p:cNvSpPr>
            <a:spLocks noGrp="1" noChangeArrowheads="1"/>
          </p:cNvSpPr>
          <p:nvPr>
            <p:ph type="body" idx="4294967295"/>
          </p:nvPr>
        </p:nvSpPr>
        <p:spPr bwMode="auto">
          <a:xfrm>
            <a:off x="1182688" y="838200"/>
            <a:ext cx="7046912" cy="529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158726" name="Rectangle 6"/>
          <p:cNvSpPr>
            <a:spLocks noGrp="1" noChangeArrowheads="1"/>
          </p:cNvSpPr>
          <p:nvPr>
            <p:ph type="dt" sz="half" idx="2"/>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0" sz="1400">
                <a:latin typeface="宋体" panose="02010600030101010101" pitchFamily="2" charset="-122"/>
                <a:ea typeface="宋体" panose="02010600030101010101" pitchFamily="2" charset="-122"/>
                <a:cs typeface="宋体" panose="02010600030101010101" pitchFamily="2" charset="-122"/>
              </a:defRPr>
            </a:lvl1pPr>
          </a:lstStyle>
          <a:p>
            <a:pPr>
              <a:defRPr/>
            </a:pPr>
            <a:fld id="{527CD95A-C50C-4A3A-B3F3-1B1A45D7A0A3}" type="datetime1">
              <a:rPr lang="zh-CN" altLang="en-US"/>
              <a:pPr>
                <a:defRPr/>
              </a:pPr>
              <a:t>2019/10/14</a:t>
            </a:fld>
            <a:r>
              <a:rPr lang="en-US" altLang="zh-CN"/>
              <a:t>    </a:t>
            </a:r>
            <a:fld id="{87181196-8F76-4E21-81B1-0DE49A84DEA0}" type="datetime10">
              <a:rPr lang="zh-CN" altLang="en-US"/>
              <a:pPr>
                <a:defRPr/>
              </a:pPr>
              <a:t>09:18</a:t>
            </a:fld>
            <a:endParaRPr lang="zh-CN" altLang="zh-CN"/>
          </a:p>
        </p:txBody>
      </p:sp>
      <p:sp>
        <p:nvSpPr>
          <p:cNvPr id="158727" name="Rectangle 7"/>
          <p:cNvSpPr>
            <a:spLocks noGrp="1" noChangeArrowheads="1"/>
          </p:cNvSpPr>
          <p:nvPr>
            <p:ph type="ftr" sz="quarter" idx="3"/>
          </p:nvPr>
        </p:nvSpPr>
        <p:spPr bwMode="auto">
          <a:xfrm>
            <a:off x="0" y="1828800"/>
            <a:ext cx="53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kumimoji="0" sz="2000">
                <a:solidFill>
                  <a:srgbClr val="9900CC"/>
                </a:solidFill>
                <a:latin typeface="隶书" panose="02010509060101010101" pitchFamily="49" charset="-122"/>
                <a:ea typeface="隶书" panose="02010509060101010101" pitchFamily="49" charset="-122"/>
                <a:cs typeface="宋体" panose="02010600030101010101" pitchFamily="2" charset="-122"/>
              </a:defRPr>
            </a:lvl1pPr>
          </a:lstStyle>
          <a:p>
            <a:pPr>
              <a:defRPr/>
            </a:pPr>
            <a:r>
              <a:rPr lang="zh-CN" altLang="en-US"/>
              <a:t>操作系统</a:t>
            </a:r>
            <a:r>
              <a:rPr lang="en-US" altLang="zh-CN"/>
              <a:t>|</a:t>
            </a:r>
            <a:r>
              <a:rPr lang="zh-CN" altLang="en-US"/>
              <a:t>虚拟存储器</a:t>
            </a:r>
          </a:p>
          <a:p>
            <a:pPr>
              <a:defRPr/>
            </a:pPr>
            <a:endParaRPr lang="en-US" altLang="zh-CN"/>
          </a:p>
        </p:txBody>
      </p:sp>
      <p:sp>
        <p:nvSpPr>
          <p:cNvPr id="158728" name="Rectangle 8"/>
          <p:cNvSpPr>
            <a:spLocks noGrp="1" noChangeArrowheads="1"/>
          </p:cNvSpPr>
          <p:nvPr>
            <p:ph type="sldNum" sz="quarter" idx="4"/>
          </p:nvPr>
        </p:nvSpPr>
        <p:spPr bwMode="auto">
          <a:xfrm>
            <a:off x="0" y="5157788"/>
            <a:ext cx="611188"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b="1">
                <a:solidFill>
                  <a:srgbClr val="9900CC"/>
                </a:solidFill>
                <a:latin typeface="宋体" pitchFamily="2" charset="-122"/>
                <a:ea typeface="宋体" pitchFamily="2" charset="-122"/>
              </a:defRPr>
            </a:lvl1pPr>
          </a:lstStyle>
          <a:p>
            <a:fld id="{437454E8-A207-4C89-90BA-87243FE8847F}" type="slidenum">
              <a:rPr lang="en-US" altLang="zh-CN" sz="1600"/>
              <a:pPr/>
              <a:t>‹#›</a:t>
            </a:fld>
            <a:endParaRPr lang="en-US" altLang="zh-CN" sz="1600"/>
          </a:p>
          <a:p>
            <a:endParaRPr lang="en-US" altLang="zh-CN" sz="1600"/>
          </a:p>
          <a:p>
            <a:r>
              <a:rPr lang="zh-CN" altLang="en-US"/>
              <a:t>徐虹</a:t>
            </a:r>
          </a:p>
        </p:txBody>
      </p:sp>
      <p:pic>
        <p:nvPicPr>
          <p:cNvPr id="5129" name="Picture 9" descr="right-flowe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86600" y="0"/>
            <a:ext cx="20574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10"/>
          <p:cNvSpPr>
            <a:spLocks noChangeArrowheads="1"/>
          </p:cNvSpPr>
          <p:nvPr/>
        </p:nvSpPr>
        <p:spPr bwMode="auto">
          <a:xfrm>
            <a:off x="0" y="62484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kumimoji="0" lang="en-US" altLang="zh-CN" sz="1400" b="1">
                <a:solidFill>
                  <a:schemeClr val="tx2"/>
                </a:solidFill>
                <a:latin typeface="Times New Roman" panose="02020603050405020304" pitchFamily="18" charset="0"/>
                <a:cs typeface="宋体" panose="02010600030101010101" pitchFamily="2" charset="-122"/>
              </a:rPr>
              <a:t>CUIT</a:t>
            </a:r>
          </a:p>
        </p:txBody>
      </p:sp>
    </p:spTree>
  </p:cSld>
  <p:clrMap bg1="lt1" tx1="dk1" bg2="lt2" tx2="dk2" accent1="accent1" accent2="accent2" accent3="accent3" accent4="accent4" accent5="accent5" accent6="accent6" hlink="hlink" folHlink="folHlink"/>
  <p:sldLayoutIdLst>
    <p:sldLayoutId id="2147483880" r:id="rId1"/>
    <p:sldLayoutId id="2147483864" r:id="rId2"/>
    <p:sldLayoutId id="2147483863" r:id="rId3"/>
    <p:sldLayoutId id="2147483862" r:id="rId4"/>
    <p:sldLayoutId id="2147483861" r:id="rId5"/>
    <p:sldLayoutId id="2147483860" r:id="rId6"/>
    <p:sldLayoutId id="2147483859" r:id="rId7"/>
    <p:sldLayoutId id="2147483858" r:id="rId8"/>
    <p:sldLayoutId id="2147483857" r:id="rId9"/>
    <p:sldLayoutId id="2147483856" r:id="rId10"/>
    <p:sldLayoutId id="2147483855" r:id="rId11"/>
    <p:sldLayoutId id="2147483881" r:id="rId12"/>
  </p:sldLayoutIdLst>
  <p:hf sldNum="0" hdr="0" ftr="0"/>
  <p:txStyles>
    <p:titleStyle>
      <a:lvl1pPr algn="l" rtl="0" eaLnBrk="0" fontAlgn="base" hangingPunct="0">
        <a:spcBef>
          <a:spcPct val="0"/>
        </a:spcBef>
        <a:spcAft>
          <a:spcPct val="0"/>
        </a:spcAft>
        <a:defRPr sz="4400" b="1">
          <a:solidFill>
            <a:schemeClr val="tx2"/>
          </a:solidFill>
          <a:latin typeface="+mj-lt"/>
          <a:ea typeface="楷体" panose="02010609060101010101" charset="-122"/>
          <a:cs typeface="楷体" panose="02010609060101010101" charset="-122"/>
        </a:defRPr>
      </a:lvl1pPr>
      <a:lvl2pPr algn="l" rtl="0" eaLnBrk="0" fontAlgn="base" hangingPunct="0">
        <a:spcBef>
          <a:spcPct val="0"/>
        </a:spcBef>
        <a:spcAft>
          <a:spcPct val="0"/>
        </a:spcAft>
        <a:defRPr sz="4400" b="1">
          <a:solidFill>
            <a:schemeClr val="tx2"/>
          </a:solidFill>
          <a:latin typeface="Tahoma" panose="020B0604030504040204" pitchFamily="34" charset="0"/>
          <a:ea typeface="楷体" pitchFamily="49" charset="-122"/>
          <a:cs typeface="楷体_GB2312"/>
        </a:defRPr>
      </a:lvl2pPr>
      <a:lvl3pPr algn="l" rtl="0" eaLnBrk="0" fontAlgn="base" hangingPunct="0">
        <a:spcBef>
          <a:spcPct val="0"/>
        </a:spcBef>
        <a:spcAft>
          <a:spcPct val="0"/>
        </a:spcAft>
        <a:defRPr sz="4400" b="1">
          <a:solidFill>
            <a:schemeClr val="tx2"/>
          </a:solidFill>
          <a:latin typeface="Tahoma" panose="020B0604030504040204" pitchFamily="34" charset="0"/>
          <a:ea typeface="楷体" pitchFamily="49" charset="-122"/>
          <a:cs typeface="楷体_GB2312"/>
        </a:defRPr>
      </a:lvl3pPr>
      <a:lvl4pPr algn="l" rtl="0" eaLnBrk="0" fontAlgn="base" hangingPunct="0">
        <a:spcBef>
          <a:spcPct val="0"/>
        </a:spcBef>
        <a:spcAft>
          <a:spcPct val="0"/>
        </a:spcAft>
        <a:defRPr sz="4400" b="1">
          <a:solidFill>
            <a:schemeClr val="tx2"/>
          </a:solidFill>
          <a:latin typeface="Tahoma" panose="020B0604030504040204" pitchFamily="34" charset="0"/>
          <a:ea typeface="楷体" pitchFamily="49" charset="-122"/>
          <a:cs typeface="楷体_GB2312"/>
        </a:defRPr>
      </a:lvl4pPr>
      <a:lvl5pPr algn="l" rtl="0" eaLnBrk="0" fontAlgn="base" hangingPunct="0">
        <a:spcBef>
          <a:spcPct val="0"/>
        </a:spcBef>
        <a:spcAft>
          <a:spcPct val="0"/>
        </a:spcAft>
        <a:defRPr sz="4400" b="1">
          <a:solidFill>
            <a:schemeClr val="tx2"/>
          </a:solidFill>
          <a:latin typeface="Tahoma" panose="020B0604030504040204" pitchFamily="34" charset="0"/>
          <a:ea typeface="楷体" pitchFamily="49" charset="-122"/>
          <a:cs typeface="楷体_GB2312"/>
        </a:defRPr>
      </a:lvl5pPr>
      <a:lvl6pPr marL="457200" algn="l" rtl="0" fontAlgn="base">
        <a:spcBef>
          <a:spcPct val="0"/>
        </a:spcBef>
        <a:spcAft>
          <a:spcPct val="0"/>
        </a:spcAft>
        <a:defRPr kumimoji="1" sz="4400" b="1">
          <a:solidFill>
            <a:schemeClr val="tx2"/>
          </a:solidFill>
          <a:latin typeface="Tahoma" panose="020B0604030504040204" pitchFamily="34" charset="0"/>
          <a:ea typeface="楷体_GB2312" pitchFamily="49"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楷体_GB2312" pitchFamily="49"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楷体_GB2312" pitchFamily="49"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楷体_GB2312" pitchFamily="49" charset="-122"/>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Ø"/>
        <a:defRPr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buChar char="Ø"/>
        <a:defRPr sz="3200" b="1">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Ø"/>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Ø"/>
        <a:defRPr sz="24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3.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1.xml"/><Relationship Id="rId1" Type="http://schemas.openxmlformats.org/officeDocument/2006/relationships/vmlDrawing" Target="../drawings/vmlDrawing1.vml"/><Relationship Id="rId4" Type="http://schemas.openxmlformats.org/officeDocument/2006/relationships/image" Target="../media/image30.emf"/></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7.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3.xml"/></Relationships>
</file>

<file path=ppt/slides/_rels/slide6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hyperlink" Target="http://imgsrc.baidu.com/baike/pic/item/b29f8282bce6eaac6d811976.jpg" TargetMode="External"/><Relationship Id="rId1" Type="http://schemas.openxmlformats.org/officeDocument/2006/relationships/slideLayout" Target="../slideLayouts/slideLayout3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5602" name="TextBox 7"/>
          <p:cNvSpPr txBox="1">
            <a:spLocks noChangeArrowheads="1"/>
          </p:cNvSpPr>
          <p:nvPr/>
        </p:nvSpPr>
        <p:spPr bwMode="auto">
          <a:xfrm>
            <a:off x="498475" y="2335213"/>
            <a:ext cx="6988175"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600">
                <a:solidFill>
                  <a:srgbClr val="00339A"/>
                </a:solidFill>
                <a:latin typeface="隶书" pitchFamily="49" charset="-122"/>
                <a:ea typeface="隶书" pitchFamily="49" charset="-122"/>
              </a:rPr>
              <a:t>第五章  虚拟存储器</a:t>
            </a:r>
            <a:endParaRPr lang="en-US" altLang="zh-CN" sz="3600">
              <a:latin typeface="宋体" pitchFamily="2" charset="-122"/>
              <a:ea typeface="宋体" pitchFamily="2" charset="-122"/>
            </a:endParaRPr>
          </a:p>
          <a:p>
            <a:pPr eaLnBrk="0" hangingPunct="0"/>
            <a:r>
              <a:rPr lang="en-US" altLang="zh-CN" sz="3200">
                <a:solidFill>
                  <a:srgbClr val="00339A"/>
                </a:solidFill>
                <a:latin typeface="Times New Roman" pitchFamily="18" charset="0"/>
                <a:ea typeface="隶书" pitchFamily="49" charset="-122"/>
              </a:rPr>
              <a:t>Chapter 5  Virtual Memory Management</a:t>
            </a:r>
            <a:endParaRPr lang="zh-CN" altLang="en-US" sz="3200">
              <a:solidFill>
                <a:srgbClr val="00339A"/>
              </a:solidFill>
              <a:latin typeface="Times New Roman" pitchFamily="18" charset="0"/>
              <a:ea typeface="隶书"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5.2	</a:t>
            </a:r>
            <a:r>
              <a:rPr lang="zh-CN" altLang="en-US" smtClean="0"/>
              <a:t>请求分页存储管理 </a:t>
            </a:r>
          </a:p>
        </p:txBody>
      </p:sp>
      <p:sp>
        <p:nvSpPr>
          <p:cNvPr id="36866" name="内容占位符 2"/>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r>
              <a:rPr lang="zh-CN" altLang="en-US" smtClean="0">
                <a:solidFill>
                  <a:srgbClr val="000000"/>
                </a:solidFill>
                <a:latin typeface="Times New Roman" pitchFamily="18" charset="0"/>
              </a:rPr>
              <a:t>缺页中断机构</a:t>
            </a:r>
          </a:p>
          <a:p>
            <a:pPr lvl="2" eaLnBrk="1" hangingPunct="1"/>
            <a:r>
              <a:rPr lang="zh-CN" altLang="en-US" smtClean="0">
                <a:solidFill>
                  <a:srgbClr val="000000"/>
                </a:solidFill>
                <a:latin typeface="Times New Roman" pitchFamily="18" charset="0"/>
              </a:rPr>
              <a:t>处理过程：保护</a:t>
            </a:r>
            <a:r>
              <a:rPr lang="en-US" altLang="zh-CN" smtClean="0">
                <a:solidFill>
                  <a:srgbClr val="000000"/>
                </a:solidFill>
                <a:latin typeface="Times New Roman" pitchFamily="18" charset="0"/>
              </a:rPr>
              <a:t>CPU</a:t>
            </a:r>
            <a:r>
              <a:rPr lang="zh-CN" altLang="en-US" smtClean="0">
                <a:solidFill>
                  <a:srgbClr val="000000"/>
                </a:solidFill>
                <a:latin typeface="Times New Roman" pitchFamily="18" charset="0"/>
              </a:rPr>
              <a:t>现场、分析中断原因和转入中断处理程序。</a:t>
            </a:r>
          </a:p>
          <a:p>
            <a:endParaRPr lang="zh-CN" altLang="en-US" smtClean="0"/>
          </a:p>
        </p:txBody>
      </p:sp>
      <p:pic>
        <p:nvPicPr>
          <p:cNvPr id="368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3713" y="2274888"/>
            <a:ext cx="3176587"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矩形 7"/>
          <p:cNvSpPr>
            <a:spLocks noChangeArrowheads="1"/>
          </p:cNvSpPr>
          <p:nvPr/>
        </p:nvSpPr>
        <p:spPr bwMode="auto">
          <a:xfrm>
            <a:off x="4572000" y="5737225"/>
            <a:ext cx="2889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000">
                <a:latin typeface="Tahoma" pitchFamily="34" charset="0"/>
                <a:ea typeface="宋体" pitchFamily="2" charset="-122"/>
              </a:rPr>
              <a:t>涉及</a:t>
            </a:r>
            <a:r>
              <a:rPr lang="en-US" altLang="zh-CN" sz="2000">
                <a:latin typeface="Tahoma" pitchFamily="34" charset="0"/>
                <a:ea typeface="宋体" pitchFamily="2" charset="-122"/>
              </a:rPr>
              <a:t>6</a:t>
            </a:r>
            <a:r>
              <a:rPr lang="zh-CN" altLang="en-US" sz="2000">
                <a:latin typeface="Tahoma" pitchFamily="34" charset="0"/>
                <a:ea typeface="宋体" pitchFamily="2" charset="-122"/>
              </a:rPr>
              <a:t>次缺页中断的指令</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5.2	</a:t>
            </a:r>
            <a:r>
              <a:rPr lang="zh-CN" altLang="en-US" smtClean="0"/>
              <a:t>请求分页存储管理 </a:t>
            </a:r>
          </a:p>
        </p:txBody>
      </p:sp>
      <p:pic>
        <p:nvPicPr>
          <p:cNvPr id="37890" name="Picture 3" descr="8_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5575" y="1366838"/>
            <a:ext cx="629285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bg bwMode="auto">
      <p:bgPr>
        <a:solidFill>
          <a:srgbClr val="0066CC"/>
        </a:solidFill>
        <a:effectLst/>
      </p:bgPr>
    </p:bg>
    <p:spTree>
      <p:nvGrpSpPr>
        <p:cNvPr id="1" name=""/>
        <p:cNvGrpSpPr/>
        <p:nvPr/>
      </p:nvGrpSpPr>
      <p:grpSpPr>
        <a:xfrm>
          <a:off x="0" y="0"/>
          <a:ext cx="0" cy="0"/>
          <a:chOff x="0" y="0"/>
          <a:chExt cx="0" cy="0"/>
        </a:xfrm>
      </p:grpSpPr>
      <p:sp>
        <p:nvSpPr>
          <p:cNvPr id="214019" name="Rectangle 3"/>
          <p:cNvSpPr>
            <a:spLocks noGrp="1" noChangeArrowheads="1"/>
          </p:cNvSpPr>
          <p:nvPr>
            <p:ph idx="1"/>
          </p:nvPr>
        </p:nvSpPr>
        <p:spPr>
          <a:xfrm>
            <a:off x="5105400" y="533400"/>
            <a:ext cx="2057400" cy="381000"/>
          </a:xfrm>
          <a:gradFill rotWithShape="0">
            <a:gsLst>
              <a:gs pos="0">
                <a:schemeClr val="bg1">
                  <a:gamma/>
                  <a:shade val="46275"/>
                  <a:invGamma/>
                </a:schemeClr>
              </a:gs>
              <a:gs pos="50000">
                <a:schemeClr val="bg1"/>
              </a:gs>
              <a:gs pos="100000">
                <a:schemeClr val="bg1">
                  <a:gamma/>
                  <a:shade val="46275"/>
                  <a:invGamma/>
                </a:schemeClr>
              </a:gs>
            </a:gsLst>
            <a:lin ang="5400000" scaled="1"/>
          </a:gradFill>
          <a:effectLst>
            <a:outerShdw dist="35921" dir="2700000" algn="ctr" rotWithShape="0">
              <a:srgbClr val="9933FF"/>
            </a:outerShdw>
          </a:effectLst>
        </p:spPr>
        <p:txBody>
          <a:bodyPr/>
          <a:lstStyle/>
          <a:p>
            <a:pPr algn="ctr" eaLnBrk="1" hangingPunct="1">
              <a:lnSpc>
                <a:spcPct val="90000"/>
              </a:lnSpc>
              <a:spcBef>
                <a:spcPct val="50000"/>
              </a:spcBef>
              <a:buFont typeface="Wingdings" pitchFamily="2" charset="2"/>
              <a:buNone/>
              <a:defRPr/>
            </a:pPr>
            <a:r>
              <a:rPr kumimoji="1" lang="zh-CN" altLang="en-US" sz="2400">
                <a:solidFill>
                  <a:srgbClr val="FF0000"/>
                </a:solidFill>
              </a:rPr>
              <a:t>地址变换过程</a:t>
            </a:r>
          </a:p>
        </p:txBody>
      </p:sp>
      <p:sp>
        <p:nvSpPr>
          <p:cNvPr id="38915" name="Text Box 33"/>
          <p:cNvSpPr txBox="1">
            <a:spLocks noChangeArrowheads="1"/>
          </p:cNvSpPr>
          <p:nvPr/>
        </p:nvSpPr>
        <p:spPr bwMode="auto">
          <a:xfrm>
            <a:off x="228600" y="609600"/>
            <a:ext cx="1565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rgbClr val="FFFFFF"/>
                </a:solidFill>
                <a:latin typeface="宋体" pitchFamily="2" charset="-122"/>
                <a:ea typeface="宋体" pitchFamily="2" charset="-122"/>
              </a:rPr>
              <a:t>缺页中断处理</a:t>
            </a:r>
            <a:endParaRPr lang="zh-CN" altLang="en-US">
              <a:solidFill>
                <a:srgbClr val="FFFFFF"/>
              </a:solidFill>
              <a:latin typeface="Times New Roman" pitchFamily="18" charset="0"/>
              <a:ea typeface="宋体" pitchFamily="2" charset="-122"/>
            </a:endParaRPr>
          </a:p>
        </p:txBody>
      </p:sp>
      <p:grpSp>
        <p:nvGrpSpPr>
          <p:cNvPr id="38916" name="Group 74"/>
          <p:cNvGrpSpPr>
            <a:grpSpLocks/>
          </p:cNvGrpSpPr>
          <p:nvPr/>
        </p:nvGrpSpPr>
        <p:grpSpPr bwMode="auto">
          <a:xfrm>
            <a:off x="1028700" y="1543050"/>
            <a:ext cx="2590800" cy="628650"/>
            <a:chOff x="648" y="972"/>
            <a:chExt cx="1632" cy="396"/>
          </a:xfrm>
        </p:grpSpPr>
        <p:sp>
          <p:nvSpPr>
            <p:cNvPr id="17516" name="Line 39"/>
            <p:cNvSpPr>
              <a:spLocks noChangeShapeType="1"/>
            </p:cNvSpPr>
            <p:nvPr/>
          </p:nvSpPr>
          <p:spPr bwMode="auto">
            <a:xfrm>
              <a:off x="1458" y="972"/>
              <a:ext cx="0" cy="168"/>
            </a:xfrm>
            <a:prstGeom prst="line">
              <a:avLst/>
            </a:prstGeom>
            <a:noFill/>
            <a:ln w="28575">
              <a:solidFill>
                <a:schemeClr val="bg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38918" name="Rectangle 40"/>
            <p:cNvSpPr>
              <a:spLocks noChangeArrowheads="1"/>
            </p:cNvSpPr>
            <p:nvPr/>
          </p:nvSpPr>
          <p:spPr bwMode="auto">
            <a:xfrm>
              <a:off x="648" y="1152"/>
              <a:ext cx="1632" cy="216"/>
            </a:xfrm>
            <a:prstGeom prst="rect">
              <a:avLst/>
            </a:prstGeom>
            <a:solidFill>
              <a:srgbClr val="FFFFCC"/>
            </a:solidFill>
            <a:ln w="9525">
              <a:solidFill>
                <a:schemeClr val="tx1"/>
              </a:solidFill>
              <a:miter lim="800000"/>
              <a:headEnd/>
              <a:tailEnd/>
            </a:ln>
          </p:spPr>
          <p:txBody>
            <a:bodyPr wrap="none" anchor="ctr"/>
            <a:lstStyle/>
            <a:p>
              <a:pPr algn="ctr"/>
              <a:r>
                <a:rPr lang="zh-CN" altLang="en-US" sz="2000" b="1">
                  <a:solidFill>
                    <a:srgbClr val="000000"/>
                  </a:solidFill>
                  <a:latin typeface="Times New Roman" pitchFamily="18" charset="0"/>
                  <a:ea typeface="宋体" pitchFamily="2" charset="-122"/>
                </a:rPr>
                <a:t>外存中找到所需页面</a:t>
              </a:r>
            </a:p>
          </p:txBody>
        </p:sp>
      </p:grpSp>
      <p:sp>
        <p:nvSpPr>
          <p:cNvPr id="17413" name="Line 41"/>
          <p:cNvSpPr>
            <a:spLocks noChangeShapeType="1"/>
          </p:cNvSpPr>
          <p:nvPr/>
        </p:nvSpPr>
        <p:spPr bwMode="auto">
          <a:xfrm>
            <a:off x="2314575" y="2171700"/>
            <a:ext cx="0" cy="266700"/>
          </a:xfrm>
          <a:prstGeom prst="line">
            <a:avLst/>
          </a:prstGeom>
          <a:noFill/>
          <a:ln w="28575">
            <a:solidFill>
              <a:schemeClr val="bg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38920" name="AutoShape 42"/>
          <p:cNvSpPr>
            <a:spLocks noChangeArrowheads="1"/>
          </p:cNvSpPr>
          <p:nvPr/>
        </p:nvSpPr>
        <p:spPr bwMode="auto">
          <a:xfrm>
            <a:off x="1085850" y="2381250"/>
            <a:ext cx="2533650" cy="533400"/>
          </a:xfrm>
          <a:prstGeom prst="diamond">
            <a:avLst/>
          </a:prstGeom>
          <a:solidFill>
            <a:srgbClr val="FFFFCC"/>
          </a:solidFill>
          <a:ln w="9525">
            <a:solidFill>
              <a:schemeClr val="tx1"/>
            </a:solidFill>
            <a:miter lim="800000"/>
            <a:headEnd/>
            <a:tailEnd/>
          </a:ln>
        </p:spPr>
        <p:txBody>
          <a:bodyPr wrap="none" anchor="ctr"/>
          <a:lstStyle/>
          <a:p>
            <a:pPr algn="ctr"/>
            <a:r>
              <a:rPr lang="zh-CN" altLang="en-US" sz="2000" b="1">
                <a:solidFill>
                  <a:srgbClr val="000000"/>
                </a:solidFill>
                <a:latin typeface="Times New Roman" pitchFamily="18" charset="0"/>
                <a:ea typeface="宋体" pitchFamily="2" charset="-122"/>
              </a:rPr>
              <a:t>有空页框吗</a:t>
            </a:r>
          </a:p>
        </p:txBody>
      </p:sp>
      <p:grpSp>
        <p:nvGrpSpPr>
          <p:cNvPr id="38921" name="Group 81"/>
          <p:cNvGrpSpPr>
            <a:grpSpLocks/>
          </p:cNvGrpSpPr>
          <p:nvPr/>
        </p:nvGrpSpPr>
        <p:grpSpPr bwMode="auto">
          <a:xfrm>
            <a:off x="1238250" y="2781300"/>
            <a:ext cx="2152650" cy="723900"/>
            <a:chOff x="780" y="1752"/>
            <a:chExt cx="1356" cy="456"/>
          </a:xfrm>
        </p:grpSpPr>
        <p:sp>
          <p:nvSpPr>
            <p:cNvPr id="17513" name="Line 43"/>
            <p:cNvSpPr>
              <a:spLocks noChangeShapeType="1"/>
            </p:cNvSpPr>
            <p:nvPr/>
          </p:nvSpPr>
          <p:spPr bwMode="auto">
            <a:xfrm>
              <a:off x="1458" y="1824"/>
              <a:ext cx="0" cy="168"/>
            </a:xfrm>
            <a:prstGeom prst="line">
              <a:avLst/>
            </a:prstGeom>
            <a:noFill/>
            <a:ln w="28575">
              <a:solidFill>
                <a:schemeClr val="bg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17514" name="Text Box 44"/>
            <p:cNvSpPr txBox="1">
              <a:spLocks noChangeArrowheads="1"/>
            </p:cNvSpPr>
            <p:nvPr/>
          </p:nvSpPr>
          <p:spPr bwMode="auto">
            <a:xfrm>
              <a:off x="1610" y="1752"/>
              <a:ext cx="2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FontTx/>
                <a:buNone/>
                <a:defRPr/>
              </a:pPr>
              <a:r>
                <a:rPr lang="en-US" altLang="zh-CN" sz="2000" b="0">
                  <a:solidFill>
                    <a:srgbClr val="FFFFFF"/>
                  </a:solidFill>
                  <a:latin typeface="Times New Roman" panose="02020603050405020304" pitchFamily="18" charset="0"/>
                  <a:cs typeface="+mn-cs"/>
                </a:rPr>
                <a:t>N</a:t>
              </a:r>
            </a:p>
          </p:txBody>
        </p:sp>
        <p:sp>
          <p:nvSpPr>
            <p:cNvPr id="38924" name="Rectangle 45"/>
            <p:cNvSpPr>
              <a:spLocks noChangeArrowheads="1"/>
            </p:cNvSpPr>
            <p:nvPr/>
          </p:nvSpPr>
          <p:spPr bwMode="auto">
            <a:xfrm>
              <a:off x="780" y="1980"/>
              <a:ext cx="1356" cy="228"/>
            </a:xfrm>
            <a:prstGeom prst="rect">
              <a:avLst/>
            </a:prstGeom>
            <a:solidFill>
              <a:srgbClr val="FFFFCC"/>
            </a:solidFill>
            <a:ln w="9525">
              <a:solidFill>
                <a:schemeClr val="tx1"/>
              </a:solidFill>
              <a:miter lim="800000"/>
              <a:headEnd/>
              <a:tailEnd/>
            </a:ln>
          </p:spPr>
          <p:txBody>
            <a:bodyPr wrap="none" anchor="ctr"/>
            <a:lstStyle/>
            <a:p>
              <a:pPr algn="ctr"/>
              <a:r>
                <a:rPr lang="zh-CN" altLang="en-US" sz="2000" b="1">
                  <a:solidFill>
                    <a:srgbClr val="000000"/>
                  </a:solidFill>
                  <a:latin typeface="Times New Roman" pitchFamily="18" charset="0"/>
                  <a:ea typeface="宋体" pitchFamily="2" charset="-122"/>
                </a:rPr>
                <a:t>选择淘汰的页面</a:t>
              </a:r>
            </a:p>
          </p:txBody>
        </p:sp>
      </p:grpSp>
      <p:grpSp>
        <p:nvGrpSpPr>
          <p:cNvPr id="38925" name="Group 83"/>
          <p:cNvGrpSpPr>
            <a:grpSpLocks/>
          </p:cNvGrpSpPr>
          <p:nvPr/>
        </p:nvGrpSpPr>
        <p:grpSpPr bwMode="auto">
          <a:xfrm>
            <a:off x="1295400" y="5429250"/>
            <a:ext cx="3295650" cy="914400"/>
            <a:chOff x="816" y="3420"/>
            <a:chExt cx="2076" cy="576"/>
          </a:xfrm>
        </p:grpSpPr>
        <p:sp>
          <p:nvSpPr>
            <p:cNvPr id="17509" name="Line 35"/>
            <p:cNvSpPr>
              <a:spLocks noChangeShapeType="1"/>
            </p:cNvSpPr>
            <p:nvPr/>
          </p:nvSpPr>
          <p:spPr bwMode="auto">
            <a:xfrm>
              <a:off x="1440" y="3984"/>
              <a:ext cx="1452" cy="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17510" name="Line 53"/>
            <p:cNvSpPr>
              <a:spLocks noChangeShapeType="1"/>
            </p:cNvSpPr>
            <p:nvPr/>
          </p:nvSpPr>
          <p:spPr bwMode="auto">
            <a:xfrm>
              <a:off x="1458" y="3420"/>
              <a:ext cx="0" cy="192"/>
            </a:xfrm>
            <a:prstGeom prst="line">
              <a:avLst/>
            </a:prstGeom>
            <a:noFill/>
            <a:ln w="28575">
              <a:solidFill>
                <a:schemeClr val="bg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38928" name="Rectangle 54"/>
            <p:cNvSpPr>
              <a:spLocks noChangeArrowheads="1"/>
            </p:cNvSpPr>
            <p:nvPr/>
          </p:nvSpPr>
          <p:spPr bwMode="auto">
            <a:xfrm>
              <a:off x="816" y="3612"/>
              <a:ext cx="1296" cy="204"/>
            </a:xfrm>
            <a:prstGeom prst="rect">
              <a:avLst/>
            </a:prstGeom>
            <a:solidFill>
              <a:srgbClr val="FFFFCC"/>
            </a:solidFill>
            <a:ln w="9525">
              <a:solidFill>
                <a:schemeClr val="tx1"/>
              </a:solidFill>
              <a:miter lim="800000"/>
              <a:headEnd/>
              <a:tailEnd/>
            </a:ln>
          </p:spPr>
          <p:txBody>
            <a:bodyPr wrap="none" anchor="ctr"/>
            <a:lstStyle/>
            <a:p>
              <a:pPr algn="ctr"/>
              <a:r>
                <a:rPr lang="zh-CN" altLang="en-US" sz="2000" b="1">
                  <a:solidFill>
                    <a:srgbClr val="000000"/>
                  </a:solidFill>
                  <a:latin typeface="Times New Roman" pitchFamily="18" charset="0"/>
                  <a:ea typeface="宋体" pitchFamily="2" charset="-122"/>
                </a:rPr>
                <a:t>更新页表、快表</a:t>
              </a:r>
            </a:p>
          </p:txBody>
        </p:sp>
        <p:sp>
          <p:nvSpPr>
            <p:cNvPr id="17512" name="Line 55"/>
            <p:cNvSpPr>
              <a:spLocks noChangeShapeType="1"/>
            </p:cNvSpPr>
            <p:nvPr/>
          </p:nvSpPr>
          <p:spPr bwMode="auto">
            <a:xfrm>
              <a:off x="1458" y="3780"/>
              <a:ext cx="0" cy="216"/>
            </a:xfrm>
            <a:prstGeom prst="line">
              <a:avLst/>
            </a:prstGeom>
            <a:noFill/>
            <a:ln w="28575">
              <a:solidFill>
                <a:schemeClr val="bg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grpSp>
      <p:sp>
        <p:nvSpPr>
          <p:cNvPr id="17417" name="Line 57"/>
          <p:cNvSpPr>
            <a:spLocks noChangeShapeType="1"/>
          </p:cNvSpPr>
          <p:nvPr/>
        </p:nvSpPr>
        <p:spPr bwMode="auto">
          <a:xfrm>
            <a:off x="4229100" y="2667000"/>
            <a:ext cx="0" cy="236220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17418" name="Text Box 59"/>
          <p:cNvSpPr txBox="1">
            <a:spLocks noChangeArrowheads="1"/>
          </p:cNvSpPr>
          <p:nvPr/>
        </p:nvSpPr>
        <p:spPr bwMode="auto">
          <a:xfrm>
            <a:off x="3317875" y="2243138"/>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defRPr/>
            </a:pPr>
            <a:r>
              <a:rPr lang="en-US" altLang="zh-CN" sz="2000">
                <a:solidFill>
                  <a:srgbClr val="FFFFFF"/>
                </a:solidFill>
                <a:latin typeface="Times New Roman" panose="02020603050405020304" pitchFamily="18" charset="0"/>
                <a:cs typeface="+mn-cs"/>
              </a:rPr>
              <a:t>Y</a:t>
            </a:r>
          </a:p>
        </p:txBody>
      </p:sp>
      <p:grpSp>
        <p:nvGrpSpPr>
          <p:cNvPr id="38932" name="Group 82"/>
          <p:cNvGrpSpPr>
            <a:grpSpLocks/>
          </p:cNvGrpSpPr>
          <p:nvPr/>
        </p:nvGrpSpPr>
        <p:grpSpPr bwMode="auto">
          <a:xfrm>
            <a:off x="476250" y="3524250"/>
            <a:ext cx="3105150" cy="1657350"/>
            <a:chOff x="300" y="2220"/>
            <a:chExt cx="1956" cy="1044"/>
          </a:xfrm>
        </p:grpSpPr>
        <p:sp>
          <p:nvSpPr>
            <p:cNvPr id="38933" name="AutoShape 46"/>
            <p:cNvSpPr>
              <a:spLocks noChangeArrowheads="1"/>
            </p:cNvSpPr>
            <p:nvPr/>
          </p:nvSpPr>
          <p:spPr bwMode="auto">
            <a:xfrm>
              <a:off x="624" y="2352"/>
              <a:ext cx="1632" cy="336"/>
            </a:xfrm>
            <a:prstGeom prst="diamond">
              <a:avLst/>
            </a:prstGeom>
            <a:solidFill>
              <a:srgbClr val="FFFFCC"/>
            </a:solidFill>
            <a:ln w="9525">
              <a:solidFill>
                <a:schemeClr val="tx1"/>
              </a:solidFill>
              <a:miter lim="800000"/>
              <a:headEnd/>
              <a:tailEnd/>
            </a:ln>
          </p:spPr>
          <p:txBody>
            <a:bodyPr wrap="none" anchor="ctr"/>
            <a:lstStyle/>
            <a:p>
              <a:pPr algn="ctr"/>
              <a:r>
                <a:rPr lang="zh-CN" altLang="en-US" sz="2000" b="1">
                  <a:solidFill>
                    <a:srgbClr val="000000"/>
                  </a:solidFill>
                  <a:latin typeface="Times New Roman" pitchFamily="18" charset="0"/>
                  <a:ea typeface="宋体" pitchFamily="2" charset="-122"/>
                </a:rPr>
                <a:t>该页修改过</a:t>
              </a:r>
            </a:p>
          </p:txBody>
        </p:sp>
        <p:sp>
          <p:nvSpPr>
            <p:cNvPr id="17500" name="Line 47"/>
            <p:cNvSpPr>
              <a:spLocks noChangeShapeType="1"/>
            </p:cNvSpPr>
            <p:nvPr/>
          </p:nvSpPr>
          <p:spPr bwMode="auto">
            <a:xfrm>
              <a:off x="1458" y="2220"/>
              <a:ext cx="0" cy="144"/>
            </a:xfrm>
            <a:prstGeom prst="line">
              <a:avLst/>
            </a:prstGeom>
            <a:noFill/>
            <a:ln w="28575">
              <a:solidFill>
                <a:schemeClr val="bg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17501" name="Line 48"/>
            <p:cNvSpPr>
              <a:spLocks noChangeShapeType="1"/>
            </p:cNvSpPr>
            <p:nvPr/>
          </p:nvSpPr>
          <p:spPr bwMode="auto">
            <a:xfrm flipH="1">
              <a:off x="1458" y="2676"/>
              <a:ext cx="0" cy="156"/>
            </a:xfrm>
            <a:prstGeom prst="line">
              <a:avLst/>
            </a:prstGeom>
            <a:noFill/>
            <a:ln w="28575">
              <a:solidFill>
                <a:schemeClr val="bg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17502" name="Text Box 49"/>
            <p:cNvSpPr txBox="1">
              <a:spLocks noChangeArrowheads="1"/>
            </p:cNvSpPr>
            <p:nvPr/>
          </p:nvSpPr>
          <p:spPr bwMode="auto">
            <a:xfrm>
              <a:off x="1074" y="2627"/>
              <a:ext cx="2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FontTx/>
                <a:buNone/>
                <a:defRPr/>
              </a:pPr>
              <a:r>
                <a:rPr lang="en-US" altLang="zh-CN" sz="1800">
                  <a:solidFill>
                    <a:srgbClr val="FFFFFF"/>
                  </a:solidFill>
                  <a:latin typeface="Times New Roman" panose="02020603050405020304" pitchFamily="18" charset="0"/>
                  <a:cs typeface="+mn-cs"/>
                </a:rPr>
                <a:t>Y</a:t>
              </a:r>
            </a:p>
          </p:txBody>
        </p:sp>
        <p:sp>
          <p:nvSpPr>
            <p:cNvPr id="38937" name="Rectangle 50"/>
            <p:cNvSpPr>
              <a:spLocks noChangeArrowheads="1"/>
            </p:cNvSpPr>
            <p:nvPr/>
          </p:nvSpPr>
          <p:spPr bwMode="auto">
            <a:xfrm>
              <a:off x="744" y="2820"/>
              <a:ext cx="1416" cy="216"/>
            </a:xfrm>
            <a:prstGeom prst="rect">
              <a:avLst/>
            </a:prstGeom>
            <a:solidFill>
              <a:srgbClr val="FFFFCC"/>
            </a:solidFill>
            <a:ln w="9525">
              <a:solidFill>
                <a:schemeClr val="tx1"/>
              </a:solidFill>
              <a:miter lim="800000"/>
              <a:headEnd/>
              <a:tailEnd/>
            </a:ln>
          </p:spPr>
          <p:txBody>
            <a:bodyPr wrap="none" anchor="ctr"/>
            <a:lstStyle/>
            <a:p>
              <a:pPr algn="ctr"/>
              <a:r>
                <a:rPr lang="zh-CN" altLang="en-US" sz="2000" b="1">
                  <a:solidFill>
                    <a:srgbClr val="000000"/>
                  </a:solidFill>
                  <a:latin typeface="Times New Roman" pitchFamily="18" charset="0"/>
                  <a:ea typeface="宋体" pitchFamily="2" charset="-122"/>
                </a:rPr>
                <a:t>把该页写回外存</a:t>
              </a:r>
            </a:p>
          </p:txBody>
        </p:sp>
        <p:sp>
          <p:nvSpPr>
            <p:cNvPr id="17504" name="Line 51"/>
            <p:cNvSpPr>
              <a:spLocks noChangeShapeType="1"/>
            </p:cNvSpPr>
            <p:nvPr/>
          </p:nvSpPr>
          <p:spPr bwMode="auto">
            <a:xfrm>
              <a:off x="1458" y="3048"/>
              <a:ext cx="0" cy="216"/>
            </a:xfrm>
            <a:prstGeom prst="line">
              <a:avLst/>
            </a:prstGeom>
            <a:noFill/>
            <a:ln w="28575">
              <a:solidFill>
                <a:schemeClr val="bg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17505" name="Line 60"/>
            <p:cNvSpPr>
              <a:spLocks noChangeShapeType="1"/>
            </p:cNvSpPr>
            <p:nvPr/>
          </p:nvSpPr>
          <p:spPr bwMode="auto">
            <a:xfrm flipH="1">
              <a:off x="300" y="2520"/>
              <a:ext cx="396"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17506" name="Line 61"/>
            <p:cNvSpPr>
              <a:spLocks noChangeShapeType="1"/>
            </p:cNvSpPr>
            <p:nvPr/>
          </p:nvSpPr>
          <p:spPr bwMode="auto">
            <a:xfrm flipH="1">
              <a:off x="312" y="2520"/>
              <a:ext cx="0" cy="66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17507" name="Line 62"/>
            <p:cNvSpPr>
              <a:spLocks noChangeShapeType="1"/>
            </p:cNvSpPr>
            <p:nvPr/>
          </p:nvSpPr>
          <p:spPr bwMode="auto">
            <a:xfrm>
              <a:off x="312" y="3156"/>
              <a:ext cx="1152" cy="0"/>
            </a:xfrm>
            <a:prstGeom prst="line">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17508" name="Text Box 63"/>
            <p:cNvSpPr txBox="1">
              <a:spLocks noChangeArrowheads="1"/>
            </p:cNvSpPr>
            <p:nvPr/>
          </p:nvSpPr>
          <p:spPr bwMode="auto">
            <a:xfrm>
              <a:off x="578" y="2229"/>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defRPr/>
              </a:pPr>
              <a:r>
                <a:rPr lang="en-US" altLang="zh-CN" sz="2000">
                  <a:solidFill>
                    <a:srgbClr val="FFFFFF"/>
                  </a:solidFill>
                  <a:latin typeface="Times New Roman" panose="02020603050405020304" pitchFamily="18" charset="0"/>
                  <a:cs typeface="+mn-cs"/>
                </a:rPr>
                <a:t>N</a:t>
              </a:r>
            </a:p>
          </p:txBody>
        </p:sp>
      </p:grpSp>
      <p:grpSp>
        <p:nvGrpSpPr>
          <p:cNvPr id="38943" name="Group 73"/>
          <p:cNvGrpSpPr>
            <a:grpSpLocks/>
          </p:cNvGrpSpPr>
          <p:nvPr/>
        </p:nvGrpSpPr>
        <p:grpSpPr bwMode="auto">
          <a:xfrm>
            <a:off x="1314450" y="819150"/>
            <a:ext cx="1962150" cy="742950"/>
            <a:chOff x="828" y="516"/>
            <a:chExt cx="1236" cy="468"/>
          </a:xfrm>
        </p:grpSpPr>
        <p:sp>
          <p:nvSpPr>
            <p:cNvPr id="38944" name="Rectangle 38"/>
            <p:cNvSpPr>
              <a:spLocks noChangeArrowheads="1"/>
            </p:cNvSpPr>
            <p:nvPr/>
          </p:nvSpPr>
          <p:spPr bwMode="auto">
            <a:xfrm>
              <a:off x="828" y="720"/>
              <a:ext cx="1236" cy="264"/>
            </a:xfrm>
            <a:prstGeom prst="rect">
              <a:avLst/>
            </a:prstGeom>
            <a:solidFill>
              <a:srgbClr val="FFFFCC"/>
            </a:solidFill>
            <a:ln w="9525">
              <a:solidFill>
                <a:schemeClr val="tx1"/>
              </a:solidFill>
              <a:miter lim="800000"/>
              <a:headEnd/>
              <a:tailEnd/>
            </a:ln>
          </p:spPr>
          <p:txBody>
            <a:bodyPr wrap="none" anchor="ctr"/>
            <a:lstStyle/>
            <a:p>
              <a:pPr algn="ctr"/>
              <a:r>
                <a:rPr lang="zh-CN" altLang="en-US" sz="2000" b="1">
                  <a:solidFill>
                    <a:srgbClr val="000000"/>
                  </a:solidFill>
                  <a:latin typeface="Times New Roman" pitchFamily="18" charset="0"/>
                  <a:ea typeface="宋体" pitchFamily="2" charset="-122"/>
                </a:rPr>
                <a:t>保留 </a:t>
              </a:r>
              <a:r>
                <a:rPr lang="en-US" altLang="zh-CN" sz="2000" b="1">
                  <a:solidFill>
                    <a:srgbClr val="000000"/>
                  </a:solidFill>
                  <a:latin typeface="Times New Roman" pitchFamily="18" charset="0"/>
                  <a:ea typeface="宋体" pitchFamily="2" charset="-122"/>
                </a:rPr>
                <a:t>CPU</a:t>
              </a:r>
              <a:r>
                <a:rPr lang="zh-CN" altLang="en-US" sz="2000" b="1">
                  <a:solidFill>
                    <a:srgbClr val="000000"/>
                  </a:solidFill>
                  <a:latin typeface="Times New Roman" pitchFamily="18" charset="0"/>
                  <a:ea typeface="宋体" pitchFamily="2" charset="-122"/>
                </a:rPr>
                <a:t>现场</a:t>
              </a:r>
            </a:p>
          </p:txBody>
        </p:sp>
        <p:sp>
          <p:nvSpPr>
            <p:cNvPr id="17498" name="Line 64"/>
            <p:cNvSpPr>
              <a:spLocks noChangeShapeType="1"/>
            </p:cNvSpPr>
            <p:nvPr/>
          </p:nvSpPr>
          <p:spPr bwMode="auto">
            <a:xfrm>
              <a:off x="1464" y="516"/>
              <a:ext cx="0" cy="216"/>
            </a:xfrm>
            <a:prstGeom prst="line">
              <a:avLst/>
            </a:prstGeom>
            <a:noFill/>
            <a:ln w="28575">
              <a:solidFill>
                <a:schemeClr val="bg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grpSp>
      <p:grpSp>
        <p:nvGrpSpPr>
          <p:cNvPr id="38946" name="Group 84"/>
          <p:cNvGrpSpPr>
            <a:grpSpLocks/>
          </p:cNvGrpSpPr>
          <p:nvPr/>
        </p:nvGrpSpPr>
        <p:grpSpPr bwMode="auto">
          <a:xfrm>
            <a:off x="4572000" y="1085850"/>
            <a:ext cx="4038600" cy="5219700"/>
            <a:chOff x="2880" y="684"/>
            <a:chExt cx="2544" cy="3288"/>
          </a:xfrm>
        </p:grpSpPr>
        <p:sp>
          <p:nvSpPr>
            <p:cNvPr id="17463" name="Text Box 4"/>
            <p:cNvSpPr txBox="1">
              <a:spLocks noChangeArrowheads="1"/>
            </p:cNvSpPr>
            <p:nvPr/>
          </p:nvSpPr>
          <p:spPr bwMode="auto">
            <a:xfrm>
              <a:off x="3456" y="864"/>
              <a:ext cx="960" cy="230"/>
            </a:xfrm>
            <a:prstGeom prst="rect">
              <a:avLst/>
            </a:prstGeom>
            <a:solidFill>
              <a:srgbClr val="FFFF66"/>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defRPr/>
              </a:pPr>
              <a:r>
                <a:rPr lang="zh-CN" altLang="en-US" sz="1600">
                  <a:solidFill>
                    <a:srgbClr val="000000"/>
                  </a:solidFill>
                  <a:latin typeface="Times New Roman" panose="02020603050405020304" pitchFamily="18" charset="0"/>
                  <a:ea typeface="黑体" panose="02010609060101010101" pitchFamily="49" charset="-122"/>
                  <a:cs typeface="+mn-cs"/>
                </a:rPr>
                <a:t>请求访问一页</a:t>
              </a:r>
              <a:endParaRPr lang="zh-CN" altLang="en-US" sz="2400">
                <a:solidFill>
                  <a:srgbClr val="000000"/>
                </a:solidFill>
                <a:latin typeface="Times New Roman" panose="02020603050405020304" pitchFamily="18" charset="0"/>
                <a:ea typeface="黑体" panose="02010609060101010101" pitchFamily="49" charset="-122"/>
                <a:cs typeface="+mn-cs"/>
              </a:endParaRPr>
            </a:p>
          </p:txBody>
        </p:sp>
        <p:sp>
          <p:nvSpPr>
            <p:cNvPr id="17464" name="Line 5"/>
            <p:cNvSpPr>
              <a:spLocks noChangeShapeType="1"/>
            </p:cNvSpPr>
            <p:nvPr/>
          </p:nvSpPr>
          <p:spPr bwMode="auto">
            <a:xfrm>
              <a:off x="3912" y="1104"/>
              <a:ext cx="0" cy="96"/>
            </a:xfrm>
            <a:prstGeom prst="line">
              <a:avLst/>
            </a:prstGeom>
            <a:noFill/>
            <a:ln w="28575">
              <a:solidFill>
                <a:schemeClr val="bg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38949" name="AutoShape 6"/>
            <p:cNvSpPr>
              <a:spLocks noChangeArrowheads="1"/>
            </p:cNvSpPr>
            <p:nvPr/>
          </p:nvSpPr>
          <p:spPr bwMode="auto">
            <a:xfrm>
              <a:off x="3264" y="1200"/>
              <a:ext cx="1344" cy="288"/>
            </a:xfrm>
            <a:prstGeom prst="flowChartDecision">
              <a:avLst/>
            </a:prstGeom>
            <a:solidFill>
              <a:srgbClr val="FFFF66"/>
            </a:solidFill>
            <a:ln w="28575">
              <a:solidFill>
                <a:schemeClr val="tx1"/>
              </a:solidFill>
              <a:miter lim="800000"/>
              <a:headEnd/>
              <a:tailEnd/>
            </a:ln>
          </p:spPr>
          <p:txBody>
            <a:bodyPr wrap="none" anchor="ctr"/>
            <a:lstStyle/>
            <a:p>
              <a:pPr algn="ctr"/>
              <a:r>
                <a:rPr lang="zh-CN" altLang="en-US" sz="1600" b="1">
                  <a:solidFill>
                    <a:srgbClr val="000000"/>
                  </a:solidFill>
                  <a:latin typeface="黑体" pitchFamily="49" charset="-122"/>
                  <a:ea typeface="黑体" pitchFamily="49" charset="-122"/>
                </a:rPr>
                <a:t>页号 </a:t>
              </a:r>
              <a:r>
                <a:rPr lang="zh-CN" altLang="en-US" sz="1600" b="1">
                  <a:solidFill>
                    <a:srgbClr val="000000"/>
                  </a:solidFill>
                  <a:latin typeface="黑体" pitchFamily="49" charset="-122"/>
                  <a:ea typeface="黑体" pitchFamily="49" charset="-122"/>
                  <a:sym typeface="Symbol" pitchFamily="18" charset="2"/>
                </a:rPr>
                <a:t></a:t>
              </a:r>
              <a:r>
                <a:rPr lang="zh-CN" altLang="en-US" sz="1600" b="1">
                  <a:solidFill>
                    <a:srgbClr val="000000"/>
                  </a:solidFill>
                  <a:latin typeface="黑体" pitchFamily="49" charset="-122"/>
                  <a:ea typeface="黑体" pitchFamily="49" charset="-122"/>
                </a:rPr>
                <a:t>页表长</a:t>
              </a:r>
              <a:endParaRPr lang="zh-CN" altLang="en-US" sz="2400">
                <a:solidFill>
                  <a:srgbClr val="000000"/>
                </a:solidFill>
                <a:latin typeface="Times New Roman" pitchFamily="18" charset="0"/>
                <a:ea typeface="宋体" pitchFamily="2" charset="-122"/>
              </a:endParaRPr>
            </a:p>
          </p:txBody>
        </p:sp>
        <p:sp>
          <p:nvSpPr>
            <p:cNvPr id="17466" name="Line 7"/>
            <p:cNvSpPr>
              <a:spLocks noChangeShapeType="1"/>
            </p:cNvSpPr>
            <p:nvPr/>
          </p:nvSpPr>
          <p:spPr bwMode="auto">
            <a:xfrm>
              <a:off x="4560" y="1344"/>
              <a:ext cx="192" cy="0"/>
            </a:xfrm>
            <a:prstGeom prst="line">
              <a:avLst/>
            </a:prstGeom>
            <a:noFill/>
            <a:ln w="28575">
              <a:solidFill>
                <a:schemeClr val="bg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38951" name="AutoShape 8"/>
            <p:cNvSpPr>
              <a:spLocks noChangeArrowheads="1"/>
            </p:cNvSpPr>
            <p:nvPr/>
          </p:nvSpPr>
          <p:spPr bwMode="auto">
            <a:xfrm>
              <a:off x="4752" y="1248"/>
              <a:ext cx="672" cy="192"/>
            </a:xfrm>
            <a:prstGeom prst="flowChartAlternateProcess">
              <a:avLst/>
            </a:prstGeom>
            <a:solidFill>
              <a:srgbClr val="FFFF66"/>
            </a:solidFill>
            <a:ln w="28575">
              <a:solidFill>
                <a:schemeClr val="tx1"/>
              </a:solidFill>
              <a:miter lim="800000"/>
              <a:headEnd/>
              <a:tailEnd/>
            </a:ln>
          </p:spPr>
          <p:txBody>
            <a:bodyPr wrap="none" anchor="ctr"/>
            <a:lstStyle/>
            <a:p>
              <a:pPr algn="ctr"/>
              <a:r>
                <a:rPr lang="zh-CN" altLang="en-US" sz="1600" b="1">
                  <a:solidFill>
                    <a:srgbClr val="000000"/>
                  </a:solidFill>
                  <a:latin typeface="Times New Roman" pitchFamily="18" charset="0"/>
                  <a:ea typeface="宋体" pitchFamily="2" charset="-122"/>
                </a:rPr>
                <a:t>越界中断</a:t>
              </a:r>
              <a:endParaRPr lang="zh-CN" altLang="en-US" sz="1600">
                <a:solidFill>
                  <a:srgbClr val="000000"/>
                </a:solidFill>
                <a:latin typeface="Times New Roman" pitchFamily="18" charset="0"/>
                <a:ea typeface="宋体" pitchFamily="2" charset="-122"/>
              </a:endParaRPr>
            </a:p>
          </p:txBody>
        </p:sp>
        <p:sp>
          <p:nvSpPr>
            <p:cNvPr id="17468" name="Line 9"/>
            <p:cNvSpPr>
              <a:spLocks noChangeShapeType="1"/>
            </p:cNvSpPr>
            <p:nvPr/>
          </p:nvSpPr>
          <p:spPr bwMode="auto">
            <a:xfrm>
              <a:off x="3912" y="1488"/>
              <a:ext cx="0" cy="144"/>
            </a:xfrm>
            <a:prstGeom prst="line">
              <a:avLst/>
            </a:prstGeom>
            <a:noFill/>
            <a:ln w="28575">
              <a:solidFill>
                <a:schemeClr val="bg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38953" name="AutoShape 10"/>
            <p:cNvSpPr>
              <a:spLocks noChangeArrowheads="1"/>
            </p:cNvSpPr>
            <p:nvPr/>
          </p:nvSpPr>
          <p:spPr bwMode="auto">
            <a:xfrm>
              <a:off x="3264" y="1920"/>
              <a:ext cx="1296" cy="288"/>
            </a:xfrm>
            <a:prstGeom prst="flowChartDecision">
              <a:avLst/>
            </a:prstGeom>
            <a:solidFill>
              <a:srgbClr val="FFFF66"/>
            </a:solidFill>
            <a:ln w="28575">
              <a:solidFill>
                <a:schemeClr val="tx1"/>
              </a:solidFill>
              <a:miter lim="800000"/>
              <a:headEnd/>
              <a:tailEnd/>
            </a:ln>
          </p:spPr>
          <p:txBody>
            <a:bodyPr wrap="none" anchor="ctr"/>
            <a:lstStyle/>
            <a:p>
              <a:pPr algn="ctr"/>
              <a:r>
                <a:rPr lang="zh-CN" altLang="en-US" sz="1600" b="1">
                  <a:solidFill>
                    <a:srgbClr val="000000"/>
                  </a:solidFill>
                  <a:latin typeface="Times New Roman" pitchFamily="18" charset="0"/>
                  <a:ea typeface="宋体" pitchFamily="2" charset="-122"/>
                </a:rPr>
                <a:t>表项在快表中</a:t>
              </a:r>
              <a:endParaRPr lang="zh-CN" altLang="en-US" sz="2400">
                <a:solidFill>
                  <a:srgbClr val="000000"/>
                </a:solidFill>
                <a:latin typeface="Times New Roman" pitchFamily="18" charset="0"/>
                <a:ea typeface="宋体" pitchFamily="2" charset="-122"/>
              </a:endParaRPr>
            </a:p>
          </p:txBody>
        </p:sp>
        <p:sp>
          <p:nvSpPr>
            <p:cNvPr id="38954" name="Rectangle 11"/>
            <p:cNvSpPr>
              <a:spLocks noChangeArrowheads="1"/>
            </p:cNvSpPr>
            <p:nvPr/>
          </p:nvSpPr>
          <p:spPr bwMode="auto">
            <a:xfrm>
              <a:off x="3360" y="1632"/>
              <a:ext cx="1104" cy="192"/>
            </a:xfrm>
            <a:prstGeom prst="rect">
              <a:avLst/>
            </a:prstGeom>
            <a:solidFill>
              <a:srgbClr val="FFFF66"/>
            </a:solidFill>
            <a:ln w="28575">
              <a:solidFill>
                <a:schemeClr val="tx1"/>
              </a:solidFill>
              <a:miter lim="800000"/>
              <a:headEnd/>
              <a:tailEnd/>
            </a:ln>
          </p:spPr>
          <p:txBody>
            <a:bodyPr wrap="none" anchor="ctr"/>
            <a:lstStyle/>
            <a:p>
              <a:pPr algn="ctr"/>
              <a:r>
                <a:rPr lang="en-US" altLang="zh-CN" sz="1600" b="1">
                  <a:solidFill>
                    <a:srgbClr val="000000"/>
                  </a:solidFill>
                  <a:latin typeface="Times New Roman" pitchFamily="18" charset="0"/>
                  <a:ea typeface="宋体" pitchFamily="2" charset="-122"/>
                </a:rPr>
                <a:t>CPU</a:t>
              </a:r>
              <a:r>
                <a:rPr lang="zh-CN" altLang="en-US" sz="1600" b="1">
                  <a:solidFill>
                    <a:srgbClr val="000000"/>
                  </a:solidFill>
                  <a:latin typeface="Times New Roman" pitchFamily="18" charset="0"/>
                  <a:ea typeface="宋体" pitchFamily="2" charset="-122"/>
                </a:rPr>
                <a:t>检索快表</a:t>
              </a:r>
              <a:endParaRPr lang="zh-CN" altLang="en-US" sz="1600">
                <a:solidFill>
                  <a:srgbClr val="000000"/>
                </a:solidFill>
                <a:latin typeface="Times New Roman" pitchFamily="18" charset="0"/>
                <a:ea typeface="宋体" pitchFamily="2" charset="-122"/>
              </a:endParaRPr>
            </a:p>
          </p:txBody>
        </p:sp>
        <p:sp>
          <p:nvSpPr>
            <p:cNvPr id="17471" name="Line 12"/>
            <p:cNvSpPr>
              <a:spLocks noChangeShapeType="1"/>
            </p:cNvSpPr>
            <p:nvPr/>
          </p:nvSpPr>
          <p:spPr bwMode="auto">
            <a:xfrm>
              <a:off x="3912" y="1824"/>
              <a:ext cx="0" cy="96"/>
            </a:xfrm>
            <a:prstGeom prst="line">
              <a:avLst/>
            </a:prstGeom>
            <a:noFill/>
            <a:ln w="28575">
              <a:solidFill>
                <a:schemeClr val="bg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17472" name="Line 13"/>
            <p:cNvSpPr>
              <a:spLocks noChangeShapeType="1"/>
            </p:cNvSpPr>
            <p:nvPr/>
          </p:nvSpPr>
          <p:spPr bwMode="auto">
            <a:xfrm>
              <a:off x="3912" y="2208"/>
              <a:ext cx="0" cy="96"/>
            </a:xfrm>
            <a:prstGeom prst="line">
              <a:avLst/>
            </a:prstGeom>
            <a:noFill/>
            <a:ln w="28575">
              <a:solidFill>
                <a:schemeClr val="bg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38957" name="Rectangle 14"/>
            <p:cNvSpPr>
              <a:spLocks noChangeArrowheads="1"/>
            </p:cNvSpPr>
            <p:nvPr/>
          </p:nvSpPr>
          <p:spPr bwMode="auto">
            <a:xfrm>
              <a:off x="3552" y="2304"/>
              <a:ext cx="720" cy="192"/>
            </a:xfrm>
            <a:prstGeom prst="rect">
              <a:avLst/>
            </a:prstGeom>
            <a:solidFill>
              <a:srgbClr val="FFFF66"/>
            </a:solidFill>
            <a:ln w="28575">
              <a:solidFill>
                <a:schemeClr val="tx1"/>
              </a:solidFill>
              <a:miter lim="800000"/>
              <a:headEnd/>
              <a:tailEnd/>
            </a:ln>
          </p:spPr>
          <p:txBody>
            <a:bodyPr wrap="none" anchor="ctr"/>
            <a:lstStyle/>
            <a:p>
              <a:pPr algn="ctr"/>
              <a:r>
                <a:rPr lang="zh-CN" altLang="en-US" sz="1600" b="1">
                  <a:solidFill>
                    <a:srgbClr val="000000"/>
                  </a:solidFill>
                  <a:latin typeface="Times New Roman" pitchFamily="18" charset="0"/>
                  <a:ea typeface="宋体" pitchFamily="2" charset="-122"/>
                </a:rPr>
                <a:t>访问页表</a:t>
              </a:r>
              <a:endParaRPr lang="zh-CN" altLang="en-US" sz="2400">
                <a:solidFill>
                  <a:srgbClr val="000000"/>
                </a:solidFill>
                <a:latin typeface="Times New Roman" pitchFamily="18" charset="0"/>
                <a:ea typeface="宋体" pitchFamily="2" charset="-122"/>
              </a:endParaRPr>
            </a:p>
          </p:txBody>
        </p:sp>
        <p:sp>
          <p:nvSpPr>
            <p:cNvPr id="17474" name="Line 15"/>
            <p:cNvSpPr>
              <a:spLocks noChangeShapeType="1"/>
            </p:cNvSpPr>
            <p:nvPr/>
          </p:nvSpPr>
          <p:spPr bwMode="auto">
            <a:xfrm>
              <a:off x="3912" y="2496"/>
              <a:ext cx="0" cy="144"/>
            </a:xfrm>
            <a:prstGeom prst="line">
              <a:avLst/>
            </a:prstGeom>
            <a:noFill/>
            <a:ln w="28575">
              <a:solidFill>
                <a:schemeClr val="bg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38959" name="AutoShape 16"/>
            <p:cNvSpPr>
              <a:spLocks noChangeArrowheads="1"/>
            </p:cNvSpPr>
            <p:nvPr/>
          </p:nvSpPr>
          <p:spPr bwMode="auto">
            <a:xfrm>
              <a:off x="3264" y="2640"/>
              <a:ext cx="1248" cy="192"/>
            </a:xfrm>
            <a:prstGeom prst="flowChartDecision">
              <a:avLst/>
            </a:prstGeom>
            <a:solidFill>
              <a:srgbClr val="FFFF66"/>
            </a:solidFill>
            <a:ln w="28575">
              <a:solidFill>
                <a:schemeClr val="tx1"/>
              </a:solidFill>
              <a:miter lim="800000"/>
              <a:headEnd/>
              <a:tailEnd/>
            </a:ln>
          </p:spPr>
          <p:txBody>
            <a:bodyPr wrap="none" anchor="ctr"/>
            <a:lstStyle/>
            <a:p>
              <a:pPr algn="ctr"/>
              <a:r>
                <a:rPr lang="zh-CN" altLang="en-US" sz="1600" b="1">
                  <a:solidFill>
                    <a:srgbClr val="000000"/>
                  </a:solidFill>
                  <a:latin typeface="Times New Roman" pitchFamily="18" charset="0"/>
                  <a:ea typeface="宋体" pitchFamily="2" charset="-122"/>
                </a:rPr>
                <a:t>页在内存</a:t>
              </a:r>
              <a:endParaRPr lang="zh-CN" altLang="en-US" sz="2400" b="1">
                <a:solidFill>
                  <a:srgbClr val="000000"/>
                </a:solidFill>
                <a:latin typeface="Times New Roman" pitchFamily="18" charset="0"/>
                <a:ea typeface="宋体" pitchFamily="2" charset="-122"/>
              </a:endParaRPr>
            </a:p>
          </p:txBody>
        </p:sp>
        <p:sp>
          <p:nvSpPr>
            <p:cNvPr id="17476" name="Line 17"/>
            <p:cNvSpPr>
              <a:spLocks noChangeShapeType="1"/>
            </p:cNvSpPr>
            <p:nvPr/>
          </p:nvSpPr>
          <p:spPr bwMode="auto">
            <a:xfrm>
              <a:off x="3912" y="2832"/>
              <a:ext cx="0" cy="96"/>
            </a:xfrm>
            <a:prstGeom prst="line">
              <a:avLst/>
            </a:prstGeom>
            <a:noFill/>
            <a:ln w="28575">
              <a:solidFill>
                <a:schemeClr val="bg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38961" name="Text Box 18"/>
            <p:cNvSpPr txBox="1">
              <a:spLocks noChangeArrowheads="1"/>
            </p:cNvSpPr>
            <p:nvPr/>
          </p:nvSpPr>
          <p:spPr bwMode="auto">
            <a:xfrm>
              <a:off x="4560" y="1056"/>
              <a:ext cx="1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FFFFFF"/>
                  </a:solidFill>
                  <a:latin typeface="Times New Roman" pitchFamily="18" charset="0"/>
                  <a:ea typeface="宋体" pitchFamily="2" charset="-122"/>
                </a:rPr>
                <a:t>Y</a:t>
              </a:r>
              <a:endParaRPr lang="en-US" altLang="zh-CN" sz="2400">
                <a:solidFill>
                  <a:srgbClr val="FFFFFF"/>
                </a:solidFill>
                <a:latin typeface="Times New Roman" pitchFamily="18" charset="0"/>
                <a:ea typeface="宋体" pitchFamily="2" charset="-122"/>
              </a:endParaRPr>
            </a:p>
          </p:txBody>
        </p:sp>
        <p:sp>
          <p:nvSpPr>
            <p:cNvPr id="38962" name="Text Box 19"/>
            <p:cNvSpPr txBox="1">
              <a:spLocks noChangeArrowheads="1"/>
            </p:cNvSpPr>
            <p:nvPr/>
          </p:nvSpPr>
          <p:spPr bwMode="auto">
            <a:xfrm>
              <a:off x="4166" y="1447"/>
              <a:ext cx="1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FFFFFF"/>
                  </a:solidFill>
                  <a:latin typeface="Times New Roman" pitchFamily="18" charset="0"/>
                  <a:ea typeface="宋体" pitchFamily="2" charset="-122"/>
                </a:rPr>
                <a:t>N</a:t>
              </a:r>
              <a:endParaRPr lang="en-US" altLang="zh-CN" sz="2400">
                <a:solidFill>
                  <a:srgbClr val="FFFFFF"/>
                </a:solidFill>
                <a:latin typeface="Times New Roman" pitchFamily="18" charset="0"/>
                <a:ea typeface="宋体" pitchFamily="2" charset="-122"/>
              </a:endParaRPr>
            </a:p>
          </p:txBody>
        </p:sp>
        <p:sp>
          <p:nvSpPr>
            <p:cNvPr id="17479" name="Rectangle 20"/>
            <p:cNvSpPr>
              <a:spLocks noChangeArrowheads="1"/>
            </p:cNvSpPr>
            <p:nvPr/>
          </p:nvSpPr>
          <p:spPr bwMode="auto">
            <a:xfrm>
              <a:off x="4560" y="1776"/>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defRPr/>
              </a:pPr>
              <a:r>
                <a:rPr lang="en-US" altLang="zh-CN" sz="1400">
                  <a:solidFill>
                    <a:srgbClr val="FFFFFF"/>
                  </a:solidFill>
                  <a:latin typeface="Times New Roman" panose="02020603050405020304" pitchFamily="18" charset="0"/>
                  <a:cs typeface="+mn-cs"/>
                </a:rPr>
                <a:t>Y</a:t>
              </a:r>
            </a:p>
          </p:txBody>
        </p:sp>
        <p:sp>
          <p:nvSpPr>
            <p:cNvPr id="17480" name="Rectangle 21"/>
            <p:cNvSpPr>
              <a:spLocks noChangeArrowheads="1"/>
            </p:cNvSpPr>
            <p:nvPr/>
          </p:nvSpPr>
          <p:spPr bwMode="auto">
            <a:xfrm>
              <a:off x="4116" y="2136"/>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defRPr/>
              </a:pPr>
              <a:r>
                <a:rPr lang="en-US" altLang="zh-CN" sz="1400">
                  <a:solidFill>
                    <a:srgbClr val="FFFFFF"/>
                  </a:solidFill>
                  <a:latin typeface="Times New Roman" panose="02020603050405020304" pitchFamily="18" charset="0"/>
                  <a:cs typeface="+mn-cs"/>
                </a:rPr>
                <a:t>N</a:t>
              </a:r>
            </a:p>
          </p:txBody>
        </p:sp>
        <p:sp>
          <p:nvSpPr>
            <p:cNvPr id="38965" name="Text Box 22"/>
            <p:cNvSpPr txBox="1">
              <a:spLocks noChangeArrowheads="1"/>
            </p:cNvSpPr>
            <p:nvPr/>
          </p:nvSpPr>
          <p:spPr bwMode="auto">
            <a:xfrm>
              <a:off x="4128" y="2784"/>
              <a:ext cx="1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FFFFFF"/>
                  </a:solidFill>
                  <a:latin typeface="Times New Roman" pitchFamily="18" charset="0"/>
                  <a:ea typeface="宋体" pitchFamily="2" charset="-122"/>
                </a:rPr>
                <a:t>Y</a:t>
              </a:r>
              <a:endParaRPr lang="en-US" altLang="zh-CN" sz="2400" b="1">
                <a:solidFill>
                  <a:srgbClr val="FFFFFF"/>
                </a:solidFill>
                <a:latin typeface="Times New Roman" pitchFamily="18" charset="0"/>
                <a:ea typeface="宋体" pitchFamily="2" charset="-122"/>
              </a:endParaRPr>
            </a:p>
          </p:txBody>
        </p:sp>
        <p:sp>
          <p:nvSpPr>
            <p:cNvPr id="38966" name="Rectangle 23"/>
            <p:cNvSpPr>
              <a:spLocks noChangeArrowheads="1"/>
            </p:cNvSpPr>
            <p:nvPr/>
          </p:nvSpPr>
          <p:spPr bwMode="auto">
            <a:xfrm>
              <a:off x="3408" y="2928"/>
              <a:ext cx="912" cy="192"/>
            </a:xfrm>
            <a:prstGeom prst="rect">
              <a:avLst/>
            </a:prstGeom>
            <a:solidFill>
              <a:srgbClr val="FFFF66"/>
            </a:solidFill>
            <a:ln w="28575">
              <a:solidFill>
                <a:schemeClr val="tx1"/>
              </a:solidFill>
              <a:miter lim="800000"/>
              <a:headEnd/>
              <a:tailEnd/>
            </a:ln>
          </p:spPr>
          <p:txBody>
            <a:bodyPr wrap="none" anchor="ctr"/>
            <a:lstStyle/>
            <a:p>
              <a:pPr algn="ctr"/>
              <a:r>
                <a:rPr lang="zh-CN" altLang="en-US" sz="1600" b="1">
                  <a:solidFill>
                    <a:srgbClr val="000000"/>
                  </a:solidFill>
                  <a:latin typeface="Times New Roman" pitchFamily="18" charset="0"/>
                  <a:ea typeface="宋体" pitchFamily="2" charset="-122"/>
                </a:rPr>
                <a:t>修改快表</a:t>
              </a:r>
              <a:endParaRPr lang="zh-CN" altLang="en-US" sz="2400">
                <a:solidFill>
                  <a:srgbClr val="000000"/>
                </a:solidFill>
                <a:latin typeface="Times New Roman" pitchFamily="18" charset="0"/>
                <a:ea typeface="宋体" pitchFamily="2" charset="-122"/>
              </a:endParaRPr>
            </a:p>
          </p:txBody>
        </p:sp>
        <p:sp>
          <p:nvSpPr>
            <p:cNvPr id="17483" name="Line 24"/>
            <p:cNvSpPr>
              <a:spLocks noChangeShapeType="1"/>
            </p:cNvSpPr>
            <p:nvPr/>
          </p:nvSpPr>
          <p:spPr bwMode="auto">
            <a:xfrm>
              <a:off x="3912" y="3120"/>
              <a:ext cx="0" cy="192"/>
            </a:xfrm>
            <a:prstGeom prst="line">
              <a:avLst/>
            </a:prstGeom>
            <a:noFill/>
            <a:ln w="28575">
              <a:solidFill>
                <a:schemeClr val="bg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38968" name="Rectangle 25"/>
            <p:cNvSpPr>
              <a:spLocks noChangeArrowheads="1"/>
            </p:cNvSpPr>
            <p:nvPr/>
          </p:nvSpPr>
          <p:spPr bwMode="auto">
            <a:xfrm>
              <a:off x="3264" y="3312"/>
              <a:ext cx="1296" cy="240"/>
            </a:xfrm>
            <a:prstGeom prst="rect">
              <a:avLst/>
            </a:prstGeom>
            <a:solidFill>
              <a:srgbClr val="FFFF66"/>
            </a:solidFill>
            <a:ln w="28575">
              <a:solidFill>
                <a:schemeClr val="tx1"/>
              </a:solidFill>
              <a:miter lim="800000"/>
              <a:headEnd/>
              <a:tailEnd/>
            </a:ln>
          </p:spPr>
          <p:txBody>
            <a:bodyPr wrap="none" anchor="ctr"/>
            <a:lstStyle/>
            <a:p>
              <a:pPr algn="ctr"/>
              <a:r>
                <a:rPr lang="zh-CN" altLang="en-US" sz="1600" b="1">
                  <a:solidFill>
                    <a:srgbClr val="000000"/>
                  </a:solidFill>
                  <a:latin typeface="Times New Roman" pitchFamily="18" charset="0"/>
                  <a:ea typeface="宋体" pitchFamily="2" charset="-122"/>
                </a:rPr>
                <a:t>修改访问位和修改位</a:t>
              </a:r>
              <a:endParaRPr lang="zh-CN" altLang="en-US" sz="2400">
                <a:solidFill>
                  <a:srgbClr val="000000"/>
                </a:solidFill>
                <a:latin typeface="Times New Roman" pitchFamily="18" charset="0"/>
                <a:ea typeface="宋体" pitchFamily="2" charset="-122"/>
              </a:endParaRPr>
            </a:p>
          </p:txBody>
        </p:sp>
        <p:sp>
          <p:nvSpPr>
            <p:cNvPr id="38969" name="Rectangle 26"/>
            <p:cNvSpPr>
              <a:spLocks noChangeArrowheads="1"/>
            </p:cNvSpPr>
            <p:nvPr/>
          </p:nvSpPr>
          <p:spPr bwMode="auto">
            <a:xfrm>
              <a:off x="3408" y="3696"/>
              <a:ext cx="1008" cy="192"/>
            </a:xfrm>
            <a:prstGeom prst="rect">
              <a:avLst/>
            </a:prstGeom>
            <a:solidFill>
              <a:srgbClr val="FFFF66"/>
            </a:solidFill>
            <a:ln w="28575">
              <a:solidFill>
                <a:schemeClr val="tx1"/>
              </a:solidFill>
              <a:miter lim="800000"/>
              <a:headEnd/>
              <a:tailEnd/>
            </a:ln>
          </p:spPr>
          <p:txBody>
            <a:bodyPr wrap="none" anchor="ctr"/>
            <a:lstStyle/>
            <a:p>
              <a:pPr algn="ctr"/>
              <a:r>
                <a:rPr lang="zh-CN" altLang="en-US" sz="1600" b="1">
                  <a:solidFill>
                    <a:srgbClr val="000000"/>
                  </a:solidFill>
                  <a:latin typeface="Times New Roman" pitchFamily="18" charset="0"/>
                  <a:ea typeface="宋体" pitchFamily="2" charset="-122"/>
                </a:rPr>
                <a:t>形成物理地址</a:t>
              </a:r>
              <a:endParaRPr lang="zh-CN" altLang="en-US" sz="2400">
                <a:solidFill>
                  <a:srgbClr val="000000"/>
                </a:solidFill>
                <a:latin typeface="Times New Roman" pitchFamily="18" charset="0"/>
                <a:ea typeface="宋体" pitchFamily="2" charset="-122"/>
              </a:endParaRPr>
            </a:p>
          </p:txBody>
        </p:sp>
        <p:sp>
          <p:nvSpPr>
            <p:cNvPr id="17486" name="Line 27"/>
            <p:cNvSpPr>
              <a:spLocks noChangeShapeType="1"/>
            </p:cNvSpPr>
            <p:nvPr/>
          </p:nvSpPr>
          <p:spPr bwMode="auto">
            <a:xfrm>
              <a:off x="3912" y="3552"/>
              <a:ext cx="0" cy="144"/>
            </a:xfrm>
            <a:prstGeom prst="line">
              <a:avLst/>
            </a:prstGeom>
            <a:noFill/>
            <a:ln w="28575">
              <a:solidFill>
                <a:schemeClr val="bg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17487" name="Line 28"/>
            <p:cNvSpPr>
              <a:spLocks noChangeShapeType="1"/>
            </p:cNvSpPr>
            <p:nvPr/>
          </p:nvSpPr>
          <p:spPr bwMode="auto">
            <a:xfrm>
              <a:off x="4464" y="2064"/>
              <a:ext cx="192" cy="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17488" name="Line 29"/>
            <p:cNvSpPr>
              <a:spLocks noChangeShapeType="1"/>
            </p:cNvSpPr>
            <p:nvPr/>
          </p:nvSpPr>
          <p:spPr bwMode="auto">
            <a:xfrm>
              <a:off x="4656" y="2064"/>
              <a:ext cx="0" cy="1152"/>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17489" name="Line 30"/>
            <p:cNvSpPr>
              <a:spLocks noChangeShapeType="1"/>
            </p:cNvSpPr>
            <p:nvPr/>
          </p:nvSpPr>
          <p:spPr bwMode="auto">
            <a:xfrm flipH="1">
              <a:off x="3888" y="3216"/>
              <a:ext cx="768" cy="0"/>
            </a:xfrm>
            <a:prstGeom prst="line">
              <a:avLst/>
            </a:prstGeom>
            <a:noFill/>
            <a:ln w="2857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17490" name="Line 31"/>
            <p:cNvSpPr>
              <a:spLocks noChangeShapeType="1"/>
            </p:cNvSpPr>
            <p:nvPr/>
          </p:nvSpPr>
          <p:spPr bwMode="auto">
            <a:xfrm flipH="1">
              <a:off x="3168" y="2736"/>
              <a:ext cx="240" cy="0"/>
            </a:xfrm>
            <a:prstGeom prst="line">
              <a:avLst/>
            </a:prstGeom>
            <a:noFill/>
            <a:ln w="28575">
              <a:solidFill>
                <a:schemeClr val="bg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38975" name="Text Box 32"/>
            <p:cNvSpPr txBox="1">
              <a:spLocks noChangeArrowheads="1"/>
            </p:cNvSpPr>
            <p:nvPr/>
          </p:nvSpPr>
          <p:spPr bwMode="auto">
            <a:xfrm>
              <a:off x="3240" y="2484"/>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1400" b="1">
                  <a:solidFill>
                    <a:srgbClr val="FFFFFF"/>
                  </a:solidFill>
                  <a:latin typeface="Times New Roman" pitchFamily="18" charset="0"/>
                  <a:ea typeface="宋体" pitchFamily="2" charset="-122"/>
                </a:rPr>
                <a:t>N</a:t>
              </a:r>
              <a:endParaRPr lang="en-US" altLang="zh-CN" sz="2400">
                <a:solidFill>
                  <a:srgbClr val="FFFFFF"/>
                </a:solidFill>
                <a:latin typeface="Times New Roman" pitchFamily="18" charset="0"/>
                <a:ea typeface="宋体" pitchFamily="2" charset="-122"/>
              </a:endParaRPr>
            </a:p>
          </p:txBody>
        </p:sp>
        <p:sp>
          <p:nvSpPr>
            <p:cNvPr id="38976" name="Text Box 34"/>
            <p:cNvSpPr txBox="1">
              <a:spLocks noChangeArrowheads="1"/>
            </p:cNvSpPr>
            <p:nvPr/>
          </p:nvSpPr>
          <p:spPr bwMode="auto">
            <a:xfrm>
              <a:off x="2923" y="1992"/>
              <a:ext cx="289"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lgn="ctr"/>
              <a:r>
                <a:rPr lang="zh-CN" altLang="zh-CN" b="1">
                  <a:solidFill>
                    <a:srgbClr val="FFFFFF"/>
                  </a:solidFill>
                  <a:latin typeface="Times New Roman" pitchFamily="18" charset="0"/>
                  <a:ea typeface="楷体" pitchFamily="49" charset="-122"/>
                </a:rPr>
                <a:t>缺页中断</a:t>
              </a:r>
              <a:endParaRPr lang="zh-CN" altLang="en-US" b="1">
                <a:solidFill>
                  <a:srgbClr val="FFFFFF"/>
                </a:solidFill>
                <a:latin typeface="Times New Roman" pitchFamily="18" charset="0"/>
                <a:ea typeface="楷体" pitchFamily="49" charset="-122"/>
              </a:endParaRPr>
            </a:p>
          </p:txBody>
        </p:sp>
        <p:sp>
          <p:nvSpPr>
            <p:cNvPr id="17493" name="Line 36"/>
            <p:cNvSpPr>
              <a:spLocks noChangeShapeType="1"/>
            </p:cNvSpPr>
            <p:nvPr/>
          </p:nvSpPr>
          <p:spPr bwMode="auto">
            <a:xfrm flipV="1">
              <a:off x="2880" y="1536"/>
              <a:ext cx="0" cy="2436"/>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17494" name="Line 37"/>
            <p:cNvSpPr>
              <a:spLocks noChangeShapeType="1"/>
            </p:cNvSpPr>
            <p:nvPr/>
          </p:nvSpPr>
          <p:spPr bwMode="auto">
            <a:xfrm>
              <a:off x="2880" y="1536"/>
              <a:ext cx="1056" cy="0"/>
            </a:xfrm>
            <a:prstGeom prst="line">
              <a:avLst/>
            </a:prstGeom>
            <a:noFill/>
            <a:ln w="2857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17495" name="Line 65"/>
            <p:cNvSpPr>
              <a:spLocks noChangeShapeType="1"/>
            </p:cNvSpPr>
            <p:nvPr/>
          </p:nvSpPr>
          <p:spPr bwMode="auto">
            <a:xfrm>
              <a:off x="3912" y="684"/>
              <a:ext cx="0" cy="192"/>
            </a:xfrm>
            <a:prstGeom prst="line">
              <a:avLst/>
            </a:prstGeom>
            <a:noFill/>
            <a:ln w="28575">
              <a:solidFill>
                <a:schemeClr val="bg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17496" name="AutoShape 66"/>
            <p:cNvSpPr>
              <a:spLocks noChangeArrowheads="1"/>
            </p:cNvSpPr>
            <p:nvPr/>
          </p:nvSpPr>
          <p:spPr bwMode="auto">
            <a:xfrm>
              <a:off x="3024" y="2652"/>
              <a:ext cx="144" cy="144"/>
            </a:xfrm>
            <a:prstGeom prst="flowChartConnector">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defRPr/>
              </a:pPr>
              <a:r>
                <a:rPr lang="en-US" altLang="zh-CN" sz="1800">
                  <a:solidFill>
                    <a:srgbClr val="000000"/>
                  </a:solidFill>
                  <a:latin typeface="Times New Roman" panose="02020603050405020304" pitchFamily="18" charset="0"/>
                  <a:cs typeface="+mn-cs"/>
                </a:rPr>
                <a:t>1</a:t>
              </a:r>
            </a:p>
          </p:txBody>
        </p:sp>
      </p:grpSp>
      <p:sp>
        <p:nvSpPr>
          <p:cNvPr id="17422" name="AutoShape 67"/>
          <p:cNvSpPr>
            <a:spLocks noChangeArrowheads="1"/>
          </p:cNvSpPr>
          <p:nvPr/>
        </p:nvSpPr>
        <p:spPr bwMode="auto">
          <a:xfrm>
            <a:off x="2209800" y="533400"/>
            <a:ext cx="228600" cy="228600"/>
          </a:xfrm>
          <a:prstGeom prst="flowChartConnector">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defRPr/>
            </a:pPr>
            <a:r>
              <a:rPr lang="en-US" altLang="zh-CN" sz="1800">
                <a:solidFill>
                  <a:srgbClr val="000000"/>
                </a:solidFill>
                <a:latin typeface="Times New Roman" panose="02020603050405020304" pitchFamily="18" charset="0"/>
                <a:cs typeface="+mn-cs"/>
                <a:sym typeface="+mn-ea"/>
              </a:rPr>
              <a:t>1</a:t>
            </a:r>
            <a:endParaRPr lang="en-US" altLang="zh-CN" sz="1800">
              <a:solidFill>
                <a:srgbClr val="000000"/>
              </a:solidFill>
              <a:latin typeface="Times New Roman" panose="02020603050405020304" pitchFamily="18" charset="0"/>
              <a:cs typeface="+mn-cs"/>
            </a:endParaRPr>
          </a:p>
        </p:txBody>
      </p:sp>
      <p:sp>
        <p:nvSpPr>
          <p:cNvPr id="38982" name="Rectangle 72"/>
          <p:cNvSpPr>
            <a:spLocks noChangeArrowheads="1"/>
          </p:cNvSpPr>
          <p:nvPr/>
        </p:nvSpPr>
        <p:spPr bwMode="auto">
          <a:xfrm>
            <a:off x="2987675" y="0"/>
            <a:ext cx="314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solidFill>
                  <a:srgbClr val="FFFFFF"/>
                </a:solidFill>
                <a:latin typeface="Tahoma" pitchFamily="34" charset="0"/>
                <a:ea typeface="宋体" pitchFamily="2" charset="-122"/>
              </a:rPr>
              <a:t>5.2	</a:t>
            </a:r>
            <a:r>
              <a:rPr lang="zh-CN" altLang="en-US" sz="2000" b="1">
                <a:solidFill>
                  <a:srgbClr val="FFFFFF"/>
                </a:solidFill>
                <a:latin typeface="Tahoma" pitchFamily="34" charset="0"/>
                <a:ea typeface="宋体" pitchFamily="2" charset="-122"/>
              </a:rPr>
              <a:t>请求分页存储管理</a:t>
            </a:r>
          </a:p>
        </p:txBody>
      </p:sp>
      <p:sp>
        <p:nvSpPr>
          <p:cNvPr id="17424" name="Line 77"/>
          <p:cNvSpPr>
            <a:spLocks noChangeShapeType="1"/>
          </p:cNvSpPr>
          <p:nvPr/>
        </p:nvSpPr>
        <p:spPr bwMode="auto">
          <a:xfrm>
            <a:off x="3563938" y="2636838"/>
            <a:ext cx="647700" cy="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38984" name="Rectangle 52"/>
          <p:cNvSpPr>
            <a:spLocks noChangeArrowheads="1"/>
          </p:cNvSpPr>
          <p:nvPr/>
        </p:nvSpPr>
        <p:spPr bwMode="auto">
          <a:xfrm>
            <a:off x="1181100" y="5162550"/>
            <a:ext cx="2266950" cy="304800"/>
          </a:xfrm>
          <a:prstGeom prst="rect">
            <a:avLst/>
          </a:prstGeom>
          <a:solidFill>
            <a:srgbClr val="FFFFCC"/>
          </a:solidFill>
          <a:ln w="9525">
            <a:solidFill>
              <a:schemeClr val="tx1"/>
            </a:solidFill>
            <a:miter lim="800000"/>
            <a:headEnd/>
            <a:tailEnd/>
          </a:ln>
        </p:spPr>
        <p:txBody>
          <a:bodyPr wrap="none" anchor="ctr"/>
          <a:lstStyle/>
          <a:p>
            <a:pPr algn="ctr"/>
            <a:r>
              <a:rPr lang="zh-CN" altLang="en-US" sz="2000" b="1">
                <a:solidFill>
                  <a:srgbClr val="000000"/>
                </a:solidFill>
                <a:latin typeface="Times New Roman" pitchFamily="18" charset="0"/>
                <a:ea typeface="宋体" pitchFamily="2" charset="-122"/>
              </a:rPr>
              <a:t>装入新页</a:t>
            </a:r>
          </a:p>
        </p:txBody>
      </p:sp>
      <p:sp>
        <p:nvSpPr>
          <p:cNvPr id="17426" name="Line 58"/>
          <p:cNvSpPr>
            <a:spLocks noChangeShapeType="1"/>
          </p:cNvSpPr>
          <p:nvPr/>
        </p:nvSpPr>
        <p:spPr bwMode="auto">
          <a:xfrm flipH="1">
            <a:off x="2286000" y="5010150"/>
            <a:ext cx="1924050" cy="0"/>
          </a:xfrm>
          <a:prstGeom prst="line">
            <a:avLst/>
          </a:prstGeom>
          <a:noFill/>
          <a:ln w="2857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214101" name="Rectangle 85"/>
          <p:cNvSpPr>
            <a:spLocks noChangeArrowheads="1"/>
          </p:cNvSpPr>
          <p:nvPr/>
        </p:nvSpPr>
        <p:spPr bwMode="auto">
          <a:xfrm>
            <a:off x="5105400" y="536575"/>
            <a:ext cx="2057400" cy="381000"/>
          </a:xfrm>
          <a:prstGeom prst="rect">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outerShdw dist="35921" dir="2700000" algn="ctr" rotWithShape="0">
              <a:srgbClr val="9933FF"/>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lnSpc>
                <a:spcPct val="90000"/>
              </a:lnSpc>
              <a:spcBef>
                <a:spcPct val="50000"/>
              </a:spcBef>
              <a:buClr>
                <a:srgbClr val="3333CC"/>
              </a:buClr>
              <a:buFont typeface="Wingdings" panose="05000000000000000000" pitchFamily="2" charset="2"/>
              <a:buNone/>
              <a:defRPr/>
            </a:pPr>
            <a:r>
              <a:rPr kumimoji="1" lang="zh-CN" altLang="en-US" sz="2400" b="1">
                <a:solidFill>
                  <a:srgbClr val="FF0000"/>
                </a:solidFill>
                <a:latin typeface="Tahoma" panose="020B0604030504040204" pitchFamily="34" charset="0"/>
                <a:ea typeface="宋体" panose="02010600030101010101" pitchFamily="2" charset="-122"/>
                <a:cs typeface="+mn-cs"/>
              </a:rPr>
              <a:t>地址变换过程</a:t>
            </a:r>
          </a:p>
        </p:txBody>
      </p:sp>
      <p:grpSp>
        <p:nvGrpSpPr>
          <p:cNvPr id="38987" name="Group 86"/>
          <p:cNvGrpSpPr>
            <a:grpSpLocks/>
          </p:cNvGrpSpPr>
          <p:nvPr/>
        </p:nvGrpSpPr>
        <p:grpSpPr bwMode="auto">
          <a:xfrm>
            <a:off x="4572000" y="1089025"/>
            <a:ext cx="4038600" cy="5219700"/>
            <a:chOff x="2880" y="684"/>
            <a:chExt cx="2544" cy="3288"/>
          </a:xfrm>
        </p:grpSpPr>
        <p:sp>
          <p:nvSpPr>
            <p:cNvPr id="17429" name="Text Box 87"/>
            <p:cNvSpPr txBox="1">
              <a:spLocks noChangeArrowheads="1"/>
            </p:cNvSpPr>
            <p:nvPr/>
          </p:nvSpPr>
          <p:spPr bwMode="auto">
            <a:xfrm>
              <a:off x="3456" y="864"/>
              <a:ext cx="960" cy="230"/>
            </a:xfrm>
            <a:prstGeom prst="rect">
              <a:avLst/>
            </a:prstGeom>
            <a:solidFill>
              <a:srgbClr val="FFFF66"/>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defRPr/>
              </a:pPr>
              <a:r>
                <a:rPr lang="zh-CN" altLang="en-US" sz="1600">
                  <a:solidFill>
                    <a:srgbClr val="000000"/>
                  </a:solidFill>
                  <a:latin typeface="Times New Roman" panose="02020603050405020304" pitchFamily="18" charset="0"/>
                  <a:ea typeface="黑体" panose="02010609060101010101" pitchFamily="49" charset="-122"/>
                  <a:cs typeface="+mn-cs"/>
                </a:rPr>
                <a:t>请求访问一页</a:t>
              </a:r>
              <a:endParaRPr lang="zh-CN" altLang="en-US" sz="2400">
                <a:solidFill>
                  <a:srgbClr val="000000"/>
                </a:solidFill>
                <a:latin typeface="Times New Roman" panose="02020603050405020304" pitchFamily="18" charset="0"/>
                <a:ea typeface="黑体" panose="02010609060101010101" pitchFamily="49" charset="-122"/>
                <a:cs typeface="+mn-cs"/>
              </a:endParaRPr>
            </a:p>
          </p:txBody>
        </p:sp>
        <p:sp>
          <p:nvSpPr>
            <p:cNvPr id="17430" name="Line 88"/>
            <p:cNvSpPr>
              <a:spLocks noChangeShapeType="1"/>
            </p:cNvSpPr>
            <p:nvPr/>
          </p:nvSpPr>
          <p:spPr bwMode="auto">
            <a:xfrm>
              <a:off x="3912" y="1104"/>
              <a:ext cx="0" cy="96"/>
            </a:xfrm>
            <a:prstGeom prst="line">
              <a:avLst/>
            </a:prstGeom>
            <a:noFill/>
            <a:ln w="28575">
              <a:solidFill>
                <a:schemeClr val="bg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38990" name="AutoShape 89"/>
            <p:cNvSpPr>
              <a:spLocks noChangeArrowheads="1"/>
            </p:cNvSpPr>
            <p:nvPr/>
          </p:nvSpPr>
          <p:spPr bwMode="auto">
            <a:xfrm>
              <a:off x="3264" y="1200"/>
              <a:ext cx="1344" cy="288"/>
            </a:xfrm>
            <a:prstGeom prst="flowChartDecision">
              <a:avLst/>
            </a:prstGeom>
            <a:solidFill>
              <a:srgbClr val="FFFF66"/>
            </a:solidFill>
            <a:ln w="28575">
              <a:solidFill>
                <a:schemeClr val="tx1"/>
              </a:solidFill>
              <a:miter lim="800000"/>
              <a:headEnd/>
              <a:tailEnd/>
            </a:ln>
          </p:spPr>
          <p:txBody>
            <a:bodyPr wrap="none" anchor="ctr"/>
            <a:lstStyle/>
            <a:p>
              <a:pPr algn="ctr"/>
              <a:r>
                <a:rPr lang="zh-CN" altLang="en-US" sz="1600" b="1">
                  <a:solidFill>
                    <a:srgbClr val="000000"/>
                  </a:solidFill>
                  <a:latin typeface="黑体" pitchFamily="49" charset="-122"/>
                  <a:ea typeface="黑体" pitchFamily="49" charset="-122"/>
                </a:rPr>
                <a:t>页号 </a:t>
              </a:r>
              <a:r>
                <a:rPr lang="zh-CN" altLang="en-US" sz="1600" b="1">
                  <a:solidFill>
                    <a:srgbClr val="000000"/>
                  </a:solidFill>
                  <a:latin typeface="黑体" pitchFamily="49" charset="-122"/>
                  <a:ea typeface="黑体" pitchFamily="49" charset="-122"/>
                  <a:sym typeface="Symbol" pitchFamily="18" charset="2"/>
                </a:rPr>
                <a:t></a:t>
              </a:r>
              <a:r>
                <a:rPr lang="zh-CN" altLang="en-US" sz="1600" b="1">
                  <a:solidFill>
                    <a:srgbClr val="000000"/>
                  </a:solidFill>
                  <a:latin typeface="黑体" pitchFamily="49" charset="-122"/>
                  <a:ea typeface="黑体" pitchFamily="49" charset="-122"/>
                </a:rPr>
                <a:t>页表长</a:t>
              </a:r>
              <a:endParaRPr lang="zh-CN" altLang="en-US" sz="2400">
                <a:solidFill>
                  <a:srgbClr val="000000"/>
                </a:solidFill>
                <a:latin typeface="Times New Roman" pitchFamily="18" charset="0"/>
                <a:ea typeface="宋体" pitchFamily="2" charset="-122"/>
              </a:endParaRPr>
            </a:p>
          </p:txBody>
        </p:sp>
        <p:sp>
          <p:nvSpPr>
            <p:cNvPr id="17432" name="Line 90"/>
            <p:cNvSpPr>
              <a:spLocks noChangeShapeType="1"/>
            </p:cNvSpPr>
            <p:nvPr/>
          </p:nvSpPr>
          <p:spPr bwMode="auto">
            <a:xfrm>
              <a:off x="4560" y="1344"/>
              <a:ext cx="192" cy="0"/>
            </a:xfrm>
            <a:prstGeom prst="line">
              <a:avLst/>
            </a:prstGeom>
            <a:noFill/>
            <a:ln w="28575">
              <a:solidFill>
                <a:schemeClr val="bg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38992" name="AutoShape 91"/>
            <p:cNvSpPr>
              <a:spLocks noChangeArrowheads="1"/>
            </p:cNvSpPr>
            <p:nvPr/>
          </p:nvSpPr>
          <p:spPr bwMode="auto">
            <a:xfrm>
              <a:off x="4752" y="1248"/>
              <a:ext cx="672" cy="192"/>
            </a:xfrm>
            <a:prstGeom prst="flowChartAlternateProcess">
              <a:avLst/>
            </a:prstGeom>
            <a:solidFill>
              <a:srgbClr val="FFFF66"/>
            </a:solidFill>
            <a:ln w="28575">
              <a:solidFill>
                <a:schemeClr val="tx1"/>
              </a:solidFill>
              <a:miter lim="800000"/>
              <a:headEnd/>
              <a:tailEnd/>
            </a:ln>
          </p:spPr>
          <p:txBody>
            <a:bodyPr wrap="none" anchor="ctr"/>
            <a:lstStyle/>
            <a:p>
              <a:pPr algn="ctr"/>
              <a:r>
                <a:rPr lang="zh-CN" altLang="en-US" sz="1600" b="1">
                  <a:solidFill>
                    <a:srgbClr val="000000"/>
                  </a:solidFill>
                  <a:latin typeface="Times New Roman" pitchFamily="18" charset="0"/>
                  <a:ea typeface="宋体" pitchFamily="2" charset="-122"/>
                </a:rPr>
                <a:t>越界中断</a:t>
              </a:r>
              <a:endParaRPr lang="zh-CN" altLang="en-US" sz="1600">
                <a:solidFill>
                  <a:srgbClr val="000000"/>
                </a:solidFill>
                <a:latin typeface="Times New Roman" pitchFamily="18" charset="0"/>
                <a:ea typeface="宋体" pitchFamily="2" charset="-122"/>
              </a:endParaRPr>
            </a:p>
          </p:txBody>
        </p:sp>
        <p:sp>
          <p:nvSpPr>
            <p:cNvPr id="17434" name="Line 92"/>
            <p:cNvSpPr>
              <a:spLocks noChangeShapeType="1"/>
            </p:cNvSpPr>
            <p:nvPr/>
          </p:nvSpPr>
          <p:spPr bwMode="auto">
            <a:xfrm>
              <a:off x="3912" y="1488"/>
              <a:ext cx="0" cy="144"/>
            </a:xfrm>
            <a:prstGeom prst="line">
              <a:avLst/>
            </a:prstGeom>
            <a:noFill/>
            <a:ln w="28575">
              <a:solidFill>
                <a:schemeClr val="bg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38994" name="AutoShape 93"/>
            <p:cNvSpPr>
              <a:spLocks noChangeArrowheads="1"/>
            </p:cNvSpPr>
            <p:nvPr/>
          </p:nvSpPr>
          <p:spPr bwMode="auto">
            <a:xfrm>
              <a:off x="3264" y="1920"/>
              <a:ext cx="1296" cy="288"/>
            </a:xfrm>
            <a:prstGeom prst="flowChartDecision">
              <a:avLst/>
            </a:prstGeom>
            <a:solidFill>
              <a:srgbClr val="FFFF66"/>
            </a:solidFill>
            <a:ln w="28575">
              <a:solidFill>
                <a:schemeClr val="tx1"/>
              </a:solidFill>
              <a:miter lim="800000"/>
              <a:headEnd/>
              <a:tailEnd/>
            </a:ln>
          </p:spPr>
          <p:txBody>
            <a:bodyPr wrap="none" anchor="ctr"/>
            <a:lstStyle/>
            <a:p>
              <a:pPr algn="ctr"/>
              <a:r>
                <a:rPr lang="zh-CN" altLang="en-US" sz="1600" b="1">
                  <a:solidFill>
                    <a:srgbClr val="000000"/>
                  </a:solidFill>
                  <a:latin typeface="Times New Roman" pitchFamily="18" charset="0"/>
                  <a:ea typeface="宋体" pitchFamily="2" charset="-122"/>
                </a:rPr>
                <a:t>表项在快表中</a:t>
              </a:r>
              <a:endParaRPr lang="zh-CN" altLang="en-US" sz="2400">
                <a:solidFill>
                  <a:srgbClr val="000000"/>
                </a:solidFill>
                <a:latin typeface="Times New Roman" pitchFamily="18" charset="0"/>
                <a:ea typeface="宋体" pitchFamily="2" charset="-122"/>
              </a:endParaRPr>
            </a:p>
          </p:txBody>
        </p:sp>
        <p:sp>
          <p:nvSpPr>
            <p:cNvPr id="38995" name="Rectangle 94"/>
            <p:cNvSpPr>
              <a:spLocks noChangeArrowheads="1"/>
            </p:cNvSpPr>
            <p:nvPr/>
          </p:nvSpPr>
          <p:spPr bwMode="auto">
            <a:xfrm>
              <a:off x="3360" y="1632"/>
              <a:ext cx="1104" cy="192"/>
            </a:xfrm>
            <a:prstGeom prst="rect">
              <a:avLst/>
            </a:prstGeom>
            <a:solidFill>
              <a:srgbClr val="FFFF66"/>
            </a:solidFill>
            <a:ln w="28575">
              <a:solidFill>
                <a:schemeClr val="tx1"/>
              </a:solidFill>
              <a:miter lim="800000"/>
              <a:headEnd/>
              <a:tailEnd/>
            </a:ln>
          </p:spPr>
          <p:txBody>
            <a:bodyPr wrap="none" anchor="ctr"/>
            <a:lstStyle/>
            <a:p>
              <a:pPr algn="ctr"/>
              <a:r>
                <a:rPr lang="en-US" altLang="zh-CN" sz="1600" b="1">
                  <a:solidFill>
                    <a:srgbClr val="000000"/>
                  </a:solidFill>
                  <a:latin typeface="Times New Roman" pitchFamily="18" charset="0"/>
                  <a:ea typeface="宋体" pitchFamily="2" charset="-122"/>
                </a:rPr>
                <a:t>CPU</a:t>
              </a:r>
              <a:r>
                <a:rPr lang="zh-CN" altLang="en-US" sz="1600" b="1">
                  <a:solidFill>
                    <a:srgbClr val="000000"/>
                  </a:solidFill>
                  <a:latin typeface="Times New Roman" pitchFamily="18" charset="0"/>
                  <a:ea typeface="宋体" pitchFamily="2" charset="-122"/>
                </a:rPr>
                <a:t>检索快表</a:t>
              </a:r>
              <a:endParaRPr lang="zh-CN" altLang="en-US" sz="1600">
                <a:solidFill>
                  <a:srgbClr val="000000"/>
                </a:solidFill>
                <a:latin typeface="Times New Roman" pitchFamily="18" charset="0"/>
                <a:ea typeface="宋体" pitchFamily="2" charset="-122"/>
              </a:endParaRPr>
            </a:p>
          </p:txBody>
        </p:sp>
        <p:sp>
          <p:nvSpPr>
            <p:cNvPr id="17437" name="Line 95"/>
            <p:cNvSpPr>
              <a:spLocks noChangeShapeType="1"/>
            </p:cNvSpPr>
            <p:nvPr/>
          </p:nvSpPr>
          <p:spPr bwMode="auto">
            <a:xfrm>
              <a:off x="3912" y="1824"/>
              <a:ext cx="0" cy="96"/>
            </a:xfrm>
            <a:prstGeom prst="line">
              <a:avLst/>
            </a:prstGeom>
            <a:noFill/>
            <a:ln w="28575">
              <a:solidFill>
                <a:schemeClr val="bg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17438" name="Line 96"/>
            <p:cNvSpPr>
              <a:spLocks noChangeShapeType="1"/>
            </p:cNvSpPr>
            <p:nvPr/>
          </p:nvSpPr>
          <p:spPr bwMode="auto">
            <a:xfrm>
              <a:off x="3912" y="2208"/>
              <a:ext cx="0" cy="96"/>
            </a:xfrm>
            <a:prstGeom prst="line">
              <a:avLst/>
            </a:prstGeom>
            <a:noFill/>
            <a:ln w="28575">
              <a:solidFill>
                <a:schemeClr val="bg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38998" name="Rectangle 97"/>
            <p:cNvSpPr>
              <a:spLocks noChangeArrowheads="1"/>
            </p:cNvSpPr>
            <p:nvPr/>
          </p:nvSpPr>
          <p:spPr bwMode="auto">
            <a:xfrm>
              <a:off x="3552" y="2304"/>
              <a:ext cx="720" cy="192"/>
            </a:xfrm>
            <a:prstGeom prst="rect">
              <a:avLst/>
            </a:prstGeom>
            <a:solidFill>
              <a:srgbClr val="FFFF66"/>
            </a:solidFill>
            <a:ln w="28575">
              <a:solidFill>
                <a:schemeClr val="tx1"/>
              </a:solidFill>
              <a:miter lim="800000"/>
              <a:headEnd/>
              <a:tailEnd/>
            </a:ln>
          </p:spPr>
          <p:txBody>
            <a:bodyPr wrap="none" anchor="ctr"/>
            <a:lstStyle/>
            <a:p>
              <a:pPr algn="ctr"/>
              <a:r>
                <a:rPr lang="zh-CN" altLang="en-US" sz="1600" b="1">
                  <a:solidFill>
                    <a:srgbClr val="000000"/>
                  </a:solidFill>
                  <a:latin typeface="Times New Roman" pitchFamily="18" charset="0"/>
                  <a:ea typeface="宋体" pitchFamily="2" charset="-122"/>
                </a:rPr>
                <a:t>访问页表</a:t>
              </a:r>
              <a:endParaRPr lang="zh-CN" altLang="en-US" sz="2400">
                <a:solidFill>
                  <a:srgbClr val="000000"/>
                </a:solidFill>
                <a:latin typeface="Times New Roman" pitchFamily="18" charset="0"/>
                <a:ea typeface="宋体" pitchFamily="2" charset="-122"/>
              </a:endParaRPr>
            </a:p>
          </p:txBody>
        </p:sp>
        <p:sp>
          <p:nvSpPr>
            <p:cNvPr id="17440" name="Line 98"/>
            <p:cNvSpPr>
              <a:spLocks noChangeShapeType="1"/>
            </p:cNvSpPr>
            <p:nvPr/>
          </p:nvSpPr>
          <p:spPr bwMode="auto">
            <a:xfrm>
              <a:off x="3912" y="2496"/>
              <a:ext cx="0" cy="144"/>
            </a:xfrm>
            <a:prstGeom prst="line">
              <a:avLst/>
            </a:prstGeom>
            <a:noFill/>
            <a:ln w="28575">
              <a:solidFill>
                <a:schemeClr val="bg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39000" name="AutoShape 99"/>
            <p:cNvSpPr>
              <a:spLocks noChangeArrowheads="1"/>
            </p:cNvSpPr>
            <p:nvPr/>
          </p:nvSpPr>
          <p:spPr bwMode="auto">
            <a:xfrm>
              <a:off x="3264" y="2640"/>
              <a:ext cx="1248" cy="192"/>
            </a:xfrm>
            <a:prstGeom prst="flowChartDecision">
              <a:avLst/>
            </a:prstGeom>
            <a:solidFill>
              <a:srgbClr val="FFFF66"/>
            </a:solidFill>
            <a:ln w="28575">
              <a:solidFill>
                <a:schemeClr val="tx1"/>
              </a:solidFill>
              <a:miter lim="800000"/>
              <a:headEnd/>
              <a:tailEnd/>
            </a:ln>
          </p:spPr>
          <p:txBody>
            <a:bodyPr wrap="none" anchor="ctr"/>
            <a:lstStyle/>
            <a:p>
              <a:pPr algn="ctr"/>
              <a:r>
                <a:rPr lang="zh-CN" altLang="en-US" sz="1600" b="1">
                  <a:solidFill>
                    <a:srgbClr val="000000"/>
                  </a:solidFill>
                  <a:latin typeface="Times New Roman" pitchFamily="18" charset="0"/>
                  <a:ea typeface="宋体" pitchFamily="2" charset="-122"/>
                </a:rPr>
                <a:t>页在内存</a:t>
              </a:r>
              <a:endParaRPr lang="zh-CN" altLang="en-US" sz="2400" b="1">
                <a:solidFill>
                  <a:srgbClr val="000000"/>
                </a:solidFill>
                <a:latin typeface="Times New Roman" pitchFamily="18" charset="0"/>
                <a:ea typeface="宋体" pitchFamily="2" charset="-122"/>
              </a:endParaRPr>
            </a:p>
          </p:txBody>
        </p:sp>
        <p:sp>
          <p:nvSpPr>
            <p:cNvPr id="17442" name="Line 100"/>
            <p:cNvSpPr>
              <a:spLocks noChangeShapeType="1"/>
            </p:cNvSpPr>
            <p:nvPr/>
          </p:nvSpPr>
          <p:spPr bwMode="auto">
            <a:xfrm>
              <a:off x="3912" y="2832"/>
              <a:ext cx="0" cy="96"/>
            </a:xfrm>
            <a:prstGeom prst="line">
              <a:avLst/>
            </a:prstGeom>
            <a:noFill/>
            <a:ln w="28575">
              <a:solidFill>
                <a:schemeClr val="bg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39002" name="Text Box 101"/>
            <p:cNvSpPr txBox="1">
              <a:spLocks noChangeArrowheads="1"/>
            </p:cNvSpPr>
            <p:nvPr/>
          </p:nvSpPr>
          <p:spPr bwMode="auto">
            <a:xfrm>
              <a:off x="4560" y="1056"/>
              <a:ext cx="1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FFFFFF"/>
                  </a:solidFill>
                  <a:latin typeface="Times New Roman" pitchFamily="18" charset="0"/>
                  <a:ea typeface="宋体" pitchFamily="2" charset="-122"/>
                </a:rPr>
                <a:t>Y</a:t>
              </a:r>
              <a:endParaRPr lang="en-US" altLang="zh-CN" sz="2400">
                <a:solidFill>
                  <a:srgbClr val="FFFFFF"/>
                </a:solidFill>
                <a:latin typeface="Times New Roman" pitchFamily="18" charset="0"/>
                <a:ea typeface="宋体" pitchFamily="2" charset="-122"/>
              </a:endParaRPr>
            </a:p>
          </p:txBody>
        </p:sp>
        <p:sp>
          <p:nvSpPr>
            <p:cNvPr id="39003" name="Text Box 102"/>
            <p:cNvSpPr txBox="1">
              <a:spLocks noChangeArrowheads="1"/>
            </p:cNvSpPr>
            <p:nvPr/>
          </p:nvSpPr>
          <p:spPr bwMode="auto">
            <a:xfrm>
              <a:off x="4166" y="1447"/>
              <a:ext cx="1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FFFFFF"/>
                  </a:solidFill>
                  <a:latin typeface="Times New Roman" pitchFamily="18" charset="0"/>
                  <a:ea typeface="宋体" pitchFamily="2" charset="-122"/>
                </a:rPr>
                <a:t>N</a:t>
              </a:r>
              <a:endParaRPr lang="en-US" altLang="zh-CN" sz="2400">
                <a:solidFill>
                  <a:srgbClr val="FFFFFF"/>
                </a:solidFill>
                <a:latin typeface="Times New Roman" pitchFamily="18" charset="0"/>
                <a:ea typeface="宋体" pitchFamily="2" charset="-122"/>
              </a:endParaRPr>
            </a:p>
          </p:txBody>
        </p:sp>
        <p:sp>
          <p:nvSpPr>
            <p:cNvPr id="17445" name="Rectangle 103"/>
            <p:cNvSpPr>
              <a:spLocks noChangeArrowheads="1"/>
            </p:cNvSpPr>
            <p:nvPr/>
          </p:nvSpPr>
          <p:spPr bwMode="auto">
            <a:xfrm>
              <a:off x="4560" y="1776"/>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defRPr/>
              </a:pPr>
              <a:r>
                <a:rPr lang="en-US" altLang="zh-CN" sz="1400">
                  <a:solidFill>
                    <a:srgbClr val="FFFFFF"/>
                  </a:solidFill>
                  <a:latin typeface="Times New Roman" panose="02020603050405020304" pitchFamily="18" charset="0"/>
                  <a:cs typeface="+mn-cs"/>
                </a:rPr>
                <a:t>Y</a:t>
              </a:r>
            </a:p>
          </p:txBody>
        </p:sp>
        <p:sp>
          <p:nvSpPr>
            <p:cNvPr id="17446" name="Rectangle 104"/>
            <p:cNvSpPr>
              <a:spLocks noChangeArrowheads="1"/>
            </p:cNvSpPr>
            <p:nvPr/>
          </p:nvSpPr>
          <p:spPr bwMode="auto">
            <a:xfrm>
              <a:off x="4116" y="2136"/>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defRPr/>
              </a:pPr>
              <a:r>
                <a:rPr lang="en-US" altLang="zh-CN" sz="1400">
                  <a:solidFill>
                    <a:srgbClr val="FFFFFF"/>
                  </a:solidFill>
                  <a:latin typeface="Times New Roman" panose="02020603050405020304" pitchFamily="18" charset="0"/>
                  <a:cs typeface="+mn-cs"/>
                </a:rPr>
                <a:t>N</a:t>
              </a:r>
            </a:p>
          </p:txBody>
        </p:sp>
        <p:sp>
          <p:nvSpPr>
            <p:cNvPr id="39006" name="Text Box 105"/>
            <p:cNvSpPr txBox="1">
              <a:spLocks noChangeArrowheads="1"/>
            </p:cNvSpPr>
            <p:nvPr/>
          </p:nvSpPr>
          <p:spPr bwMode="auto">
            <a:xfrm>
              <a:off x="4128" y="2784"/>
              <a:ext cx="1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FFFFFF"/>
                  </a:solidFill>
                  <a:latin typeface="Times New Roman" pitchFamily="18" charset="0"/>
                  <a:ea typeface="宋体" pitchFamily="2" charset="-122"/>
                </a:rPr>
                <a:t>Y</a:t>
              </a:r>
              <a:endParaRPr lang="en-US" altLang="zh-CN" sz="2400" b="1">
                <a:solidFill>
                  <a:srgbClr val="FFFFFF"/>
                </a:solidFill>
                <a:latin typeface="Times New Roman" pitchFamily="18" charset="0"/>
                <a:ea typeface="宋体" pitchFamily="2" charset="-122"/>
              </a:endParaRPr>
            </a:p>
          </p:txBody>
        </p:sp>
        <p:sp>
          <p:nvSpPr>
            <p:cNvPr id="39007" name="Rectangle 106"/>
            <p:cNvSpPr>
              <a:spLocks noChangeArrowheads="1"/>
            </p:cNvSpPr>
            <p:nvPr/>
          </p:nvSpPr>
          <p:spPr bwMode="auto">
            <a:xfrm>
              <a:off x="3408" y="2928"/>
              <a:ext cx="912" cy="192"/>
            </a:xfrm>
            <a:prstGeom prst="rect">
              <a:avLst/>
            </a:prstGeom>
            <a:solidFill>
              <a:srgbClr val="FFFF66"/>
            </a:solidFill>
            <a:ln w="28575">
              <a:solidFill>
                <a:schemeClr val="tx1"/>
              </a:solidFill>
              <a:miter lim="800000"/>
              <a:headEnd/>
              <a:tailEnd/>
            </a:ln>
          </p:spPr>
          <p:txBody>
            <a:bodyPr wrap="none" anchor="ctr"/>
            <a:lstStyle/>
            <a:p>
              <a:pPr algn="ctr"/>
              <a:r>
                <a:rPr lang="zh-CN" altLang="en-US" sz="1600" b="1">
                  <a:solidFill>
                    <a:srgbClr val="000000"/>
                  </a:solidFill>
                  <a:latin typeface="Times New Roman" pitchFamily="18" charset="0"/>
                  <a:ea typeface="宋体" pitchFamily="2" charset="-122"/>
                </a:rPr>
                <a:t>修改快表</a:t>
              </a:r>
              <a:endParaRPr lang="zh-CN" altLang="en-US" sz="2400">
                <a:solidFill>
                  <a:srgbClr val="000000"/>
                </a:solidFill>
                <a:latin typeface="Times New Roman" pitchFamily="18" charset="0"/>
                <a:ea typeface="宋体" pitchFamily="2" charset="-122"/>
              </a:endParaRPr>
            </a:p>
          </p:txBody>
        </p:sp>
        <p:sp>
          <p:nvSpPr>
            <p:cNvPr id="17449" name="Line 107"/>
            <p:cNvSpPr>
              <a:spLocks noChangeShapeType="1"/>
            </p:cNvSpPr>
            <p:nvPr/>
          </p:nvSpPr>
          <p:spPr bwMode="auto">
            <a:xfrm>
              <a:off x="3912" y="3120"/>
              <a:ext cx="0" cy="192"/>
            </a:xfrm>
            <a:prstGeom prst="line">
              <a:avLst/>
            </a:prstGeom>
            <a:noFill/>
            <a:ln w="28575">
              <a:solidFill>
                <a:schemeClr val="bg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39009" name="Rectangle 108"/>
            <p:cNvSpPr>
              <a:spLocks noChangeArrowheads="1"/>
            </p:cNvSpPr>
            <p:nvPr/>
          </p:nvSpPr>
          <p:spPr bwMode="auto">
            <a:xfrm>
              <a:off x="3264" y="3312"/>
              <a:ext cx="1296" cy="240"/>
            </a:xfrm>
            <a:prstGeom prst="rect">
              <a:avLst/>
            </a:prstGeom>
            <a:solidFill>
              <a:srgbClr val="FFFF66"/>
            </a:solidFill>
            <a:ln w="28575">
              <a:solidFill>
                <a:schemeClr val="tx1"/>
              </a:solidFill>
              <a:miter lim="800000"/>
              <a:headEnd/>
              <a:tailEnd/>
            </a:ln>
          </p:spPr>
          <p:txBody>
            <a:bodyPr wrap="none" anchor="ctr"/>
            <a:lstStyle/>
            <a:p>
              <a:pPr algn="ctr"/>
              <a:r>
                <a:rPr lang="zh-CN" altLang="en-US" sz="1600" b="1">
                  <a:solidFill>
                    <a:srgbClr val="000000"/>
                  </a:solidFill>
                  <a:latin typeface="Times New Roman" pitchFamily="18" charset="0"/>
                  <a:ea typeface="宋体" pitchFamily="2" charset="-122"/>
                </a:rPr>
                <a:t>修改访问位和修改位</a:t>
              </a:r>
              <a:endParaRPr lang="zh-CN" altLang="en-US" sz="2400">
                <a:solidFill>
                  <a:srgbClr val="000000"/>
                </a:solidFill>
                <a:latin typeface="Times New Roman" pitchFamily="18" charset="0"/>
                <a:ea typeface="宋体" pitchFamily="2" charset="-122"/>
              </a:endParaRPr>
            </a:p>
          </p:txBody>
        </p:sp>
        <p:sp>
          <p:nvSpPr>
            <p:cNvPr id="39010" name="Rectangle 109"/>
            <p:cNvSpPr>
              <a:spLocks noChangeArrowheads="1"/>
            </p:cNvSpPr>
            <p:nvPr/>
          </p:nvSpPr>
          <p:spPr bwMode="auto">
            <a:xfrm>
              <a:off x="3408" y="3696"/>
              <a:ext cx="1008" cy="192"/>
            </a:xfrm>
            <a:prstGeom prst="rect">
              <a:avLst/>
            </a:prstGeom>
            <a:solidFill>
              <a:srgbClr val="FFFF66"/>
            </a:solidFill>
            <a:ln w="28575">
              <a:solidFill>
                <a:schemeClr val="tx1"/>
              </a:solidFill>
              <a:miter lim="800000"/>
              <a:headEnd/>
              <a:tailEnd/>
            </a:ln>
          </p:spPr>
          <p:txBody>
            <a:bodyPr wrap="none" anchor="ctr"/>
            <a:lstStyle/>
            <a:p>
              <a:pPr algn="ctr"/>
              <a:r>
                <a:rPr lang="zh-CN" altLang="en-US" sz="1600" b="1">
                  <a:solidFill>
                    <a:srgbClr val="000000"/>
                  </a:solidFill>
                  <a:latin typeface="Times New Roman" pitchFamily="18" charset="0"/>
                  <a:ea typeface="宋体" pitchFamily="2" charset="-122"/>
                </a:rPr>
                <a:t>形成物理地址</a:t>
              </a:r>
              <a:endParaRPr lang="zh-CN" altLang="en-US" sz="2400">
                <a:solidFill>
                  <a:srgbClr val="000000"/>
                </a:solidFill>
                <a:latin typeface="Times New Roman" pitchFamily="18" charset="0"/>
                <a:ea typeface="宋体" pitchFamily="2" charset="-122"/>
              </a:endParaRPr>
            </a:p>
          </p:txBody>
        </p:sp>
        <p:sp>
          <p:nvSpPr>
            <p:cNvPr id="17452" name="Line 110"/>
            <p:cNvSpPr>
              <a:spLocks noChangeShapeType="1"/>
            </p:cNvSpPr>
            <p:nvPr/>
          </p:nvSpPr>
          <p:spPr bwMode="auto">
            <a:xfrm>
              <a:off x="3912" y="3552"/>
              <a:ext cx="0" cy="144"/>
            </a:xfrm>
            <a:prstGeom prst="line">
              <a:avLst/>
            </a:prstGeom>
            <a:noFill/>
            <a:ln w="28575">
              <a:solidFill>
                <a:schemeClr val="bg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17453" name="Line 111"/>
            <p:cNvSpPr>
              <a:spLocks noChangeShapeType="1"/>
            </p:cNvSpPr>
            <p:nvPr/>
          </p:nvSpPr>
          <p:spPr bwMode="auto">
            <a:xfrm>
              <a:off x="4464" y="2064"/>
              <a:ext cx="192" cy="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17454" name="Line 112"/>
            <p:cNvSpPr>
              <a:spLocks noChangeShapeType="1"/>
            </p:cNvSpPr>
            <p:nvPr/>
          </p:nvSpPr>
          <p:spPr bwMode="auto">
            <a:xfrm>
              <a:off x="4656" y="2064"/>
              <a:ext cx="0" cy="1152"/>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17455" name="Line 113"/>
            <p:cNvSpPr>
              <a:spLocks noChangeShapeType="1"/>
            </p:cNvSpPr>
            <p:nvPr/>
          </p:nvSpPr>
          <p:spPr bwMode="auto">
            <a:xfrm flipH="1">
              <a:off x="3888" y="3216"/>
              <a:ext cx="768" cy="0"/>
            </a:xfrm>
            <a:prstGeom prst="line">
              <a:avLst/>
            </a:prstGeom>
            <a:noFill/>
            <a:ln w="2857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17456" name="Line 114"/>
            <p:cNvSpPr>
              <a:spLocks noChangeShapeType="1"/>
            </p:cNvSpPr>
            <p:nvPr/>
          </p:nvSpPr>
          <p:spPr bwMode="auto">
            <a:xfrm flipH="1">
              <a:off x="3168" y="2736"/>
              <a:ext cx="240" cy="0"/>
            </a:xfrm>
            <a:prstGeom prst="line">
              <a:avLst/>
            </a:prstGeom>
            <a:noFill/>
            <a:ln w="28575">
              <a:solidFill>
                <a:schemeClr val="bg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39016" name="Text Box 115"/>
            <p:cNvSpPr txBox="1">
              <a:spLocks noChangeArrowheads="1"/>
            </p:cNvSpPr>
            <p:nvPr/>
          </p:nvSpPr>
          <p:spPr bwMode="auto">
            <a:xfrm>
              <a:off x="3240" y="2484"/>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1400" b="1">
                  <a:solidFill>
                    <a:srgbClr val="FFFFFF"/>
                  </a:solidFill>
                  <a:latin typeface="Times New Roman" pitchFamily="18" charset="0"/>
                  <a:ea typeface="宋体" pitchFamily="2" charset="-122"/>
                </a:rPr>
                <a:t>N</a:t>
              </a:r>
              <a:endParaRPr lang="en-US" altLang="zh-CN" sz="2400">
                <a:solidFill>
                  <a:srgbClr val="FFFFFF"/>
                </a:solidFill>
                <a:latin typeface="Times New Roman" pitchFamily="18" charset="0"/>
                <a:ea typeface="宋体" pitchFamily="2" charset="-122"/>
              </a:endParaRPr>
            </a:p>
          </p:txBody>
        </p:sp>
        <p:sp>
          <p:nvSpPr>
            <p:cNvPr id="39017" name="Text Box 116"/>
            <p:cNvSpPr txBox="1">
              <a:spLocks noChangeArrowheads="1"/>
            </p:cNvSpPr>
            <p:nvPr/>
          </p:nvSpPr>
          <p:spPr bwMode="auto">
            <a:xfrm>
              <a:off x="2923" y="1992"/>
              <a:ext cx="289"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lgn="ctr"/>
              <a:r>
                <a:rPr lang="zh-CN" altLang="zh-CN" b="1">
                  <a:solidFill>
                    <a:srgbClr val="FFFFFF"/>
                  </a:solidFill>
                  <a:latin typeface="Times New Roman" pitchFamily="18" charset="0"/>
                  <a:ea typeface="楷体" pitchFamily="49" charset="-122"/>
                </a:rPr>
                <a:t>缺页中断</a:t>
              </a:r>
              <a:endParaRPr lang="zh-CN" altLang="en-US" b="1">
                <a:solidFill>
                  <a:srgbClr val="FFFFFF"/>
                </a:solidFill>
                <a:latin typeface="Times New Roman" pitchFamily="18" charset="0"/>
                <a:ea typeface="楷体" pitchFamily="49" charset="-122"/>
              </a:endParaRPr>
            </a:p>
          </p:txBody>
        </p:sp>
        <p:sp>
          <p:nvSpPr>
            <p:cNvPr id="17459" name="Line 117"/>
            <p:cNvSpPr>
              <a:spLocks noChangeShapeType="1"/>
            </p:cNvSpPr>
            <p:nvPr/>
          </p:nvSpPr>
          <p:spPr bwMode="auto">
            <a:xfrm flipV="1">
              <a:off x="2880" y="1536"/>
              <a:ext cx="0" cy="2436"/>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17460" name="Line 118"/>
            <p:cNvSpPr>
              <a:spLocks noChangeShapeType="1"/>
            </p:cNvSpPr>
            <p:nvPr/>
          </p:nvSpPr>
          <p:spPr bwMode="auto">
            <a:xfrm>
              <a:off x="2880" y="1536"/>
              <a:ext cx="1056" cy="0"/>
            </a:xfrm>
            <a:prstGeom prst="line">
              <a:avLst/>
            </a:prstGeom>
            <a:noFill/>
            <a:ln w="2857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17461" name="Line 119"/>
            <p:cNvSpPr>
              <a:spLocks noChangeShapeType="1"/>
            </p:cNvSpPr>
            <p:nvPr/>
          </p:nvSpPr>
          <p:spPr bwMode="auto">
            <a:xfrm>
              <a:off x="3912" y="684"/>
              <a:ext cx="0" cy="192"/>
            </a:xfrm>
            <a:prstGeom prst="line">
              <a:avLst/>
            </a:prstGeom>
            <a:noFill/>
            <a:ln w="28575">
              <a:solidFill>
                <a:schemeClr val="bg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17462" name="AutoShape 120"/>
            <p:cNvSpPr>
              <a:spLocks noChangeArrowheads="1"/>
            </p:cNvSpPr>
            <p:nvPr/>
          </p:nvSpPr>
          <p:spPr bwMode="auto">
            <a:xfrm>
              <a:off x="3024" y="2652"/>
              <a:ext cx="144" cy="144"/>
            </a:xfrm>
            <a:prstGeom prst="flowChartConnector">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defRPr/>
              </a:pPr>
              <a:r>
                <a:rPr lang="en-US" altLang="zh-CN" sz="1800">
                  <a:solidFill>
                    <a:srgbClr val="000000"/>
                  </a:solidFill>
                  <a:latin typeface="Times New Roman" panose="02020603050405020304" pitchFamily="18" charset="0"/>
                  <a:cs typeface="+mn-cs"/>
                </a:rPr>
                <a:t>1</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7"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5.2	</a:t>
            </a:r>
            <a:r>
              <a:rPr lang="zh-CN" altLang="en-US" smtClean="0"/>
              <a:t>请求分页存储管理 </a:t>
            </a:r>
          </a:p>
        </p:txBody>
      </p:sp>
      <p:sp>
        <p:nvSpPr>
          <p:cNvPr id="173058" name="Rectangle 2"/>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Times New Roman" pitchFamily="18" charset="0"/>
              </a:rPr>
              <a:t>页面分配</a:t>
            </a:r>
          </a:p>
          <a:p>
            <a:pPr lvl="1" eaLnBrk="1" hangingPunct="1"/>
            <a:r>
              <a:rPr lang="zh-CN" altLang="en-US" sz="2400" smtClean="0">
                <a:latin typeface="Times New Roman" pitchFamily="18" charset="0"/>
              </a:rPr>
              <a:t>最小物理块数：能保证一个进程正常运行所需的最小物理块数。</a:t>
            </a:r>
          </a:p>
          <a:p>
            <a:pPr lvl="1" eaLnBrk="1" hangingPunct="1"/>
            <a:r>
              <a:rPr lang="zh-CN" altLang="en-US" sz="2400" smtClean="0">
                <a:latin typeface="Times New Roman" pitchFamily="18" charset="0"/>
              </a:rPr>
              <a:t>页面分配和置换策略</a:t>
            </a:r>
          </a:p>
          <a:p>
            <a:pPr lvl="2" eaLnBrk="1" hangingPunct="1"/>
            <a:r>
              <a:rPr lang="zh-CN" altLang="en-US" sz="2000" smtClean="0">
                <a:latin typeface="Times New Roman" pitchFamily="18" charset="0"/>
              </a:rPr>
              <a:t>分配策略：固定和可变</a:t>
            </a:r>
          </a:p>
          <a:p>
            <a:pPr lvl="2" eaLnBrk="1" hangingPunct="1"/>
            <a:r>
              <a:rPr lang="zh-CN" altLang="en-US" sz="2000" smtClean="0">
                <a:latin typeface="Times New Roman" pitchFamily="18" charset="0"/>
              </a:rPr>
              <a:t>置换策略：全局和局部</a:t>
            </a:r>
          </a:p>
          <a:p>
            <a:pPr lvl="2" eaLnBrk="1" hangingPunct="1"/>
            <a:r>
              <a:rPr lang="zh-CN" altLang="en-US" sz="2000" smtClean="0">
                <a:solidFill>
                  <a:srgbClr val="CC0066"/>
                </a:solidFill>
                <a:latin typeface="Times New Roman" pitchFamily="18" charset="0"/>
              </a:rPr>
              <a:t>固定分配局部置换</a:t>
            </a:r>
            <a:r>
              <a:rPr lang="en-US" altLang="zh-CN" sz="2000" smtClean="0">
                <a:solidFill>
                  <a:srgbClr val="CC0066"/>
                </a:solidFill>
                <a:latin typeface="Times New Roman" pitchFamily="18" charset="0"/>
              </a:rPr>
              <a:t>(Fixed Allocation</a:t>
            </a:r>
            <a:r>
              <a:rPr lang="zh-CN" altLang="en-US" sz="2000" smtClean="0">
                <a:solidFill>
                  <a:srgbClr val="CC0066"/>
                </a:solidFill>
                <a:latin typeface="Times New Roman" pitchFamily="18" charset="0"/>
              </a:rPr>
              <a:t>，</a:t>
            </a:r>
            <a:r>
              <a:rPr lang="en-US" altLang="zh-CN" sz="2000" smtClean="0">
                <a:solidFill>
                  <a:srgbClr val="CC0066"/>
                </a:solidFill>
                <a:latin typeface="Times New Roman" pitchFamily="18" charset="0"/>
              </a:rPr>
              <a:t>Local Replacement)</a:t>
            </a:r>
          </a:p>
          <a:p>
            <a:pPr lvl="2" eaLnBrk="1" hangingPunct="1"/>
            <a:r>
              <a:rPr lang="zh-CN" altLang="en-US" sz="2000" smtClean="0">
                <a:solidFill>
                  <a:srgbClr val="CC0066"/>
                </a:solidFill>
                <a:latin typeface="Times New Roman" pitchFamily="18" charset="0"/>
              </a:rPr>
              <a:t>可变分配全局置换</a:t>
            </a:r>
            <a:r>
              <a:rPr lang="en-US" altLang="zh-CN" sz="2000" smtClean="0">
                <a:solidFill>
                  <a:srgbClr val="CC0066"/>
                </a:solidFill>
                <a:latin typeface="Times New Roman" pitchFamily="18" charset="0"/>
              </a:rPr>
              <a:t>(Variable Allocation</a:t>
            </a:r>
            <a:r>
              <a:rPr lang="zh-CN" altLang="en-US" sz="2000" smtClean="0">
                <a:solidFill>
                  <a:srgbClr val="CC0066"/>
                </a:solidFill>
                <a:latin typeface="Times New Roman" pitchFamily="18" charset="0"/>
              </a:rPr>
              <a:t>，</a:t>
            </a:r>
            <a:r>
              <a:rPr lang="en-US" altLang="zh-CN" sz="2000" smtClean="0">
                <a:solidFill>
                  <a:srgbClr val="CC0066"/>
                </a:solidFill>
                <a:latin typeface="Times New Roman" pitchFamily="18" charset="0"/>
              </a:rPr>
              <a:t>Global Replacement)</a:t>
            </a:r>
          </a:p>
          <a:p>
            <a:pPr lvl="2" eaLnBrk="1" hangingPunct="1"/>
            <a:r>
              <a:rPr lang="zh-CN" altLang="en-US" sz="2000" smtClean="0">
                <a:solidFill>
                  <a:srgbClr val="CC0066"/>
                </a:solidFill>
                <a:latin typeface="Times New Roman" pitchFamily="18" charset="0"/>
              </a:rPr>
              <a:t>可变分配局部置换</a:t>
            </a:r>
            <a:r>
              <a:rPr lang="en-US" altLang="zh-CN" sz="2000" smtClean="0">
                <a:solidFill>
                  <a:srgbClr val="CC0066"/>
                </a:solidFill>
                <a:latin typeface="Times New Roman" pitchFamily="18" charset="0"/>
              </a:rPr>
              <a:t>(Variable Allocation</a:t>
            </a:r>
            <a:r>
              <a:rPr lang="zh-CN" altLang="en-US" sz="2000" smtClean="0">
                <a:solidFill>
                  <a:srgbClr val="CC0066"/>
                </a:solidFill>
                <a:latin typeface="Times New Roman" pitchFamily="18" charset="0"/>
              </a:rPr>
              <a:t>，</a:t>
            </a:r>
            <a:r>
              <a:rPr lang="en-US" altLang="zh-CN" sz="2000" smtClean="0">
                <a:solidFill>
                  <a:srgbClr val="CC0066"/>
                </a:solidFill>
                <a:latin typeface="Times New Roman" pitchFamily="18" charset="0"/>
              </a:rPr>
              <a:t>Local Replacement)</a:t>
            </a:r>
            <a:r>
              <a:rPr lang="en-US" altLang="zh-CN" smtClean="0">
                <a:solidFill>
                  <a:schemeClr val="hlink"/>
                </a:solidFill>
                <a:latin typeface="Times New Roman" pitchFamily="18" charset="0"/>
              </a:rPr>
              <a:t/>
            </a:r>
            <a:br>
              <a:rPr lang="en-US" altLang="zh-CN" smtClean="0">
                <a:solidFill>
                  <a:schemeClr val="hlink"/>
                </a:solidFill>
                <a:latin typeface="Times New Roman" pitchFamily="18" charset="0"/>
              </a:rPr>
            </a:br>
            <a:endParaRPr lang="zh-CN" altLang="en-US" sz="3200" smtClean="0">
              <a:solidFill>
                <a:schemeClr va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73058">
                                            <p:txEl>
                                              <p:pRg st="1" end="1"/>
                                            </p:txEl>
                                          </p:spTgt>
                                        </p:tgtEl>
                                        <p:attrNameLst>
                                          <p:attrName>style.visibility</p:attrName>
                                        </p:attrNameLst>
                                      </p:cBhvr>
                                      <p:to>
                                        <p:strVal val="visible"/>
                                      </p:to>
                                    </p:set>
                                    <p:animEffect transition="in" filter="diamond(in)">
                                      <p:cBhvr>
                                        <p:cTn id="7" dur="2000"/>
                                        <p:tgtEl>
                                          <p:spTgt spid="17305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173058">
                                            <p:txEl>
                                              <p:pRg st="2" end="2"/>
                                            </p:txEl>
                                          </p:spTgt>
                                        </p:tgtEl>
                                        <p:attrNameLst>
                                          <p:attrName>style.visibility</p:attrName>
                                        </p:attrNameLst>
                                      </p:cBhvr>
                                      <p:to>
                                        <p:strVal val="visible"/>
                                      </p:to>
                                    </p:set>
                                    <p:animEffect transition="in" filter="diamond(in)">
                                      <p:cBhvr>
                                        <p:cTn id="12" dur="2000"/>
                                        <p:tgtEl>
                                          <p:spTgt spid="173058">
                                            <p:txEl>
                                              <p:pRg st="2" end="2"/>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173058">
                                            <p:txEl>
                                              <p:pRg st="3" end="3"/>
                                            </p:txEl>
                                          </p:spTgt>
                                        </p:tgtEl>
                                        <p:attrNameLst>
                                          <p:attrName>style.visibility</p:attrName>
                                        </p:attrNameLst>
                                      </p:cBhvr>
                                      <p:to>
                                        <p:strVal val="visible"/>
                                      </p:to>
                                    </p:set>
                                    <p:animEffect transition="in" filter="diamond(in)">
                                      <p:cBhvr>
                                        <p:cTn id="15" dur="2000"/>
                                        <p:tgtEl>
                                          <p:spTgt spid="173058">
                                            <p:txEl>
                                              <p:pRg st="3" end="3"/>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173058">
                                            <p:txEl>
                                              <p:pRg st="4" end="4"/>
                                            </p:txEl>
                                          </p:spTgt>
                                        </p:tgtEl>
                                        <p:attrNameLst>
                                          <p:attrName>style.visibility</p:attrName>
                                        </p:attrNameLst>
                                      </p:cBhvr>
                                      <p:to>
                                        <p:strVal val="visible"/>
                                      </p:to>
                                    </p:set>
                                    <p:animEffect transition="in" filter="diamond(in)">
                                      <p:cBhvr>
                                        <p:cTn id="18" dur="2000"/>
                                        <p:tgtEl>
                                          <p:spTgt spid="1730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1"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5.2	</a:t>
            </a:r>
            <a:r>
              <a:rPr lang="zh-CN" altLang="en-US" smtClean="0"/>
              <a:t>请求分页存储管理 </a:t>
            </a:r>
          </a:p>
        </p:txBody>
      </p:sp>
      <p:sp>
        <p:nvSpPr>
          <p:cNvPr id="174082" name="Rectangle 2"/>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r>
              <a:rPr lang="zh-CN" altLang="en-US" smtClean="0">
                <a:latin typeface="Times New Roman" pitchFamily="18" charset="0"/>
              </a:rPr>
              <a:t>分配算法</a:t>
            </a:r>
          </a:p>
          <a:p>
            <a:pPr lvl="2" eaLnBrk="1" hangingPunct="1"/>
            <a:r>
              <a:rPr lang="zh-CN" altLang="en-US" smtClean="0">
                <a:latin typeface="Times New Roman" pitchFamily="18" charset="0"/>
              </a:rPr>
              <a:t>平均分配算法</a:t>
            </a:r>
          </a:p>
          <a:p>
            <a:pPr lvl="2" eaLnBrk="1" hangingPunct="1"/>
            <a:r>
              <a:rPr lang="zh-CN" altLang="en-US" smtClean="0">
                <a:latin typeface="Times New Roman" pitchFamily="18" charset="0"/>
              </a:rPr>
              <a:t>按比例分配算法</a:t>
            </a:r>
          </a:p>
          <a:p>
            <a:pPr lvl="2" eaLnBrk="1" hangingPunct="1"/>
            <a:r>
              <a:rPr lang="zh-CN" altLang="en-US" smtClean="0">
                <a:latin typeface="Times New Roman" pitchFamily="18" charset="0"/>
              </a:rPr>
              <a:t>考虑优先权的分配算法</a:t>
            </a:r>
          </a:p>
          <a:p>
            <a:pPr lvl="2" eaLnBrk="1" hangingPunct="1"/>
            <a:r>
              <a:rPr lang="zh-CN" altLang="en-US" smtClean="0">
                <a:latin typeface="Times New Roman" pitchFamily="18" charset="0"/>
              </a:rPr>
              <a:t>将内存分为两部分：一部分按比例分配；另一部分根据优先级增加分配的物理块。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74082">
                                            <p:txEl>
                                              <p:pRg st="1" end="1"/>
                                            </p:txEl>
                                          </p:spTgt>
                                        </p:tgtEl>
                                        <p:attrNameLst>
                                          <p:attrName>style.visibility</p:attrName>
                                        </p:attrNameLst>
                                      </p:cBhvr>
                                      <p:to>
                                        <p:strVal val="visible"/>
                                      </p:to>
                                    </p:set>
                                    <p:anim calcmode="lin" valueType="num">
                                      <p:cBhvr>
                                        <p:cTn id="7" dur="500" fill="hold"/>
                                        <p:tgtEl>
                                          <p:spTgt spid="174082">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74082">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174082">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74082">
                                            <p:txEl>
                                              <p:pRg st="2" end="2"/>
                                            </p:txEl>
                                          </p:spTgt>
                                        </p:tgtEl>
                                        <p:attrNameLst>
                                          <p:attrName>style.visibility</p:attrName>
                                        </p:attrNameLst>
                                      </p:cBhvr>
                                      <p:to>
                                        <p:strVal val="visible"/>
                                      </p:to>
                                    </p:set>
                                    <p:anim calcmode="lin" valueType="num">
                                      <p:cBhvr>
                                        <p:cTn id="14" dur="500" fill="hold"/>
                                        <p:tgtEl>
                                          <p:spTgt spid="174082">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174082">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174082">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174082">
                                            <p:txEl>
                                              <p:pRg st="3" end="3"/>
                                            </p:txEl>
                                          </p:spTgt>
                                        </p:tgtEl>
                                        <p:attrNameLst>
                                          <p:attrName>style.visibility</p:attrName>
                                        </p:attrNameLst>
                                      </p:cBhvr>
                                      <p:to>
                                        <p:strVal val="visible"/>
                                      </p:to>
                                    </p:set>
                                    <p:anim calcmode="lin" valueType="num">
                                      <p:cBhvr>
                                        <p:cTn id="21" dur="500" fill="hold"/>
                                        <p:tgtEl>
                                          <p:spTgt spid="174082">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174082">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174082">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174082">
                                            <p:txEl>
                                              <p:pRg st="4" end="4"/>
                                            </p:txEl>
                                          </p:spTgt>
                                        </p:tgtEl>
                                        <p:attrNameLst>
                                          <p:attrName>style.visibility</p:attrName>
                                        </p:attrNameLst>
                                      </p:cBhvr>
                                      <p:to>
                                        <p:strVal val="visible"/>
                                      </p:to>
                                    </p:set>
                                    <p:anim calcmode="lin" valueType="num">
                                      <p:cBhvr>
                                        <p:cTn id="28" dur="500" fill="hold"/>
                                        <p:tgtEl>
                                          <p:spTgt spid="174082">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174082">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1740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5" name="Text Box 2"/>
          <p:cNvSpPr txBox="1">
            <a:spLocks noChangeArrowheads="1"/>
          </p:cNvSpPr>
          <p:nvPr/>
        </p:nvSpPr>
        <p:spPr bwMode="auto">
          <a:xfrm flipV="1">
            <a:off x="746125" y="1012825"/>
            <a:ext cx="7635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spAutoFit/>
          </a:bodyPr>
          <a:lstStyle/>
          <a:p>
            <a:endParaRPr lang="zh-CN" altLang="zh-CN" sz="2400">
              <a:latin typeface="Times New Roman" pitchFamily="18" charset="0"/>
              <a:ea typeface="宋体" pitchFamily="2" charset="-122"/>
            </a:endParaRPr>
          </a:p>
        </p:txBody>
      </p:sp>
      <p:sp>
        <p:nvSpPr>
          <p:cNvPr id="41986"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5.2	</a:t>
            </a:r>
            <a:r>
              <a:rPr lang="zh-CN" altLang="en-US" smtClean="0"/>
              <a:t>请求分页存储管理 </a:t>
            </a:r>
          </a:p>
        </p:txBody>
      </p:sp>
      <p:sp>
        <p:nvSpPr>
          <p:cNvPr id="175107" name="Rectangle 3"/>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Times New Roman" pitchFamily="18" charset="0"/>
              </a:rPr>
              <a:t>对换区的管理</a:t>
            </a:r>
          </a:p>
          <a:p>
            <a:pPr lvl="1" eaLnBrk="1" hangingPunct="1"/>
            <a:r>
              <a:rPr lang="zh-CN" altLang="en-US" smtClean="0">
                <a:latin typeface="Times New Roman" pitchFamily="18" charset="0"/>
              </a:rPr>
              <a:t>对换空间充足：全部从对换区换入。</a:t>
            </a:r>
          </a:p>
          <a:p>
            <a:pPr lvl="1" eaLnBrk="1" hangingPunct="1"/>
            <a:r>
              <a:rPr lang="zh-CN" altLang="en-US" smtClean="0">
                <a:latin typeface="Times New Roman" pitchFamily="18" charset="0"/>
              </a:rPr>
              <a:t>对换空间不够：分为修改和不修改两种方法。</a:t>
            </a:r>
          </a:p>
          <a:p>
            <a:pPr lvl="1" eaLnBrk="1" hangingPunct="1"/>
            <a:r>
              <a:rPr lang="en-US" altLang="zh-CN" smtClean="0">
                <a:latin typeface="Times New Roman" pitchFamily="18" charset="0"/>
              </a:rPr>
              <a:t>UNIX</a:t>
            </a:r>
            <a:r>
              <a:rPr lang="zh-CN" altLang="en-US" smtClean="0">
                <a:latin typeface="Times New Roman" pitchFamily="18" charset="0"/>
              </a:rPr>
              <a:t>方式：未运行过的，从文件区调入；运行过并被换出的，从交换区调入。</a:t>
            </a:r>
          </a:p>
          <a:p>
            <a:pPr algn="just" eaLnBrk="1" hangingPunct="1">
              <a:spcBef>
                <a:spcPct val="50000"/>
              </a:spcBef>
              <a:buClr>
                <a:schemeClr val="bg1"/>
              </a:buClr>
              <a:buFont typeface="Wingdings" panose="05000000000000000000" pitchFamily="2" charset="2"/>
              <a:buNone/>
            </a:pPr>
            <a:endParaRPr lang="en-US" altLang="zh-CN" sz="4000" smtClean="0"/>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0" presetClass="entr" presetSubtype="0" fill="hold" grpId="0" nodeType="clickEffect">
                                  <p:stCondLst>
                                    <p:cond delay="0"/>
                                  </p:stCondLst>
                                  <p:iterate type="lt">
                                    <p:tmPct val="10000"/>
                                  </p:iterate>
                                  <p:childTnLst>
                                    <p:set>
                                      <p:cBhvr>
                                        <p:cTn id="6" dur="0" fill="hold">
                                          <p:stCondLst>
                                            <p:cond delay="0"/>
                                          </p:stCondLst>
                                        </p:cTn>
                                        <p:tgtEl>
                                          <p:spTgt spid="175107">
                                            <p:txEl>
                                              <p:pRg st="0" end="0"/>
                                            </p:txEl>
                                          </p:spTgt>
                                        </p:tgtEl>
                                        <p:attrNameLst>
                                          <p:attrName>style.visibility</p:attrName>
                                        </p:attrNameLst>
                                      </p:cBhvr>
                                      <p:to>
                                        <p:strVal val="visible"/>
                                      </p:to>
                                    </p:set>
                                    <p:animEffect transition="in" filter="fade">
                                      <p:cBhvr>
                                        <p:cTn id="7" dur="1000"/>
                                        <p:tgtEl>
                                          <p:spTgt spid="175107">
                                            <p:txEl>
                                              <p:pRg st="0" end="0"/>
                                            </p:txEl>
                                          </p:spTgt>
                                        </p:tgtEl>
                                      </p:cBhvr>
                                    </p:animEffect>
                                    <p:anim calcmode="lin" valueType="num">
                                      <p:cBhvr>
                                        <p:cTn id="8" dur="1000" fill="hold"/>
                                        <p:tgtEl>
                                          <p:spTgt spid="175107">
                                            <p:txEl>
                                              <p:pRg st="0" end="0"/>
                                            </p:txEl>
                                          </p:spTgt>
                                        </p:tgtEl>
                                        <p:attrNameLst>
                                          <p:attrName>ppt_x</p:attrName>
                                        </p:attrNameLst>
                                      </p:cBhvr>
                                      <p:tavLst>
                                        <p:tav tm="0">
                                          <p:val>
                                            <p:strVal val="#ppt_x-.1"/>
                                          </p:val>
                                        </p:tav>
                                        <p:tav tm="100000">
                                          <p:val>
                                            <p:strVal val="#ppt_x"/>
                                          </p:val>
                                        </p:tav>
                                      </p:tavLst>
                                    </p:anim>
                                    <p:anim calcmode="lin" valueType="num">
                                      <p:cBhvr>
                                        <p:cTn id="9" dur="1000" fill="hold"/>
                                        <p:tgtEl>
                                          <p:spTgt spid="175107">
                                            <p:txEl>
                                              <p:pRg st="0" end="0"/>
                                            </p:txEl>
                                          </p:spTgt>
                                        </p:tgtEl>
                                        <p:attrNameLst>
                                          <p:attrName>ppt_y</p:attrName>
                                        </p:attrNameLst>
                                      </p:cBhvr>
                                      <p:tavLst>
                                        <p:tav tm="0">
                                          <p:val>
                                            <p:strVal val="#ppt_y"/>
                                          </p:val>
                                        </p:tav>
                                        <p:tav tm="100000">
                                          <p:val>
                                            <p:strVal val="#ppt_y"/>
                                          </p:val>
                                        </p:tav>
                                      </p:tavLst>
                                    </p:anim>
                                  </p:childTnLst>
                                </p:cTn>
                              </p:par>
                              <p:par>
                                <p:cTn id="10" presetID="40" presetClass="entr" presetSubtype="0" fill="hold" grpId="0" nodeType="withEffect">
                                  <p:stCondLst>
                                    <p:cond delay="0"/>
                                  </p:stCondLst>
                                  <p:iterate type="lt">
                                    <p:tmPct val="10000"/>
                                  </p:iterate>
                                  <p:childTnLst>
                                    <p:set>
                                      <p:cBhvr>
                                        <p:cTn id="11" dur="0" fill="hold">
                                          <p:stCondLst>
                                            <p:cond delay="0"/>
                                          </p:stCondLst>
                                        </p:cTn>
                                        <p:tgtEl>
                                          <p:spTgt spid="175107">
                                            <p:txEl>
                                              <p:pRg st="1" end="1"/>
                                            </p:txEl>
                                          </p:spTgt>
                                        </p:tgtEl>
                                        <p:attrNameLst>
                                          <p:attrName>style.visibility</p:attrName>
                                        </p:attrNameLst>
                                      </p:cBhvr>
                                      <p:to>
                                        <p:strVal val="visible"/>
                                      </p:to>
                                    </p:set>
                                    <p:animEffect transition="in" filter="fade">
                                      <p:cBhvr>
                                        <p:cTn id="12" dur="1000"/>
                                        <p:tgtEl>
                                          <p:spTgt spid="175107">
                                            <p:txEl>
                                              <p:pRg st="1" end="1"/>
                                            </p:txEl>
                                          </p:spTgt>
                                        </p:tgtEl>
                                      </p:cBhvr>
                                    </p:animEffect>
                                    <p:anim calcmode="lin" valueType="num">
                                      <p:cBhvr>
                                        <p:cTn id="13" dur="1000" fill="hold"/>
                                        <p:tgtEl>
                                          <p:spTgt spid="175107">
                                            <p:txEl>
                                              <p:pRg st="1" end="1"/>
                                            </p:txEl>
                                          </p:spTgt>
                                        </p:tgtEl>
                                        <p:attrNameLst>
                                          <p:attrName>ppt_x</p:attrName>
                                        </p:attrNameLst>
                                      </p:cBhvr>
                                      <p:tavLst>
                                        <p:tav tm="0">
                                          <p:val>
                                            <p:strVal val="#ppt_x-.1"/>
                                          </p:val>
                                        </p:tav>
                                        <p:tav tm="100000">
                                          <p:val>
                                            <p:strVal val="#ppt_x"/>
                                          </p:val>
                                        </p:tav>
                                      </p:tavLst>
                                    </p:anim>
                                    <p:anim calcmode="lin" valueType="num">
                                      <p:cBhvr>
                                        <p:cTn id="14" dur="1000" fill="hold"/>
                                        <p:tgtEl>
                                          <p:spTgt spid="175107">
                                            <p:txEl>
                                              <p:pRg st="1" end="1"/>
                                            </p:txEl>
                                          </p:spTgt>
                                        </p:tgtEl>
                                        <p:attrNameLst>
                                          <p:attrName>ppt_y</p:attrName>
                                        </p:attrNameLst>
                                      </p:cBhvr>
                                      <p:tavLst>
                                        <p:tav tm="0">
                                          <p:val>
                                            <p:strVal val="#ppt_y"/>
                                          </p:val>
                                        </p:tav>
                                        <p:tav tm="100000">
                                          <p:val>
                                            <p:strVal val="#ppt_y"/>
                                          </p:val>
                                        </p:tav>
                                      </p:tavLst>
                                    </p:anim>
                                  </p:childTnLst>
                                </p:cTn>
                              </p:par>
                              <p:par>
                                <p:cTn id="15" presetID="40" presetClass="entr" presetSubtype="0" fill="hold" grpId="0" nodeType="withEffect">
                                  <p:stCondLst>
                                    <p:cond delay="0"/>
                                  </p:stCondLst>
                                  <p:iterate type="lt">
                                    <p:tmPct val="10000"/>
                                  </p:iterate>
                                  <p:childTnLst>
                                    <p:set>
                                      <p:cBhvr>
                                        <p:cTn id="16" dur="0" fill="hold">
                                          <p:stCondLst>
                                            <p:cond delay="0"/>
                                          </p:stCondLst>
                                        </p:cTn>
                                        <p:tgtEl>
                                          <p:spTgt spid="175107">
                                            <p:txEl>
                                              <p:pRg st="2" end="2"/>
                                            </p:txEl>
                                          </p:spTgt>
                                        </p:tgtEl>
                                        <p:attrNameLst>
                                          <p:attrName>style.visibility</p:attrName>
                                        </p:attrNameLst>
                                      </p:cBhvr>
                                      <p:to>
                                        <p:strVal val="visible"/>
                                      </p:to>
                                    </p:set>
                                    <p:animEffect transition="in" filter="fade">
                                      <p:cBhvr>
                                        <p:cTn id="17" dur="1000"/>
                                        <p:tgtEl>
                                          <p:spTgt spid="175107">
                                            <p:txEl>
                                              <p:pRg st="2" end="2"/>
                                            </p:txEl>
                                          </p:spTgt>
                                        </p:tgtEl>
                                      </p:cBhvr>
                                    </p:animEffect>
                                    <p:anim calcmode="lin" valueType="num">
                                      <p:cBhvr>
                                        <p:cTn id="18" dur="1000" fill="hold"/>
                                        <p:tgtEl>
                                          <p:spTgt spid="175107">
                                            <p:txEl>
                                              <p:pRg st="2" end="2"/>
                                            </p:txEl>
                                          </p:spTgt>
                                        </p:tgtEl>
                                        <p:attrNameLst>
                                          <p:attrName>ppt_x</p:attrName>
                                        </p:attrNameLst>
                                      </p:cBhvr>
                                      <p:tavLst>
                                        <p:tav tm="0">
                                          <p:val>
                                            <p:strVal val="#ppt_x-.1"/>
                                          </p:val>
                                        </p:tav>
                                        <p:tav tm="100000">
                                          <p:val>
                                            <p:strVal val="#ppt_x"/>
                                          </p:val>
                                        </p:tav>
                                      </p:tavLst>
                                    </p:anim>
                                    <p:anim calcmode="lin" valueType="num">
                                      <p:cBhvr>
                                        <p:cTn id="19" dur="1000" fill="hold"/>
                                        <p:tgtEl>
                                          <p:spTgt spid="175107">
                                            <p:txEl>
                                              <p:pRg st="2" end="2"/>
                                            </p:txEl>
                                          </p:spTgt>
                                        </p:tgtEl>
                                        <p:attrNameLst>
                                          <p:attrName>ppt_y</p:attrName>
                                        </p:attrNameLst>
                                      </p:cBhvr>
                                      <p:tavLst>
                                        <p:tav tm="0">
                                          <p:val>
                                            <p:strVal val="#ppt_y"/>
                                          </p:val>
                                        </p:tav>
                                        <p:tav tm="100000">
                                          <p:val>
                                            <p:strVal val="#ppt_y"/>
                                          </p:val>
                                        </p:tav>
                                      </p:tavLst>
                                    </p:anim>
                                  </p:childTnLst>
                                </p:cTn>
                              </p:par>
                              <p:par>
                                <p:cTn id="20" presetID="40" presetClass="entr" presetSubtype="0" fill="hold" grpId="0" nodeType="withEffect">
                                  <p:stCondLst>
                                    <p:cond delay="0"/>
                                  </p:stCondLst>
                                  <p:iterate type="lt">
                                    <p:tmPct val="10000"/>
                                  </p:iterate>
                                  <p:childTnLst>
                                    <p:set>
                                      <p:cBhvr>
                                        <p:cTn id="21" dur="0" fill="hold">
                                          <p:stCondLst>
                                            <p:cond delay="0"/>
                                          </p:stCondLst>
                                        </p:cTn>
                                        <p:tgtEl>
                                          <p:spTgt spid="175107">
                                            <p:txEl>
                                              <p:pRg st="3" end="3"/>
                                            </p:txEl>
                                          </p:spTgt>
                                        </p:tgtEl>
                                        <p:attrNameLst>
                                          <p:attrName>style.visibility</p:attrName>
                                        </p:attrNameLst>
                                      </p:cBhvr>
                                      <p:to>
                                        <p:strVal val="visible"/>
                                      </p:to>
                                    </p:set>
                                    <p:animEffect transition="in" filter="fade">
                                      <p:cBhvr>
                                        <p:cTn id="22" dur="1000"/>
                                        <p:tgtEl>
                                          <p:spTgt spid="175107">
                                            <p:txEl>
                                              <p:pRg st="3" end="3"/>
                                            </p:txEl>
                                          </p:spTgt>
                                        </p:tgtEl>
                                      </p:cBhvr>
                                    </p:animEffect>
                                    <p:anim calcmode="lin" valueType="num">
                                      <p:cBhvr>
                                        <p:cTn id="23" dur="1000" fill="hold"/>
                                        <p:tgtEl>
                                          <p:spTgt spid="175107">
                                            <p:txEl>
                                              <p:pRg st="3" end="3"/>
                                            </p:txEl>
                                          </p:spTgt>
                                        </p:tgtEl>
                                        <p:attrNameLst>
                                          <p:attrName>ppt_x</p:attrName>
                                        </p:attrNameLst>
                                      </p:cBhvr>
                                      <p:tavLst>
                                        <p:tav tm="0">
                                          <p:val>
                                            <p:strVal val="#ppt_x-.1"/>
                                          </p:val>
                                        </p:tav>
                                        <p:tav tm="100000">
                                          <p:val>
                                            <p:strVal val="#ppt_x"/>
                                          </p:val>
                                        </p:tav>
                                      </p:tavLst>
                                    </p:anim>
                                    <p:anim calcmode="lin" valueType="num">
                                      <p:cBhvr>
                                        <p:cTn id="24" dur="1000" fill="hold"/>
                                        <p:tgtEl>
                                          <p:spTgt spid="17510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5.2	</a:t>
            </a:r>
            <a:r>
              <a:rPr lang="zh-CN" altLang="en-US" smtClean="0"/>
              <a:t>请求分页存储管理 </a:t>
            </a:r>
          </a:p>
        </p:txBody>
      </p:sp>
      <p:sp>
        <p:nvSpPr>
          <p:cNvPr id="176130" name="Rectangle 2"/>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Times New Roman" pitchFamily="18" charset="0"/>
              </a:rPr>
              <a:t>性能评价</a:t>
            </a:r>
          </a:p>
          <a:p>
            <a:pPr lvl="1" eaLnBrk="1" hangingPunct="1"/>
            <a:r>
              <a:rPr lang="zh-CN" altLang="en-US" smtClean="0">
                <a:latin typeface="Times New Roman" pitchFamily="18" charset="0"/>
              </a:rPr>
              <a:t>优点</a:t>
            </a:r>
          </a:p>
          <a:p>
            <a:pPr lvl="2" eaLnBrk="1" hangingPunct="1"/>
            <a:r>
              <a:rPr lang="zh-CN" altLang="en-US" smtClean="0">
                <a:latin typeface="Times New Roman" pitchFamily="18" charset="0"/>
              </a:rPr>
              <a:t>有效地解决了碎片问题</a:t>
            </a:r>
          </a:p>
          <a:p>
            <a:pPr lvl="2" eaLnBrk="1" hangingPunct="1"/>
            <a:r>
              <a:rPr lang="zh-CN" altLang="en-US" smtClean="0">
                <a:latin typeface="Times New Roman" pitchFamily="18" charset="0"/>
              </a:rPr>
              <a:t>虚存的实现</a:t>
            </a:r>
          </a:p>
          <a:p>
            <a:pPr lvl="1" eaLnBrk="1" hangingPunct="1"/>
            <a:r>
              <a:rPr lang="zh-CN" altLang="en-US" smtClean="0">
                <a:latin typeface="Times New Roman" pitchFamily="18" charset="0"/>
              </a:rPr>
              <a:t>缺点</a:t>
            </a:r>
          </a:p>
          <a:p>
            <a:pPr lvl="2" eaLnBrk="1" hangingPunct="1"/>
            <a:r>
              <a:rPr lang="zh-CN" altLang="en-US" smtClean="0">
                <a:latin typeface="Times New Roman" pitchFamily="18" charset="0"/>
              </a:rPr>
              <a:t>要求相应的硬件支持</a:t>
            </a:r>
          </a:p>
          <a:p>
            <a:pPr lvl="2" eaLnBrk="1" hangingPunct="1"/>
            <a:r>
              <a:rPr lang="zh-CN" altLang="en-US" smtClean="0">
                <a:latin typeface="Times New Roman" pitchFamily="18" charset="0"/>
              </a:rPr>
              <a:t>增加系统开销</a:t>
            </a:r>
          </a:p>
          <a:p>
            <a:pPr lvl="2" eaLnBrk="1" hangingPunct="1"/>
            <a:r>
              <a:rPr lang="zh-CN" altLang="en-US" smtClean="0">
                <a:latin typeface="Times New Roman" pitchFamily="18" charset="0"/>
              </a:rPr>
              <a:t>请求调页的算法选择不当，可能产生抖动现象。</a:t>
            </a:r>
          </a:p>
          <a:p>
            <a:pPr lvl="2" eaLnBrk="1" hangingPunct="1"/>
            <a:r>
              <a:rPr lang="zh-CN" altLang="en-US" smtClean="0">
                <a:latin typeface="Times New Roman" pitchFamily="18" charset="0"/>
              </a:rPr>
              <a:t>没有彻底消除碎片问题。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6130">
                                            <p:txEl>
                                              <p:pRg st="1" end="1"/>
                                            </p:txEl>
                                          </p:spTgt>
                                        </p:tgtEl>
                                        <p:attrNameLst>
                                          <p:attrName>style.visibility</p:attrName>
                                        </p:attrNameLst>
                                      </p:cBhvr>
                                      <p:to>
                                        <p:strVal val="visible"/>
                                      </p:to>
                                    </p:set>
                                    <p:animEffect transition="in" filter="box(in)">
                                      <p:cBhvr>
                                        <p:cTn id="7" dur="500"/>
                                        <p:tgtEl>
                                          <p:spTgt spid="176130">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76130">
                                            <p:txEl>
                                              <p:pRg st="2" end="2"/>
                                            </p:txEl>
                                          </p:spTgt>
                                        </p:tgtEl>
                                        <p:attrNameLst>
                                          <p:attrName>style.visibility</p:attrName>
                                        </p:attrNameLst>
                                      </p:cBhvr>
                                      <p:to>
                                        <p:strVal val="visible"/>
                                      </p:to>
                                    </p:set>
                                    <p:animEffect transition="in" filter="box(in)">
                                      <p:cBhvr>
                                        <p:cTn id="10" dur="500"/>
                                        <p:tgtEl>
                                          <p:spTgt spid="176130">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76130">
                                            <p:txEl>
                                              <p:pRg st="3" end="3"/>
                                            </p:txEl>
                                          </p:spTgt>
                                        </p:tgtEl>
                                        <p:attrNameLst>
                                          <p:attrName>style.visibility</p:attrName>
                                        </p:attrNameLst>
                                      </p:cBhvr>
                                      <p:to>
                                        <p:strVal val="visible"/>
                                      </p:to>
                                    </p:set>
                                    <p:animEffect transition="in" filter="box(in)">
                                      <p:cBhvr>
                                        <p:cTn id="13" dur="500"/>
                                        <p:tgtEl>
                                          <p:spTgt spid="176130">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176130">
                                            <p:txEl>
                                              <p:pRg st="4" end="4"/>
                                            </p:txEl>
                                          </p:spTgt>
                                        </p:tgtEl>
                                        <p:attrNameLst>
                                          <p:attrName>style.visibility</p:attrName>
                                        </p:attrNameLst>
                                      </p:cBhvr>
                                      <p:to>
                                        <p:strVal val="visible"/>
                                      </p:to>
                                    </p:set>
                                    <p:animEffect transition="in" filter="box(in)">
                                      <p:cBhvr>
                                        <p:cTn id="18" dur="500"/>
                                        <p:tgtEl>
                                          <p:spTgt spid="176130">
                                            <p:txEl>
                                              <p:pRg st="4" end="4"/>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76130">
                                            <p:txEl>
                                              <p:pRg st="5" end="5"/>
                                            </p:txEl>
                                          </p:spTgt>
                                        </p:tgtEl>
                                        <p:attrNameLst>
                                          <p:attrName>style.visibility</p:attrName>
                                        </p:attrNameLst>
                                      </p:cBhvr>
                                      <p:to>
                                        <p:strVal val="visible"/>
                                      </p:to>
                                    </p:set>
                                    <p:animEffect transition="in" filter="box(in)">
                                      <p:cBhvr>
                                        <p:cTn id="21" dur="500"/>
                                        <p:tgtEl>
                                          <p:spTgt spid="176130">
                                            <p:txEl>
                                              <p:pRg st="5" end="5"/>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176130">
                                            <p:txEl>
                                              <p:pRg st="6" end="6"/>
                                            </p:txEl>
                                          </p:spTgt>
                                        </p:tgtEl>
                                        <p:attrNameLst>
                                          <p:attrName>style.visibility</p:attrName>
                                        </p:attrNameLst>
                                      </p:cBhvr>
                                      <p:to>
                                        <p:strVal val="visible"/>
                                      </p:to>
                                    </p:set>
                                    <p:animEffect transition="in" filter="box(in)">
                                      <p:cBhvr>
                                        <p:cTn id="24" dur="500"/>
                                        <p:tgtEl>
                                          <p:spTgt spid="176130">
                                            <p:txEl>
                                              <p:pRg st="6" end="6"/>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176130">
                                            <p:txEl>
                                              <p:pRg st="7" end="7"/>
                                            </p:txEl>
                                          </p:spTgt>
                                        </p:tgtEl>
                                        <p:attrNameLst>
                                          <p:attrName>style.visibility</p:attrName>
                                        </p:attrNameLst>
                                      </p:cBhvr>
                                      <p:to>
                                        <p:strVal val="visible"/>
                                      </p:to>
                                    </p:set>
                                    <p:animEffect transition="in" filter="box(in)">
                                      <p:cBhvr>
                                        <p:cTn id="27" dur="500"/>
                                        <p:tgtEl>
                                          <p:spTgt spid="176130">
                                            <p:txEl>
                                              <p:pRg st="7" end="7"/>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176130">
                                            <p:txEl>
                                              <p:pRg st="8" end="8"/>
                                            </p:txEl>
                                          </p:spTgt>
                                        </p:tgtEl>
                                        <p:attrNameLst>
                                          <p:attrName>style.visibility</p:attrName>
                                        </p:attrNameLst>
                                      </p:cBhvr>
                                      <p:to>
                                        <p:strVal val="visible"/>
                                      </p:to>
                                    </p:set>
                                    <p:animEffect transition="in" filter="box(in)">
                                      <p:cBhvr>
                                        <p:cTn id="30" dur="500"/>
                                        <p:tgtEl>
                                          <p:spTgt spid="17613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3600" smtClean="0"/>
              <a:t>5.3	</a:t>
            </a:r>
            <a:r>
              <a:rPr lang="zh-CN" altLang="en-US" sz="3600" smtClean="0"/>
              <a:t>页面置换算法</a:t>
            </a:r>
          </a:p>
        </p:txBody>
      </p:sp>
      <p:sp>
        <p:nvSpPr>
          <p:cNvPr id="44034" name="Rectangle 3"/>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buFont typeface="Wingdings" pitchFamily="2" charset="2"/>
              <a:buNone/>
            </a:pPr>
            <a:r>
              <a:rPr lang="en-US" altLang="zh-CN" smtClean="0">
                <a:latin typeface="Times New Roman" pitchFamily="18" charset="0"/>
              </a:rPr>
              <a:t>            </a:t>
            </a:r>
            <a:r>
              <a:rPr lang="zh-CN" altLang="en-US" smtClean="0">
                <a:latin typeface="Times New Roman" pitchFamily="18" charset="0"/>
              </a:rPr>
              <a:t>一个置换算法的效能是和进程运行过程中访问地址空间的变化规律（即程序的动态特征）紧密相关的，而这个变化规律是难以预测的。</a:t>
            </a:r>
          </a:p>
          <a:p>
            <a:pPr eaLnBrk="1" hangingPunct="1"/>
            <a:r>
              <a:rPr lang="zh-CN" altLang="en-US" smtClean="0">
                <a:latin typeface="Times New Roman" pitchFamily="18" charset="0"/>
              </a:rPr>
              <a:t>影响页面换进换出效率的若干因素</a:t>
            </a:r>
          </a:p>
          <a:p>
            <a:pPr lvl="1" eaLnBrk="1" hangingPunct="1"/>
            <a:r>
              <a:rPr lang="zh-CN" altLang="en-US" smtClean="0">
                <a:latin typeface="Times New Roman" pitchFamily="18" charset="0"/>
              </a:rPr>
              <a:t>页面置换算法。</a:t>
            </a:r>
          </a:p>
          <a:p>
            <a:pPr lvl="1" eaLnBrk="1" hangingPunct="1"/>
            <a:r>
              <a:rPr lang="zh-CN" altLang="en-US" smtClean="0">
                <a:latin typeface="Times New Roman" pitchFamily="18" charset="0"/>
              </a:rPr>
              <a:t>写回磁盘的频率。</a:t>
            </a:r>
          </a:p>
          <a:p>
            <a:pPr lvl="1" eaLnBrk="1" hangingPunct="1"/>
            <a:r>
              <a:rPr lang="zh-CN" altLang="en-US" smtClean="0">
                <a:latin typeface="Times New Roman" pitchFamily="18" charset="0"/>
              </a:rPr>
              <a:t>读入内存的频率。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5.3	</a:t>
            </a:r>
            <a:r>
              <a:rPr lang="zh-CN" altLang="en-US" smtClean="0"/>
              <a:t>页面置换算法</a:t>
            </a:r>
          </a:p>
        </p:txBody>
      </p:sp>
      <p:sp>
        <p:nvSpPr>
          <p:cNvPr id="45058" name="Rectangle 3"/>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buFont typeface="Wingdings" pitchFamily="2" charset="2"/>
              <a:buNone/>
            </a:pPr>
            <a:endParaRPr lang="zh-CN" altLang="en-US" smtClean="0">
              <a:latin typeface="Times New Roman" pitchFamily="18" charset="0"/>
            </a:endParaRPr>
          </a:p>
          <a:p>
            <a:pPr eaLnBrk="1" hangingPunct="1"/>
            <a:r>
              <a:rPr lang="zh-CN" altLang="en-US" smtClean="0">
                <a:latin typeface="Times New Roman" pitchFamily="18" charset="0"/>
              </a:rPr>
              <a:t>最佳置换算法</a:t>
            </a:r>
            <a:r>
              <a:rPr lang="en-US" altLang="zh-CN" smtClean="0">
                <a:latin typeface="Times New Roman" pitchFamily="18" charset="0"/>
              </a:rPr>
              <a:t>OPT</a:t>
            </a:r>
            <a:r>
              <a:rPr lang="zh-CN" altLang="en-US" smtClean="0">
                <a:latin typeface="Times New Roman" pitchFamily="18" charset="0"/>
              </a:rPr>
              <a:t>（</a:t>
            </a:r>
            <a:r>
              <a:rPr lang="en-US" altLang="zh-CN" smtClean="0">
                <a:latin typeface="Times New Roman" pitchFamily="18" charset="0"/>
              </a:rPr>
              <a:t>Optimal Replacement Algorithm</a:t>
            </a:r>
            <a:r>
              <a:rPr lang="zh-CN" altLang="en-US" smtClean="0">
                <a:latin typeface="Times New Roman" pitchFamily="18" charset="0"/>
              </a:rPr>
              <a:t>）</a:t>
            </a:r>
          </a:p>
          <a:p>
            <a:pPr lvl="1" eaLnBrk="1" hangingPunct="1"/>
            <a:r>
              <a:rPr lang="zh-CN" altLang="en-US" smtClean="0">
                <a:latin typeface="Times New Roman" pitchFamily="18" charset="0"/>
              </a:rPr>
              <a:t>被淘汰的页面是永远不使用的页面，或是在最长时间内不再被访问的页面。</a:t>
            </a:r>
            <a:endParaRPr lang="en-US" altLang="zh-CN" smtClean="0">
              <a:latin typeface="Times New Roman" pitchFamily="18" charset="0"/>
            </a:endParaRPr>
          </a:p>
          <a:p>
            <a:pPr lvl="1" eaLnBrk="1" hangingPunct="1"/>
            <a:r>
              <a:rPr lang="zh-CN" altLang="en-US" smtClean="0">
                <a:latin typeface="Times New Roman" pitchFamily="18" charset="0"/>
              </a:rPr>
              <a:t>作为评价标准</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42" name="Group 2"/>
          <p:cNvGraphicFramePr>
            <a:graphicFrameLocks noGrp="1"/>
          </p:cNvGraphicFramePr>
          <p:nvPr/>
        </p:nvGraphicFramePr>
        <p:xfrm>
          <a:off x="838200" y="2057400"/>
          <a:ext cx="7848600" cy="579438"/>
        </p:xfrm>
        <a:graphic>
          <a:graphicData uri="http://schemas.openxmlformats.org/drawingml/2006/table">
            <a:tbl>
              <a:tblPr/>
              <a:tblGrid>
                <a:gridCol w="654050"/>
                <a:gridCol w="654050"/>
                <a:gridCol w="654050"/>
                <a:gridCol w="654050"/>
                <a:gridCol w="654050"/>
                <a:gridCol w="654050"/>
                <a:gridCol w="654050"/>
                <a:gridCol w="654050"/>
                <a:gridCol w="654050"/>
                <a:gridCol w="654050"/>
                <a:gridCol w="654050"/>
                <a:gridCol w="654050"/>
              </a:tblGrid>
              <a:tr h="579438">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2</a:t>
                      </a:r>
                    </a:p>
                  </a:txBody>
                  <a:tcPr marT="45745" marB="45745"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3</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2</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1</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5</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2</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4</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5</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3</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2</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5</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2</a:t>
                      </a:r>
                    </a:p>
                  </a:txBody>
                  <a:tcPr marT="45745" marB="45745"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r>
            </a:tbl>
          </a:graphicData>
        </a:graphic>
      </p:graphicFrame>
      <p:graphicFrame>
        <p:nvGraphicFramePr>
          <p:cNvPr id="266270" name="Group 30"/>
          <p:cNvGraphicFramePr>
            <a:graphicFrameLocks noGrp="1"/>
          </p:cNvGraphicFramePr>
          <p:nvPr/>
        </p:nvGraphicFramePr>
        <p:xfrm>
          <a:off x="914400" y="2819400"/>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rgbClr val="CC0066"/>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49DAF7"/>
                    </a:solidFill>
                  </a:tcPr>
                </a:tc>
              </a:tr>
            </a:tbl>
          </a:graphicData>
        </a:graphic>
      </p:graphicFrame>
      <p:graphicFrame>
        <p:nvGraphicFramePr>
          <p:cNvPr id="266280" name="Group 40"/>
          <p:cNvGraphicFramePr>
            <a:graphicFrameLocks noGrp="1"/>
          </p:cNvGraphicFramePr>
          <p:nvPr/>
        </p:nvGraphicFramePr>
        <p:xfrm>
          <a:off x="1600200" y="2819400"/>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rgbClr val="CC0066"/>
                          </a:solidFill>
                          <a:effectLst/>
                          <a:latin typeface="Tahoma" panose="020B0604030504040204" pitchFamily="34" charset="0"/>
                          <a:ea typeface="宋体" panose="02010600030101010101" pitchFamily="2" charset="-122"/>
                        </a:rPr>
                        <a:t>3</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49DAF7"/>
                    </a:solidFill>
                  </a:tcPr>
                </a:tc>
              </a:tr>
            </a:tbl>
          </a:graphicData>
        </a:graphic>
      </p:graphicFrame>
      <p:graphicFrame>
        <p:nvGraphicFramePr>
          <p:cNvPr id="266290" name="Group 50"/>
          <p:cNvGraphicFramePr>
            <a:graphicFrameLocks noGrp="1"/>
          </p:cNvGraphicFramePr>
          <p:nvPr/>
        </p:nvGraphicFramePr>
        <p:xfrm>
          <a:off x="2895600" y="2819400"/>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rgbClr val="CC0066"/>
                          </a:solidFill>
                          <a:effectLst/>
                          <a:latin typeface="Tahoma" panose="020B0604030504040204" pitchFamily="34" charset="0"/>
                          <a:ea typeface="宋体" panose="02010600030101010101" pitchFamily="2" charset="-122"/>
                        </a:rPr>
                        <a:t>1</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49DAF7"/>
                    </a:solidFill>
                  </a:tcPr>
                </a:tc>
              </a:tr>
            </a:tbl>
          </a:graphicData>
        </a:graphic>
      </p:graphicFrame>
      <p:graphicFrame>
        <p:nvGraphicFramePr>
          <p:cNvPr id="266300" name="Group 60"/>
          <p:cNvGraphicFramePr>
            <a:graphicFrameLocks noGrp="1"/>
          </p:cNvGraphicFramePr>
          <p:nvPr/>
        </p:nvGraphicFramePr>
        <p:xfrm>
          <a:off x="3516313" y="2828925"/>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rgbClr val="CC0066"/>
                          </a:solidFill>
                          <a:effectLst/>
                          <a:latin typeface="Tahoma" panose="020B0604030504040204" pitchFamily="34" charset="0"/>
                          <a:ea typeface="宋体" panose="02010600030101010101" pitchFamily="2" charset="-122"/>
                        </a:rPr>
                        <a:t>5</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r>
            </a:tbl>
          </a:graphicData>
        </a:graphic>
      </p:graphicFrame>
      <p:graphicFrame>
        <p:nvGraphicFramePr>
          <p:cNvPr id="266310" name="Group 70"/>
          <p:cNvGraphicFramePr>
            <a:graphicFrameLocks noGrp="1"/>
          </p:cNvGraphicFramePr>
          <p:nvPr/>
        </p:nvGraphicFramePr>
        <p:xfrm>
          <a:off x="4876800" y="2819400"/>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rgbClr val="CC0066"/>
                          </a:solidFill>
                          <a:effectLst/>
                          <a:latin typeface="Tahoma" panose="020B0604030504040204" pitchFamily="34" charset="0"/>
                          <a:ea typeface="宋体" panose="02010600030101010101" pitchFamily="2" charset="-122"/>
                        </a:rPr>
                        <a:t>4</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r>
            </a:tbl>
          </a:graphicData>
        </a:graphic>
      </p:graphicFrame>
      <p:graphicFrame>
        <p:nvGraphicFramePr>
          <p:cNvPr id="266320" name="Group 80"/>
          <p:cNvGraphicFramePr>
            <a:graphicFrameLocks noGrp="1"/>
          </p:cNvGraphicFramePr>
          <p:nvPr/>
        </p:nvGraphicFramePr>
        <p:xfrm>
          <a:off x="6781800" y="2819400"/>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rgbClr val="CC0066"/>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r>
            </a:tbl>
          </a:graphicData>
        </a:graphic>
      </p:graphicFrame>
      <p:sp>
        <p:nvSpPr>
          <p:cNvPr id="46169" name="Rectangle 90"/>
          <p:cNvSpPr>
            <a:spLocks noChangeArrowheads="1"/>
          </p:cNvSpPr>
          <p:nvPr/>
        </p:nvSpPr>
        <p:spPr bwMode="auto">
          <a:xfrm>
            <a:off x="817563" y="1138238"/>
            <a:ext cx="77930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2800" b="1">
                <a:solidFill>
                  <a:schemeClr val="tx2"/>
                </a:solidFill>
                <a:latin typeface="楷体" pitchFamily="49" charset="-122"/>
                <a:ea typeface="楷体" pitchFamily="49" charset="-122"/>
              </a:rPr>
              <a:t>例：一个有</a:t>
            </a:r>
            <a:r>
              <a:rPr lang="en-US" altLang="zh-CN" sz="2800" b="1">
                <a:solidFill>
                  <a:srgbClr val="FF0000"/>
                </a:solidFill>
                <a:latin typeface="楷体" pitchFamily="49" charset="-122"/>
                <a:ea typeface="楷体" pitchFamily="49" charset="-122"/>
              </a:rPr>
              <a:t>5</a:t>
            </a:r>
            <a:r>
              <a:rPr lang="zh-CN" altLang="en-US" sz="2800" b="1">
                <a:solidFill>
                  <a:srgbClr val="FF0000"/>
                </a:solidFill>
                <a:latin typeface="楷体" pitchFamily="49" charset="-122"/>
                <a:ea typeface="楷体" pitchFamily="49" charset="-122"/>
              </a:rPr>
              <a:t>个页面</a:t>
            </a:r>
            <a:r>
              <a:rPr lang="zh-CN" altLang="en-US" sz="2800" b="1">
                <a:solidFill>
                  <a:schemeClr val="tx2"/>
                </a:solidFill>
                <a:latin typeface="楷体" pitchFamily="49" charset="-122"/>
                <a:ea typeface="楷体" pitchFamily="49" charset="-122"/>
              </a:rPr>
              <a:t>的进程，在内存为它分配</a:t>
            </a:r>
            <a:r>
              <a:rPr lang="en-US" altLang="zh-CN" sz="2800" b="1">
                <a:solidFill>
                  <a:srgbClr val="FF0000"/>
                </a:solidFill>
                <a:latin typeface="楷体" pitchFamily="49" charset="-122"/>
                <a:ea typeface="楷体" pitchFamily="49" charset="-122"/>
              </a:rPr>
              <a:t>3</a:t>
            </a:r>
            <a:r>
              <a:rPr lang="zh-CN" altLang="en-US" sz="2800" b="1">
                <a:solidFill>
                  <a:srgbClr val="FF0000"/>
                </a:solidFill>
                <a:latin typeface="楷体" pitchFamily="49" charset="-122"/>
                <a:ea typeface="楷体" pitchFamily="49" charset="-122"/>
              </a:rPr>
              <a:t>个物理块</a:t>
            </a:r>
            <a:r>
              <a:rPr lang="zh-CN" altLang="en-US" sz="2800" b="1">
                <a:solidFill>
                  <a:schemeClr val="tx2"/>
                </a:solidFill>
                <a:latin typeface="楷体" pitchFamily="49" charset="-122"/>
                <a:ea typeface="楷体" pitchFamily="49" charset="-122"/>
              </a:rPr>
              <a:t>，其页面访问顺序如下：</a:t>
            </a:r>
          </a:p>
        </p:txBody>
      </p:sp>
      <p:sp>
        <p:nvSpPr>
          <p:cNvPr id="266331" name="Text Box 91"/>
          <p:cNvSpPr txBox="1">
            <a:spLocks noChangeArrowheads="1"/>
          </p:cNvSpPr>
          <p:nvPr/>
        </p:nvSpPr>
        <p:spPr bwMode="auto">
          <a:xfrm>
            <a:off x="914400" y="5410200"/>
            <a:ext cx="754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solidFill>
                  <a:srgbClr val="FF0066"/>
                </a:solidFill>
                <a:latin typeface="Tahoma" pitchFamily="34" charset="0"/>
                <a:ea typeface="宋体" pitchFamily="2" charset="-122"/>
              </a:rPr>
              <a:t>OTP</a:t>
            </a:r>
            <a:r>
              <a:rPr lang="zh-CN" altLang="en-US" sz="2800" b="1">
                <a:solidFill>
                  <a:srgbClr val="FF0066"/>
                </a:solidFill>
                <a:latin typeface="Tahoma" pitchFamily="34" charset="0"/>
                <a:ea typeface="宋体" pitchFamily="2" charset="-122"/>
              </a:rPr>
              <a:t>算法：页面置换次数</a:t>
            </a:r>
            <a:r>
              <a:rPr lang="en-US" altLang="zh-CN" sz="2800" b="1">
                <a:solidFill>
                  <a:srgbClr val="FF0066"/>
                </a:solidFill>
                <a:latin typeface="Tahoma" pitchFamily="34" charset="0"/>
                <a:ea typeface="宋体" pitchFamily="2" charset="-122"/>
              </a:rPr>
              <a:t>=3</a:t>
            </a:r>
          </a:p>
        </p:txBody>
      </p:sp>
      <p:graphicFrame>
        <p:nvGraphicFramePr>
          <p:cNvPr id="266333" name="Group 93"/>
          <p:cNvGraphicFramePr>
            <a:graphicFrameLocks noGrp="1"/>
          </p:cNvGraphicFramePr>
          <p:nvPr/>
        </p:nvGraphicFramePr>
        <p:xfrm>
          <a:off x="2209800" y="2819400"/>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rgbClr val="CC0066"/>
                          </a:solidFill>
                          <a:effectLst/>
                          <a:latin typeface="Tahoma" panose="020B0604030504040204" pitchFamily="34" charset="0"/>
                          <a:ea typeface="宋体" panose="02010600030101010101" pitchFamily="2" charset="-122"/>
                        </a:rPr>
                        <a:t>3</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99FF"/>
                    </a:solidFill>
                  </a:tcPr>
                </a:tc>
              </a:tr>
            </a:tbl>
          </a:graphicData>
        </a:graphic>
      </p:graphicFrame>
      <p:graphicFrame>
        <p:nvGraphicFramePr>
          <p:cNvPr id="266343" name="Group 103"/>
          <p:cNvGraphicFramePr>
            <a:graphicFrameLocks noGrp="1"/>
          </p:cNvGraphicFramePr>
          <p:nvPr/>
        </p:nvGraphicFramePr>
        <p:xfrm>
          <a:off x="4191000" y="2819400"/>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rgbClr val="CC0066"/>
                          </a:solidFill>
                          <a:effectLst/>
                          <a:latin typeface="Tahoma" panose="020B0604030504040204" pitchFamily="34" charset="0"/>
                          <a:ea typeface="宋体" panose="02010600030101010101" pitchFamily="2" charset="-122"/>
                        </a:rPr>
                        <a:t>5</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99FF"/>
                    </a:solidFill>
                  </a:tcPr>
                </a:tc>
              </a:tr>
            </a:tbl>
          </a:graphicData>
        </a:graphic>
      </p:graphicFrame>
      <p:graphicFrame>
        <p:nvGraphicFramePr>
          <p:cNvPr id="266353" name="Group 113"/>
          <p:cNvGraphicFramePr>
            <a:graphicFrameLocks noGrp="1"/>
          </p:cNvGraphicFramePr>
          <p:nvPr/>
        </p:nvGraphicFramePr>
        <p:xfrm>
          <a:off x="5486400" y="2819400"/>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rgbClr val="CC0066"/>
                          </a:solidFill>
                          <a:effectLst/>
                          <a:latin typeface="Tahoma" panose="020B0604030504040204" pitchFamily="34" charset="0"/>
                          <a:ea typeface="宋体" panose="02010600030101010101" pitchFamily="2" charset="-122"/>
                        </a:rPr>
                        <a:t>4</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99FF"/>
                    </a:solidFill>
                  </a:tcPr>
                </a:tc>
              </a:tr>
            </a:tbl>
          </a:graphicData>
        </a:graphic>
      </p:graphicFrame>
      <p:graphicFrame>
        <p:nvGraphicFramePr>
          <p:cNvPr id="266363" name="Group 123"/>
          <p:cNvGraphicFramePr>
            <a:graphicFrameLocks noGrp="1"/>
          </p:cNvGraphicFramePr>
          <p:nvPr/>
        </p:nvGraphicFramePr>
        <p:xfrm>
          <a:off x="6096000" y="2819400"/>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rgbClr val="CC0066"/>
                          </a:solidFill>
                          <a:effectLst/>
                          <a:latin typeface="Tahoma" panose="020B0604030504040204" pitchFamily="34" charset="0"/>
                          <a:ea typeface="宋体" panose="02010600030101010101" pitchFamily="2" charset="-122"/>
                        </a:rPr>
                        <a:t>4</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99FF"/>
                    </a:solidFill>
                  </a:tcPr>
                </a:tc>
              </a:tr>
            </a:tbl>
          </a:graphicData>
        </a:graphic>
      </p:graphicFrame>
      <p:graphicFrame>
        <p:nvGraphicFramePr>
          <p:cNvPr id="266373" name="Group 133"/>
          <p:cNvGraphicFramePr>
            <a:graphicFrameLocks noGrp="1"/>
          </p:cNvGraphicFramePr>
          <p:nvPr/>
        </p:nvGraphicFramePr>
        <p:xfrm>
          <a:off x="7467600" y="2819400"/>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rgbClr val="CC0066"/>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99FF"/>
                    </a:solidFill>
                  </a:tcPr>
                </a:tc>
              </a:tr>
            </a:tbl>
          </a:graphicData>
        </a:graphic>
      </p:graphicFrame>
      <p:graphicFrame>
        <p:nvGraphicFramePr>
          <p:cNvPr id="266383" name="Group 143"/>
          <p:cNvGraphicFramePr>
            <a:graphicFrameLocks noGrp="1"/>
          </p:cNvGraphicFramePr>
          <p:nvPr/>
        </p:nvGraphicFramePr>
        <p:xfrm>
          <a:off x="8077200" y="2819400"/>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rgbClr val="CC0066"/>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99FF"/>
                    </a:solidFill>
                  </a:tcPr>
                </a:tc>
              </a:tr>
            </a:tbl>
          </a:graphicData>
        </a:graphic>
      </p:graphicFrame>
      <p:sp>
        <p:nvSpPr>
          <p:cNvPr id="266393" name="Rectangle 153"/>
          <p:cNvSpPr>
            <a:spLocks noChangeArrowheads="1"/>
          </p:cNvSpPr>
          <p:nvPr/>
        </p:nvSpPr>
        <p:spPr bwMode="auto">
          <a:xfrm>
            <a:off x="1066800" y="6019800"/>
            <a:ext cx="3224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buClr>
                <a:schemeClr val="hlink"/>
              </a:buClr>
              <a:buFont typeface="Wingdings" pitchFamily="2" charset="2"/>
              <a:buNone/>
            </a:pPr>
            <a:r>
              <a:rPr lang="zh-CN" altLang="en-US" sz="2800" b="1">
                <a:latin typeface="Times New Roman" pitchFamily="18" charset="0"/>
                <a:ea typeface="宋体" pitchFamily="2" charset="-122"/>
              </a:rPr>
              <a:t>特点</a:t>
            </a:r>
            <a:r>
              <a:rPr lang="en-US" altLang="zh-CN" sz="2800" b="1">
                <a:latin typeface="Times New Roman" pitchFamily="18" charset="0"/>
                <a:ea typeface="宋体" pitchFamily="2" charset="-122"/>
              </a:rPr>
              <a:t>:</a:t>
            </a:r>
            <a:r>
              <a:rPr lang="zh-CN" altLang="en-US" sz="2800" b="1">
                <a:latin typeface="Times New Roman" pitchFamily="18" charset="0"/>
                <a:ea typeface="宋体" pitchFamily="2" charset="-122"/>
              </a:rPr>
              <a:t>高效但不可行</a:t>
            </a:r>
            <a:r>
              <a:rPr lang="zh-CN" altLang="en-US" sz="2400">
                <a:latin typeface="Times New Roman" pitchFamily="18" charset="0"/>
                <a:ea typeface="宋体" pitchFamily="2" charset="-122"/>
              </a:rPr>
              <a:t> </a:t>
            </a:r>
          </a:p>
        </p:txBody>
      </p:sp>
      <p:sp>
        <p:nvSpPr>
          <p:cNvPr id="46232" name="标题 1"/>
          <p:cNvSpPr>
            <a:spLocks noGrp="1" noChangeArrowheads="1"/>
          </p:cNvSpPr>
          <p:nvPr>
            <p:ph type="title" idx="4294967295"/>
          </p:nvPr>
        </p:nvSpPr>
        <p:spPr bwMode="auto">
          <a:xfrm>
            <a:off x="0" y="150813"/>
            <a:ext cx="6415088" cy="1136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smtClean="0">
                <a:solidFill>
                  <a:srgbClr val="000000"/>
                </a:solidFill>
                <a:latin typeface="黑体" pitchFamily="49" charset="-122"/>
                <a:ea typeface="黑体" pitchFamily="49" charset="-122"/>
              </a:rPr>
              <a:t>5.3	</a:t>
            </a:r>
            <a:r>
              <a:rPr lang="zh-CN" altLang="en-US" sz="3200" smtClean="0">
                <a:solidFill>
                  <a:srgbClr val="000000"/>
                </a:solidFill>
                <a:latin typeface="黑体" pitchFamily="49" charset="-122"/>
                <a:ea typeface="黑体" pitchFamily="49" charset="-122"/>
              </a:rPr>
              <a:t>页面置换算法</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66270"/>
                                        </p:tgtEl>
                                        <p:attrNameLst>
                                          <p:attrName>style.visibility</p:attrName>
                                        </p:attrNameLst>
                                      </p:cBhvr>
                                      <p:to>
                                        <p:strVal val="visible"/>
                                      </p:to>
                                    </p:set>
                                    <p:anim calcmode="lin" valueType="num">
                                      <p:cBhvr additive="base">
                                        <p:cTn id="7" dur="500" fill="hold"/>
                                        <p:tgtEl>
                                          <p:spTgt spid="266270"/>
                                        </p:tgtEl>
                                        <p:attrNameLst>
                                          <p:attrName>ppt_x</p:attrName>
                                        </p:attrNameLst>
                                      </p:cBhvr>
                                      <p:tavLst>
                                        <p:tav tm="0">
                                          <p:val>
                                            <p:strVal val="0-#ppt_w/2"/>
                                          </p:val>
                                        </p:tav>
                                        <p:tav tm="100000">
                                          <p:val>
                                            <p:strVal val="#ppt_x"/>
                                          </p:val>
                                        </p:tav>
                                      </p:tavLst>
                                    </p:anim>
                                    <p:anim calcmode="lin" valueType="num">
                                      <p:cBhvr additive="base">
                                        <p:cTn id="8" dur="500" fill="hold"/>
                                        <p:tgtEl>
                                          <p:spTgt spid="2662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66280"/>
                                        </p:tgtEl>
                                        <p:attrNameLst>
                                          <p:attrName>style.visibility</p:attrName>
                                        </p:attrNameLst>
                                      </p:cBhvr>
                                      <p:to>
                                        <p:strVal val="visible"/>
                                      </p:to>
                                    </p:set>
                                    <p:anim calcmode="lin" valueType="num">
                                      <p:cBhvr additive="base">
                                        <p:cTn id="13" dur="500" fill="hold"/>
                                        <p:tgtEl>
                                          <p:spTgt spid="266280"/>
                                        </p:tgtEl>
                                        <p:attrNameLst>
                                          <p:attrName>ppt_x</p:attrName>
                                        </p:attrNameLst>
                                      </p:cBhvr>
                                      <p:tavLst>
                                        <p:tav tm="0">
                                          <p:val>
                                            <p:strVal val="0-#ppt_w/2"/>
                                          </p:val>
                                        </p:tav>
                                        <p:tav tm="100000">
                                          <p:val>
                                            <p:strVal val="#ppt_x"/>
                                          </p:val>
                                        </p:tav>
                                      </p:tavLst>
                                    </p:anim>
                                    <p:anim calcmode="lin" valueType="num">
                                      <p:cBhvr additive="base">
                                        <p:cTn id="14" dur="500" fill="hold"/>
                                        <p:tgtEl>
                                          <p:spTgt spid="26628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66333"/>
                                        </p:tgtEl>
                                        <p:attrNameLst>
                                          <p:attrName>style.visibility</p:attrName>
                                        </p:attrNameLst>
                                      </p:cBhvr>
                                      <p:to>
                                        <p:strVal val="visible"/>
                                      </p:to>
                                    </p:set>
                                    <p:anim calcmode="lin" valueType="num">
                                      <p:cBhvr additive="base">
                                        <p:cTn id="19" dur="500" fill="hold"/>
                                        <p:tgtEl>
                                          <p:spTgt spid="266333"/>
                                        </p:tgtEl>
                                        <p:attrNameLst>
                                          <p:attrName>ppt_x</p:attrName>
                                        </p:attrNameLst>
                                      </p:cBhvr>
                                      <p:tavLst>
                                        <p:tav tm="0">
                                          <p:val>
                                            <p:strVal val="0-#ppt_w/2"/>
                                          </p:val>
                                        </p:tav>
                                        <p:tav tm="100000">
                                          <p:val>
                                            <p:strVal val="#ppt_x"/>
                                          </p:val>
                                        </p:tav>
                                      </p:tavLst>
                                    </p:anim>
                                    <p:anim calcmode="lin" valueType="num">
                                      <p:cBhvr additive="base">
                                        <p:cTn id="20" dur="500" fill="hold"/>
                                        <p:tgtEl>
                                          <p:spTgt spid="26633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66290"/>
                                        </p:tgtEl>
                                        <p:attrNameLst>
                                          <p:attrName>style.visibility</p:attrName>
                                        </p:attrNameLst>
                                      </p:cBhvr>
                                      <p:to>
                                        <p:strVal val="visible"/>
                                      </p:to>
                                    </p:set>
                                    <p:anim calcmode="lin" valueType="num">
                                      <p:cBhvr additive="base">
                                        <p:cTn id="25" dur="500" fill="hold"/>
                                        <p:tgtEl>
                                          <p:spTgt spid="266290"/>
                                        </p:tgtEl>
                                        <p:attrNameLst>
                                          <p:attrName>ppt_x</p:attrName>
                                        </p:attrNameLst>
                                      </p:cBhvr>
                                      <p:tavLst>
                                        <p:tav tm="0">
                                          <p:val>
                                            <p:strVal val="0-#ppt_w/2"/>
                                          </p:val>
                                        </p:tav>
                                        <p:tav tm="100000">
                                          <p:val>
                                            <p:strVal val="#ppt_x"/>
                                          </p:val>
                                        </p:tav>
                                      </p:tavLst>
                                    </p:anim>
                                    <p:anim calcmode="lin" valueType="num">
                                      <p:cBhvr additive="base">
                                        <p:cTn id="26" dur="500" fill="hold"/>
                                        <p:tgtEl>
                                          <p:spTgt spid="26629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66300"/>
                                        </p:tgtEl>
                                        <p:attrNameLst>
                                          <p:attrName>style.visibility</p:attrName>
                                        </p:attrNameLst>
                                      </p:cBhvr>
                                      <p:to>
                                        <p:strVal val="visible"/>
                                      </p:to>
                                    </p:set>
                                    <p:anim calcmode="lin" valueType="num">
                                      <p:cBhvr additive="base">
                                        <p:cTn id="31" dur="500" fill="hold"/>
                                        <p:tgtEl>
                                          <p:spTgt spid="266300"/>
                                        </p:tgtEl>
                                        <p:attrNameLst>
                                          <p:attrName>ppt_x</p:attrName>
                                        </p:attrNameLst>
                                      </p:cBhvr>
                                      <p:tavLst>
                                        <p:tav tm="0">
                                          <p:val>
                                            <p:strVal val="0-#ppt_w/2"/>
                                          </p:val>
                                        </p:tav>
                                        <p:tav tm="100000">
                                          <p:val>
                                            <p:strVal val="#ppt_x"/>
                                          </p:val>
                                        </p:tav>
                                      </p:tavLst>
                                    </p:anim>
                                    <p:anim calcmode="lin" valueType="num">
                                      <p:cBhvr additive="base">
                                        <p:cTn id="32" dur="500" fill="hold"/>
                                        <p:tgtEl>
                                          <p:spTgt spid="26630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66343"/>
                                        </p:tgtEl>
                                        <p:attrNameLst>
                                          <p:attrName>style.visibility</p:attrName>
                                        </p:attrNameLst>
                                      </p:cBhvr>
                                      <p:to>
                                        <p:strVal val="visible"/>
                                      </p:to>
                                    </p:set>
                                    <p:anim calcmode="lin" valueType="num">
                                      <p:cBhvr additive="base">
                                        <p:cTn id="37" dur="500" fill="hold"/>
                                        <p:tgtEl>
                                          <p:spTgt spid="266343"/>
                                        </p:tgtEl>
                                        <p:attrNameLst>
                                          <p:attrName>ppt_x</p:attrName>
                                        </p:attrNameLst>
                                      </p:cBhvr>
                                      <p:tavLst>
                                        <p:tav tm="0">
                                          <p:val>
                                            <p:strVal val="0-#ppt_w/2"/>
                                          </p:val>
                                        </p:tav>
                                        <p:tav tm="100000">
                                          <p:val>
                                            <p:strVal val="#ppt_x"/>
                                          </p:val>
                                        </p:tav>
                                      </p:tavLst>
                                    </p:anim>
                                    <p:anim calcmode="lin" valueType="num">
                                      <p:cBhvr additive="base">
                                        <p:cTn id="38" dur="500" fill="hold"/>
                                        <p:tgtEl>
                                          <p:spTgt spid="26634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266310"/>
                                        </p:tgtEl>
                                        <p:attrNameLst>
                                          <p:attrName>style.visibility</p:attrName>
                                        </p:attrNameLst>
                                      </p:cBhvr>
                                      <p:to>
                                        <p:strVal val="visible"/>
                                      </p:to>
                                    </p:set>
                                    <p:anim calcmode="lin" valueType="num">
                                      <p:cBhvr additive="base">
                                        <p:cTn id="43" dur="500" fill="hold"/>
                                        <p:tgtEl>
                                          <p:spTgt spid="266310"/>
                                        </p:tgtEl>
                                        <p:attrNameLst>
                                          <p:attrName>ppt_x</p:attrName>
                                        </p:attrNameLst>
                                      </p:cBhvr>
                                      <p:tavLst>
                                        <p:tav tm="0">
                                          <p:val>
                                            <p:strVal val="0-#ppt_w/2"/>
                                          </p:val>
                                        </p:tav>
                                        <p:tav tm="100000">
                                          <p:val>
                                            <p:strVal val="#ppt_x"/>
                                          </p:val>
                                        </p:tav>
                                      </p:tavLst>
                                    </p:anim>
                                    <p:anim calcmode="lin" valueType="num">
                                      <p:cBhvr additive="base">
                                        <p:cTn id="44" dur="500" fill="hold"/>
                                        <p:tgtEl>
                                          <p:spTgt spid="26631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266353"/>
                                        </p:tgtEl>
                                        <p:attrNameLst>
                                          <p:attrName>style.visibility</p:attrName>
                                        </p:attrNameLst>
                                      </p:cBhvr>
                                      <p:to>
                                        <p:strVal val="visible"/>
                                      </p:to>
                                    </p:set>
                                    <p:anim calcmode="lin" valueType="num">
                                      <p:cBhvr additive="base">
                                        <p:cTn id="49" dur="500" fill="hold"/>
                                        <p:tgtEl>
                                          <p:spTgt spid="266353"/>
                                        </p:tgtEl>
                                        <p:attrNameLst>
                                          <p:attrName>ppt_x</p:attrName>
                                        </p:attrNameLst>
                                      </p:cBhvr>
                                      <p:tavLst>
                                        <p:tav tm="0">
                                          <p:val>
                                            <p:strVal val="0-#ppt_w/2"/>
                                          </p:val>
                                        </p:tav>
                                        <p:tav tm="100000">
                                          <p:val>
                                            <p:strVal val="#ppt_x"/>
                                          </p:val>
                                        </p:tav>
                                      </p:tavLst>
                                    </p:anim>
                                    <p:anim calcmode="lin" valueType="num">
                                      <p:cBhvr additive="base">
                                        <p:cTn id="50" dur="500" fill="hold"/>
                                        <p:tgtEl>
                                          <p:spTgt spid="266353"/>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266363"/>
                                        </p:tgtEl>
                                        <p:attrNameLst>
                                          <p:attrName>style.visibility</p:attrName>
                                        </p:attrNameLst>
                                      </p:cBhvr>
                                      <p:to>
                                        <p:strVal val="visible"/>
                                      </p:to>
                                    </p:set>
                                    <p:anim calcmode="lin" valueType="num">
                                      <p:cBhvr additive="base">
                                        <p:cTn id="55" dur="500" fill="hold"/>
                                        <p:tgtEl>
                                          <p:spTgt spid="266363"/>
                                        </p:tgtEl>
                                        <p:attrNameLst>
                                          <p:attrName>ppt_x</p:attrName>
                                        </p:attrNameLst>
                                      </p:cBhvr>
                                      <p:tavLst>
                                        <p:tav tm="0">
                                          <p:val>
                                            <p:strVal val="0-#ppt_w/2"/>
                                          </p:val>
                                        </p:tav>
                                        <p:tav tm="100000">
                                          <p:val>
                                            <p:strVal val="#ppt_x"/>
                                          </p:val>
                                        </p:tav>
                                      </p:tavLst>
                                    </p:anim>
                                    <p:anim calcmode="lin" valueType="num">
                                      <p:cBhvr additive="base">
                                        <p:cTn id="56" dur="500" fill="hold"/>
                                        <p:tgtEl>
                                          <p:spTgt spid="266363"/>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266320"/>
                                        </p:tgtEl>
                                        <p:attrNameLst>
                                          <p:attrName>style.visibility</p:attrName>
                                        </p:attrNameLst>
                                      </p:cBhvr>
                                      <p:to>
                                        <p:strVal val="visible"/>
                                      </p:to>
                                    </p:set>
                                    <p:anim calcmode="lin" valueType="num">
                                      <p:cBhvr additive="base">
                                        <p:cTn id="61" dur="500" fill="hold"/>
                                        <p:tgtEl>
                                          <p:spTgt spid="266320"/>
                                        </p:tgtEl>
                                        <p:attrNameLst>
                                          <p:attrName>ppt_x</p:attrName>
                                        </p:attrNameLst>
                                      </p:cBhvr>
                                      <p:tavLst>
                                        <p:tav tm="0">
                                          <p:val>
                                            <p:strVal val="0-#ppt_w/2"/>
                                          </p:val>
                                        </p:tav>
                                        <p:tav tm="100000">
                                          <p:val>
                                            <p:strVal val="#ppt_x"/>
                                          </p:val>
                                        </p:tav>
                                      </p:tavLst>
                                    </p:anim>
                                    <p:anim calcmode="lin" valueType="num">
                                      <p:cBhvr additive="base">
                                        <p:cTn id="62" dur="500" fill="hold"/>
                                        <p:tgtEl>
                                          <p:spTgt spid="266320"/>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266373"/>
                                        </p:tgtEl>
                                        <p:attrNameLst>
                                          <p:attrName>style.visibility</p:attrName>
                                        </p:attrNameLst>
                                      </p:cBhvr>
                                      <p:to>
                                        <p:strVal val="visible"/>
                                      </p:to>
                                    </p:set>
                                    <p:anim calcmode="lin" valueType="num">
                                      <p:cBhvr additive="base">
                                        <p:cTn id="67" dur="500" fill="hold"/>
                                        <p:tgtEl>
                                          <p:spTgt spid="266373"/>
                                        </p:tgtEl>
                                        <p:attrNameLst>
                                          <p:attrName>ppt_x</p:attrName>
                                        </p:attrNameLst>
                                      </p:cBhvr>
                                      <p:tavLst>
                                        <p:tav tm="0">
                                          <p:val>
                                            <p:strVal val="0-#ppt_w/2"/>
                                          </p:val>
                                        </p:tav>
                                        <p:tav tm="100000">
                                          <p:val>
                                            <p:strVal val="#ppt_x"/>
                                          </p:val>
                                        </p:tav>
                                      </p:tavLst>
                                    </p:anim>
                                    <p:anim calcmode="lin" valueType="num">
                                      <p:cBhvr additive="base">
                                        <p:cTn id="68" dur="500" fill="hold"/>
                                        <p:tgtEl>
                                          <p:spTgt spid="266373"/>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nodeType="clickEffect">
                                  <p:stCondLst>
                                    <p:cond delay="0"/>
                                  </p:stCondLst>
                                  <p:childTnLst>
                                    <p:set>
                                      <p:cBhvr>
                                        <p:cTn id="72" dur="1" fill="hold">
                                          <p:stCondLst>
                                            <p:cond delay="0"/>
                                          </p:stCondLst>
                                        </p:cTn>
                                        <p:tgtEl>
                                          <p:spTgt spid="266383"/>
                                        </p:tgtEl>
                                        <p:attrNameLst>
                                          <p:attrName>style.visibility</p:attrName>
                                        </p:attrNameLst>
                                      </p:cBhvr>
                                      <p:to>
                                        <p:strVal val="visible"/>
                                      </p:to>
                                    </p:set>
                                    <p:anim calcmode="lin" valueType="num">
                                      <p:cBhvr additive="base">
                                        <p:cTn id="73" dur="500" fill="hold"/>
                                        <p:tgtEl>
                                          <p:spTgt spid="266383"/>
                                        </p:tgtEl>
                                        <p:attrNameLst>
                                          <p:attrName>ppt_x</p:attrName>
                                        </p:attrNameLst>
                                      </p:cBhvr>
                                      <p:tavLst>
                                        <p:tav tm="0">
                                          <p:val>
                                            <p:strVal val="0-#ppt_w/2"/>
                                          </p:val>
                                        </p:tav>
                                        <p:tav tm="100000">
                                          <p:val>
                                            <p:strVal val="#ppt_x"/>
                                          </p:val>
                                        </p:tav>
                                      </p:tavLst>
                                    </p:anim>
                                    <p:anim calcmode="lin" valueType="num">
                                      <p:cBhvr additive="base">
                                        <p:cTn id="74" dur="500" fill="hold"/>
                                        <p:tgtEl>
                                          <p:spTgt spid="266383"/>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66331"/>
                                        </p:tgtEl>
                                        <p:attrNameLst>
                                          <p:attrName>style.visibility</p:attrName>
                                        </p:attrNameLst>
                                      </p:cBhvr>
                                      <p:to>
                                        <p:strVal val="visible"/>
                                      </p:to>
                                    </p:set>
                                    <p:anim calcmode="lin" valueType="num">
                                      <p:cBhvr additive="base">
                                        <p:cTn id="79" dur="500" fill="hold"/>
                                        <p:tgtEl>
                                          <p:spTgt spid="266331"/>
                                        </p:tgtEl>
                                        <p:attrNameLst>
                                          <p:attrName>ppt_x</p:attrName>
                                        </p:attrNameLst>
                                      </p:cBhvr>
                                      <p:tavLst>
                                        <p:tav tm="0">
                                          <p:val>
                                            <p:strVal val="0-#ppt_w/2"/>
                                          </p:val>
                                        </p:tav>
                                        <p:tav tm="100000">
                                          <p:val>
                                            <p:strVal val="#ppt_x"/>
                                          </p:val>
                                        </p:tav>
                                      </p:tavLst>
                                    </p:anim>
                                    <p:anim calcmode="lin" valueType="num">
                                      <p:cBhvr additive="base">
                                        <p:cTn id="80" dur="500" fill="hold"/>
                                        <p:tgtEl>
                                          <p:spTgt spid="266331"/>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266393"/>
                                        </p:tgtEl>
                                        <p:attrNameLst>
                                          <p:attrName>style.visibility</p:attrName>
                                        </p:attrNameLst>
                                      </p:cBhvr>
                                      <p:to>
                                        <p:strVal val="visible"/>
                                      </p:to>
                                    </p:set>
                                    <p:anim calcmode="lin" valueType="num">
                                      <p:cBhvr additive="base">
                                        <p:cTn id="85" dur="500" fill="hold"/>
                                        <p:tgtEl>
                                          <p:spTgt spid="266393"/>
                                        </p:tgtEl>
                                        <p:attrNameLst>
                                          <p:attrName>ppt_x</p:attrName>
                                        </p:attrNameLst>
                                      </p:cBhvr>
                                      <p:tavLst>
                                        <p:tav tm="0">
                                          <p:val>
                                            <p:strVal val="0-#ppt_w/2"/>
                                          </p:val>
                                        </p:tav>
                                        <p:tav tm="100000">
                                          <p:val>
                                            <p:strVal val="#ppt_x"/>
                                          </p:val>
                                        </p:tav>
                                      </p:tavLst>
                                    </p:anim>
                                    <p:anim calcmode="lin" valueType="num">
                                      <p:cBhvr additive="base">
                                        <p:cTn id="86" dur="500" fill="hold"/>
                                        <p:tgtEl>
                                          <p:spTgt spid="2663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31" grpId="0"/>
      <p:bldP spid="266393"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7649" name="Picture 53" descr="esedd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1113" y="0"/>
            <a:ext cx="2782887"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 Box 21"/>
          <p:cNvSpPr txBox="1">
            <a:spLocks noChangeArrowheads="1"/>
          </p:cNvSpPr>
          <p:nvPr/>
        </p:nvSpPr>
        <p:spPr bwMode="auto">
          <a:xfrm>
            <a:off x="3690938" y="207963"/>
            <a:ext cx="17811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300480">
              <a:defRPr kumimoji="1">
                <a:solidFill>
                  <a:schemeClr val="tx1"/>
                </a:solidFill>
                <a:latin typeface="HY강B" pitchFamily="18" charset="-127"/>
                <a:ea typeface="HY강B" pitchFamily="18" charset="-127"/>
              </a:defRPr>
            </a:lvl1pPr>
            <a:lvl2pPr marL="742950" indent="-285750" defTabSz="1300480">
              <a:defRPr kumimoji="1">
                <a:solidFill>
                  <a:schemeClr val="tx1"/>
                </a:solidFill>
                <a:latin typeface="HY강B" pitchFamily="18" charset="-127"/>
                <a:ea typeface="HY강B" pitchFamily="18" charset="-127"/>
              </a:defRPr>
            </a:lvl2pPr>
            <a:lvl3pPr marL="1143000" indent="-228600" defTabSz="1300480">
              <a:defRPr kumimoji="1">
                <a:solidFill>
                  <a:schemeClr val="tx1"/>
                </a:solidFill>
                <a:latin typeface="HY강B" pitchFamily="18" charset="-127"/>
                <a:ea typeface="HY강B" pitchFamily="18" charset="-127"/>
              </a:defRPr>
            </a:lvl3pPr>
            <a:lvl4pPr marL="1600200" indent="-228600" defTabSz="1300480">
              <a:defRPr kumimoji="1">
                <a:solidFill>
                  <a:schemeClr val="tx1"/>
                </a:solidFill>
                <a:latin typeface="HY강B" pitchFamily="18" charset="-127"/>
                <a:ea typeface="HY강B" pitchFamily="18" charset="-127"/>
              </a:defRPr>
            </a:lvl4pPr>
            <a:lvl5pPr marL="2057400" indent="-228600" defTabSz="1300480">
              <a:defRPr kumimoji="1">
                <a:solidFill>
                  <a:schemeClr val="tx1"/>
                </a:solidFill>
                <a:latin typeface="HY강B" pitchFamily="18" charset="-127"/>
                <a:ea typeface="HY강B" pitchFamily="18" charset="-127"/>
              </a:defRPr>
            </a:lvl5pPr>
            <a:lvl6pPr marL="2514600" indent="-228600" defTabSz="130048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defTabSz="130048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defTabSz="130048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defTabSz="130048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fontAlgn="ctr">
              <a:spcBef>
                <a:spcPct val="50000"/>
              </a:spcBef>
              <a:defRPr/>
            </a:pPr>
            <a:r>
              <a:rPr kumimoji="0" lang="zh-CN" altLang="en-US" sz="3600" b="1" dirty="0">
                <a:solidFill>
                  <a:srgbClr val="000000"/>
                </a:solidFill>
                <a:latin typeface="黑体" panose="02010609060101010101" pitchFamily="49" charset="-122"/>
                <a:ea typeface="黑体" panose="02010609060101010101" pitchFamily="49" charset="-122"/>
                <a:cs typeface="+mn-cs"/>
              </a:rPr>
              <a:t>目  录</a:t>
            </a:r>
          </a:p>
        </p:txBody>
      </p:sp>
      <p:sp>
        <p:nvSpPr>
          <p:cNvPr id="27651" name="椭圆 24"/>
          <p:cNvSpPr>
            <a:spLocks noChangeArrowheads="1"/>
          </p:cNvSpPr>
          <p:nvPr/>
        </p:nvSpPr>
        <p:spPr bwMode="auto">
          <a:xfrm>
            <a:off x="2143125" y="1536700"/>
            <a:ext cx="550863" cy="552450"/>
          </a:xfrm>
          <a:prstGeom prst="ellipse">
            <a:avLst/>
          </a:prstGeom>
          <a:solidFill>
            <a:srgbClr val="1790BB"/>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a:r>
              <a:rPr lang="en-US" altLang="zh-CN" sz="2800">
                <a:solidFill>
                  <a:srgbClr val="FFFFFF"/>
                </a:solidFill>
                <a:latin typeface="Arial Unicode MS" pitchFamily="34" charset="-122"/>
                <a:ea typeface="Arial Unicode MS" pitchFamily="34" charset="-122"/>
                <a:cs typeface="Arial Unicode MS" pitchFamily="34" charset="-122"/>
              </a:rPr>
              <a:t>1</a:t>
            </a:r>
            <a:endParaRPr lang="zh-CN" altLang="en-US" sz="2800">
              <a:solidFill>
                <a:srgbClr val="FFFFFF"/>
              </a:solidFill>
              <a:latin typeface="Arial Unicode MS" pitchFamily="34" charset="-122"/>
              <a:ea typeface="Arial Unicode MS" pitchFamily="34" charset="-122"/>
              <a:cs typeface="Arial Unicode MS" pitchFamily="34" charset="-122"/>
            </a:endParaRPr>
          </a:p>
        </p:txBody>
      </p:sp>
      <p:sp>
        <p:nvSpPr>
          <p:cNvPr id="19464" name="Text Box 8"/>
          <p:cNvSpPr txBox="1">
            <a:spLocks noChangeArrowheads="1"/>
          </p:cNvSpPr>
          <p:nvPr/>
        </p:nvSpPr>
        <p:spPr bwMode="auto">
          <a:xfrm>
            <a:off x="2886075" y="2339975"/>
            <a:ext cx="3876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latinLnBrk="1">
              <a:defRPr/>
            </a:pPr>
            <a:r>
              <a:rPr lang="zh-CN" altLang="en-US" sz="2800" dirty="0">
                <a:solidFill>
                  <a:srgbClr val="15597E"/>
                </a:solidFill>
                <a:latin typeface="隶书" panose="02010509060101010101" pitchFamily="49" charset="-122"/>
                <a:ea typeface="隶书" panose="02010509060101010101" pitchFamily="49" charset="-122"/>
                <a:cs typeface="+mn-cs"/>
              </a:rPr>
              <a:t>请求页式管理 </a:t>
            </a:r>
          </a:p>
        </p:txBody>
      </p:sp>
      <p:sp>
        <p:nvSpPr>
          <p:cNvPr id="19465" name="Text Box 8"/>
          <p:cNvSpPr txBox="1">
            <a:spLocks noChangeArrowheads="1"/>
          </p:cNvSpPr>
          <p:nvPr/>
        </p:nvSpPr>
        <p:spPr bwMode="auto">
          <a:xfrm>
            <a:off x="2886075" y="3157538"/>
            <a:ext cx="3270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latinLnBrk="1">
              <a:defRPr/>
            </a:pPr>
            <a:r>
              <a:rPr lang="zh-CN" altLang="en-US" sz="2800" dirty="0">
                <a:solidFill>
                  <a:srgbClr val="15597E"/>
                </a:solidFill>
                <a:latin typeface="隶书" panose="02010509060101010101" pitchFamily="49" charset="-122"/>
                <a:ea typeface="隶书" panose="02010509060101010101" pitchFamily="49" charset="-122"/>
                <a:cs typeface="+mn-cs"/>
              </a:rPr>
              <a:t>页面置换算法</a:t>
            </a:r>
          </a:p>
        </p:txBody>
      </p:sp>
      <p:sp>
        <p:nvSpPr>
          <p:cNvPr id="19466" name="Text Box 8"/>
          <p:cNvSpPr txBox="1">
            <a:spLocks noChangeArrowheads="1"/>
          </p:cNvSpPr>
          <p:nvPr/>
        </p:nvSpPr>
        <p:spPr bwMode="auto">
          <a:xfrm>
            <a:off x="2987675" y="3952875"/>
            <a:ext cx="3625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latinLnBrk="1">
              <a:defRPr/>
            </a:pPr>
            <a:r>
              <a:rPr lang="zh-CN" altLang="en-US" sz="2800" dirty="0">
                <a:solidFill>
                  <a:srgbClr val="15597E"/>
                </a:solidFill>
                <a:latin typeface="隶书" panose="02010509060101010101" pitchFamily="49" charset="-122"/>
                <a:ea typeface="隶书" panose="02010509060101010101" pitchFamily="49" charset="-122"/>
                <a:cs typeface="+mn-cs"/>
              </a:rPr>
              <a:t>“抖动”与工作集</a:t>
            </a:r>
          </a:p>
        </p:txBody>
      </p:sp>
      <p:sp>
        <p:nvSpPr>
          <p:cNvPr id="40" name="圆角矩形 39"/>
          <p:cNvSpPr>
            <a:spLocks noChangeArrowheads="1"/>
          </p:cNvSpPr>
          <p:nvPr/>
        </p:nvSpPr>
        <p:spPr bwMode="auto">
          <a:xfrm>
            <a:off x="2527300" y="3978275"/>
            <a:ext cx="4349750" cy="552450"/>
          </a:xfrm>
          <a:prstGeom prst="roundRect">
            <a:avLst>
              <a:gd name="adj" fmla="val 50000"/>
            </a:avLst>
          </a:prstGeom>
          <a:noFill/>
          <a:ln w="25400" algn="ctr">
            <a:solidFill>
              <a:srgbClr val="1790BB"/>
            </a:solidFill>
            <a:round/>
          </a:ln>
        </p:spPr>
        <p:txBody>
          <a:bodyPr anchor="ctr"/>
          <a:lstStyle/>
          <a:p>
            <a:pPr algn="ctr" fontAlgn="auto">
              <a:spcBef>
                <a:spcPts val="0"/>
              </a:spcBef>
              <a:spcAft>
                <a:spcPts val="0"/>
              </a:spcAft>
              <a:defRPr/>
            </a:pPr>
            <a:endParaRPr lang="zh-CN" altLang="en-US">
              <a:solidFill>
                <a:srgbClr val="FFFFFF"/>
              </a:solidFill>
              <a:latin typeface="+mn-lt"/>
              <a:ea typeface="宋体" panose="02010600030101010101" pitchFamily="2" charset="-122"/>
              <a:cs typeface="+mn-cs"/>
            </a:endParaRPr>
          </a:p>
        </p:txBody>
      </p:sp>
      <p:sp>
        <p:nvSpPr>
          <p:cNvPr id="27656" name="椭圆 24"/>
          <p:cNvSpPr>
            <a:spLocks noChangeArrowheads="1"/>
          </p:cNvSpPr>
          <p:nvPr/>
        </p:nvSpPr>
        <p:spPr bwMode="auto">
          <a:xfrm>
            <a:off x="2132013" y="3978275"/>
            <a:ext cx="550862" cy="552450"/>
          </a:xfrm>
          <a:prstGeom prst="ellipse">
            <a:avLst/>
          </a:prstGeom>
          <a:solidFill>
            <a:srgbClr val="1790BB"/>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a:r>
              <a:rPr lang="en-US" altLang="zh-CN" sz="2800">
                <a:solidFill>
                  <a:srgbClr val="FFFFFF"/>
                </a:solidFill>
                <a:latin typeface="Arial Unicode MS" pitchFamily="34" charset="-122"/>
                <a:ea typeface="Arial Unicode MS" pitchFamily="34" charset="-122"/>
                <a:cs typeface="Arial Unicode MS" pitchFamily="34" charset="-122"/>
              </a:rPr>
              <a:t>4</a:t>
            </a:r>
            <a:endParaRPr lang="zh-CN" altLang="en-US" sz="2800">
              <a:solidFill>
                <a:srgbClr val="FFFFFF"/>
              </a:solidFill>
              <a:latin typeface="Arial Unicode MS" pitchFamily="34" charset="-122"/>
              <a:ea typeface="Arial Unicode MS" pitchFamily="34" charset="-122"/>
              <a:cs typeface="Arial Unicode MS" pitchFamily="34" charset="-122"/>
            </a:endParaRPr>
          </a:p>
        </p:txBody>
      </p:sp>
      <p:sp>
        <p:nvSpPr>
          <p:cNvPr id="42" name="圆角矩形 41"/>
          <p:cNvSpPr>
            <a:spLocks noChangeArrowheads="1"/>
          </p:cNvSpPr>
          <p:nvPr/>
        </p:nvSpPr>
        <p:spPr bwMode="auto">
          <a:xfrm>
            <a:off x="2538413" y="2352675"/>
            <a:ext cx="4349750" cy="552450"/>
          </a:xfrm>
          <a:prstGeom prst="roundRect">
            <a:avLst>
              <a:gd name="adj" fmla="val 50000"/>
            </a:avLst>
          </a:prstGeom>
          <a:noFill/>
          <a:ln w="25400" algn="ctr">
            <a:solidFill>
              <a:srgbClr val="1790BB"/>
            </a:solidFill>
            <a:round/>
          </a:ln>
        </p:spPr>
        <p:txBody>
          <a:bodyPr anchor="ctr"/>
          <a:lstStyle/>
          <a:p>
            <a:pPr algn="ctr" fontAlgn="auto">
              <a:spcBef>
                <a:spcPts val="0"/>
              </a:spcBef>
              <a:spcAft>
                <a:spcPts val="0"/>
              </a:spcAft>
              <a:defRPr/>
            </a:pPr>
            <a:endParaRPr lang="zh-CN" altLang="en-US">
              <a:solidFill>
                <a:srgbClr val="FFFFFF"/>
              </a:solidFill>
              <a:latin typeface="+mn-lt"/>
              <a:ea typeface="宋体" panose="02010600030101010101" pitchFamily="2" charset="-122"/>
              <a:cs typeface="+mn-cs"/>
            </a:endParaRPr>
          </a:p>
        </p:txBody>
      </p:sp>
      <p:sp>
        <p:nvSpPr>
          <p:cNvPr id="27658" name="椭圆 24"/>
          <p:cNvSpPr>
            <a:spLocks noChangeArrowheads="1"/>
          </p:cNvSpPr>
          <p:nvPr/>
        </p:nvSpPr>
        <p:spPr bwMode="auto">
          <a:xfrm>
            <a:off x="2143125" y="2352675"/>
            <a:ext cx="550863" cy="552450"/>
          </a:xfrm>
          <a:prstGeom prst="ellipse">
            <a:avLst/>
          </a:prstGeom>
          <a:solidFill>
            <a:srgbClr val="1790BB"/>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a:r>
              <a:rPr lang="en-US" altLang="zh-CN" sz="2800">
                <a:solidFill>
                  <a:srgbClr val="FFFFFF"/>
                </a:solidFill>
                <a:latin typeface="Arial Unicode MS" pitchFamily="34" charset="-122"/>
                <a:ea typeface="Arial Unicode MS" pitchFamily="34" charset="-122"/>
                <a:cs typeface="Arial Unicode MS" pitchFamily="34" charset="-122"/>
              </a:rPr>
              <a:t>2</a:t>
            </a:r>
            <a:endParaRPr lang="zh-CN" altLang="en-US" sz="2800">
              <a:solidFill>
                <a:srgbClr val="FFFFFF"/>
              </a:solidFill>
              <a:latin typeface="Arial Unicode MS" pitchFamily="34" charset="-122"/>
              <a:ea typeface="Arial Unicode MS" pitchFamily="34" charset="-122"/>
              <a:cs typeface="Arial Unicode MS" pitchFamily="34" charset="-122"/>
            </a:endParaRPr>
          </a:p>
        </p:txBody>
      </p:sp>
      <p:sp>
        <p:nvSpPr>
          <p:cNvPr id="44" name="圆角矩形 43"/>
          <p:cNvSpPr>
            <a:spLocks noChangeArrowheads="1"/>
          </p:cNvSpPr>
          <p:nvPr/>
        </p:nvSpPr>
        <p:spPr bwMode="auto">
          <a:xfrm>
            <a:off x="2538413" y="3162300"/>
            <a:ext cx="4349750" cy="552450"/>
          </a:xfrm>
          <a:prstGeom prst="roundRect">
            <a:avLst>
              <a:gd name="adj" fmla="val 50000"/>
            </a:avLst>
          </a:prstGeom>
          <a:noFill/>
          <a:ln w="25400" algn="ctr">
            <a:solidFill>
              <a:srgbClr val="1790BB"/>
            </a:solidFill>
            <a:round/>
          </a:ln>
        </p:spPr>
        <p:txBody>
          <a:bodyPr anchor="ctr"/>
          <a:lstStyle/>
          <a:p>
            <a:pPr algn="ctr" fontAlgn="auto">
              <a:spcBef>
                <a:spcPts val="0"/>
              </a:spcBef>
              <a:spcAft>
                <a:spcPts val="0"/>
              </a:spcAft>
              <a:defRPr/>
            </a:pPr>
            <a:endParaRPr lang="zh-CN" altLang="en-US">
              <a:solidFill>
                <a:srgbClr val="FFFFFF"/>
              </a:solidFill>
              <a:latin typeface="+mn-lt"/>
              <a:ea typeface="宋体" panose="02010600030101010101" pitchFamily="2" charset="-122"/>
              <a:cs typeface="+mn-cs"/>
            </a:endParaRPr>
          </a:p>
        </p:txBody>
      </p:sp>
      <p:sp>
        <p:nvSpPr>
          <p:cNvPr id="27660" name="椭圆 24"/>
          <p:cNvSpPr>
            <a:spLocks noChangeArrowheads="1"/>
          </p:cNvSpPr>
          <p:nvPr/>
        </p:nvSpPr>
        <p:spPr bwMode="auto">
          <a:xfrm>
            <a:off x="2143125" y="3162300"/>
            <a:ext cx="550863" cy="552450"/>
          </a:xfrm>
          <a:prstGeom prst="ellipse">
            <a:avLst/>
          </a:prstGeom>
          <a:solidFill>
            <a:srgbClr val="1790BB"/>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a:r>
              <a:rPr lang="en-US" altLang="zh-CN" sz="2800">
                <a:solidFill>
                  <a:srgbClr val="FFFFFF"/>
                </a:solidFill>
                <a:latin typeface="Arial Unicode MS" pitchFamily="34" charset="-122"/>
                <a:ea typeface="Arial Unicode MS" pitchFamily="34" charset="-122"/>
                <a:cs typeface="Arial Unicode MS" pitchFamily="34" charset="-122"/>
              </a:rPr>
              <a:t>3</a:t>
            </a:r>
            <a:endParaRPr lang="zh-CN" altLang="en-US" sz="2800">
              <a:solidFill>
                <a:srgbClr val="FFFFFF"/>
              </a:solidFill>
              <a:latin typeface="Arial Unicode MS" pitchFamily="34" charset="-122"/>
              <a:ea typeface="Arial Unicode MS" pitchFamily="34" charset="-122"/>
              <a:cs typeface="Arial Unicode MS" pitchFamily="34" charset="-122"/>
            </a:endParaRPr>
          </a:p>
        </p:txBody>
      </p:sp>
      <p:sp>
        <p:nvSpPr>
          <p:cNvPr id="23" name="圆角矩形 22"/>
          <p:cNvSpPr>
            <a:spLocks noChangeArrowheads="1"/>
          </p:cNvSpPr>
          <p:nvPr/>
        </p:nvSpPr>
        <p:spPr bwMode="auto">
          <a:xfrm>
            <a:off x="2527300" y="1522413"/>
            <a:ext cx="4349750" cy="552450"/>
          </a:xfrm>
          <a:prstGeom prst="roundRect">
            <a:avLst>
              <a:gd name="adj" fmla="val 50000"/>
            </a:avLst>
          </a:prstGeom>
          <a:noFill/>
          <a:ln w="25400" algn="ctr">
            <a:solidFill>
              <a:srgbClr val="1790BB"/>
            </a:solidFill>
            <a:round/>
          </a:ln>
        </p:spPr>
        <p:txBody>
          <a:bodyPr anchor="ctr"/>
          <a:lstStyle/>
          <a:p>
            <a:pPr algn="ctr" fontAlgn="auto">
              <a:spcBef>
                <a:spcPts val="0"/>
              </a:spcBef>
              <a:spcAft>
                <a:spcPts val="0"/>
              </a:spcAft>
              <a:defRPr/>
            </a:pPr>
            <a:endParaRPr lang="zh-CN" altLang="en-US">
              <a:solidFill>
                <a:srgbClr val="FFFFFF"/>
              </a:solidFill>
              <a:latin typeface="+mn-lt"/>
              <a:ea typeface="宋体" panose="02010600030101010101" pitchFamily="2" charset="-122"/>
              <a:cs typeface="+mn-cs"/>
            </a:endParaRPr>
          </a:p>
        </p:txBody>
      </p:sp>
      <p:sp>
        <p:nvSpPr>
          <p:cNvPr id="18" name="Text Box 8"/>
          <p:cNvSpPr txBox="1">
            <a:spLocks noChangeArrowheads="1"/>
          </p:cNvSpPr>
          <p:nvPr/>
        </p:nvSpPr>
        <p:spPr bwMode="auto">
          <a:xfrm>
            <a:off x="2987675" y="4772025"/>
            <a:ext cx="3846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latinLnBrk="1">
              <a:defRPr/>
            </a:pPr>
            <a:r>
              <a:rPr lang="zh-CN" altLang="en-US" sz="2800" dirty="0">
                <a:solidFill>
                  <a:srgbClr val="15597E"/>
                </a:solidFill>
                <a:latin typeface="隶书" panose="02010509060101010101" pitchFamily="49" charset="-122"/>
                <a:ea typeface="隶书" panose="02010509060101010101" pitchFamily="49" charset="-122"/>
                <a:cs typeface="+mn-cs"/>
              </a:rPr>
              <a:t>请求段式管理</a:t>
            </a:r>
          </a:p>
        </p:txBody>
      </p:sp>
      <p:sp>
        <p:nvSpPr>
          <p:cNvPr id="26" name="圆角矩形 41"/>
          <p:cNvSpPr>
            <a:spLocks noChangeArrowheads="1"/>
          </p:cNvSpPr>
          <p:nvPr/>
        </p:nvSpPr>
        <p:spPr bwMode="auto">
          <a:xfrm>
            <a:off x="2609850" y="4784725"/>
            <a:ext cx="4349750" cy="552450"/>
          </a:xfrm>
          <a:prstGeom prst="roundRect">
            <a:avLst>
              <a:gd name="adj" fmla="val 50000"/>
            </a:avLst>
          </a:prstGeom>
          <a:noFill/>
          <a:ln w="25400" algn="ctr">
            <a:solidFill>
              <a:srgbClr val="1790BB"/>
            </a:solidFill>
            <a:round/>
          </a:ln>
        </p:spPr>
        <p:txBody>
          <a:bodyPr anchor="ctr"/>
          <a:lstStyle/>
          <a:p>
            <a:pPr algn="ctr" fontAlgn="auto">
              <a:spcBef>
                <a:spcPts val="0"/>
              </a:spcBef>
              <a:spcAft>
                <a:spcPts val="0"/>
              </a:spcAft>
              <a:defRPr/>
            </a:pPr>
            <a:endParaRPr lang="zh-CN" altLang="en-US">
              <a:solidFill>
                <a:srgbClr val="FFFFFF"/>
              </a:solidFill>
              <a:latin typeface="+mn-lt"/>
              <a:ea typeface="宋体" panose="02010600030101010101" pitchFamily="2" charset="-122"/>
              <a:cs typeface="+mn-cs"/>
            </a:endParaRPr>
          </a:p>
        </p:txBody>
      </p:sp>
      <p:sp>
        <p:nvSpPr>
          <p:cNvPr id="27664" name="椭圆 24"/>
          <p:cNvSpPr>
            <a:spLocks noChangeArrowheads="1"/>
          </p:cNvSpPr>
          <p:nvPr/>
        </p:nvSpPr>
        <p:spPr bwMode="auto">
          <a:xfrm>
            <a:off x="2214563" y="4784725"/>
            <a:ext cx="550862" cy="552450"/>
          </a:xfrm>
          <a:prstGeom prst="ellipse">
            <a:avLst/>
          </a:prstGeom>
          <a:solidFill>
            <a:srgbClr val="1790BB"/>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a:r>
              <a:rPr lang="en-US" altLang="zh-CN" sz="2800">
                <a:solidFill>
                  <a:srgbClr val="FFFFFF"/>
                </a:solidFill>
                <a:latin typeface="Arial Unicode MS" pitchFamily="34" charset="-122"/>
                <a:ea typeface="Arial Unicode MS" pitchFamily="34" charset="-122"/>
                <a:cs typeface="Arial Unicode MS" pitchFamily="34" charset="-122"/>
              </a:rPr>
              <a:t>5</a:t>
            </a:r>
            <a:endParaRPr lang="zh-CN" altLang="en-US" sz="2800">
              <a:solidFill>
                <a:srgbClr val="FFFFFF"/>
              </a:solidFill>
              <a:latin typeface="Arial Unicode MS" pitchFamily="34" charset="-122"/>
              <a:ea typeface="Arial Unicode MS" pitchFamily="34" charset="-122"/>
              <a:cs typeface="Arial Unicode MS" pitchFamily="34" charset="-122"/>
            </a:endParaRPr>
          </a:p>
        </p:txBody>
      </p:sp>
      <p:sp>
        <p:nvSpPr>
          <p:cNvPr id="31" name="Text Box 8"/>
          <p:cNvSpPr txBox="1">
            <a:spLocks noChangeArrowheads="1"/>
          </p:cNvSpPr>
          <p:nvPr/>
        </p:nvSpPr>
        <p:spPr bwMode="auto">
          <a:xfrm>
            <a:off x="2886075" y="1514475"/>
            <a:ext cx="3349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HY강B" pitchFamily="18" charset="-127"/>
                <a:ea typeface="HY강B" pitchFamily="18" charset="-127"/>
              </a:defRPr>
            </a:lvl1pPr>
            <a:lvl2pPr marL="742950" indent="-285750">
              <a:defRPr kumimoji="1">
                <a:solidFill>
                  <a:schemeClr val="tx1"/>
                </a:solidFill>
                <a:latin typeface="HY강B" pitchFamily="18" charset="-127"/>
                <a:ea typeface="HY강B" pitchFamily="18" charset="-127"/>
              </a:defRPr>
            </a:lvl2pPr>
            <a:lvl3pPr marL="1143000" indent="-228600">
              <a:defRPr kumimoji="1">
                <a:solidFill>
                  <a:schemeClr val="tx1"/>
                </a:solidFill>
                <a:latin typeface="HY강B" pitchFamily="18" charset="-127"/>
                <a:ea typeface="HY강B" pitchFamily="18" charset="-127"/>
              </a:defRPr>
            </a:lvl3pPr>
            <a:lvl4pPr marL="1600200" indent="-228600">
              <a:defRPr kumimoji="1">
                <a:solidFill>
                  <a:schemeClr val="tx1"/>
                </a:solidFill>
                <a:latin typeface="HY강B" pitchFamily="18" charset="-127"/>
                <a:ea typeface="HY강B" pitchFamily="18" charset="-127"/>
              </a:defRPr>
            </a:lvl4pPr>
            <a:lvl5pPr marL="2057400" indent="-228600">
              <a:defRPr kumimoji="1">
                <a:solidFill>
                  <a:schemeClr val="tx1"/>
                </a:solidFill>
                <a:latin typeface="HY강B" pitchFamily="18" charset="-127"/>
                <a:ea typeface="HY강B" pitchFamily="18" charset="-127"/>
              </a:defRPr>
            </a:lvl5pPr>
            <a:lvl6pPr marL="2514600" indent="-228600" eaLnBrk="0" fontAlgn="base" hangingPunct="0">
              <a:spcBef>
                <a:spcPct val="0"/>
              </a:spcBef>
              <a:spcAft>
                <a:spcPct val="0"/>
              </a:spcAft>
              <a:defRPr kumimoji="1">
                <a:solidFill>
                  <a:schemeClr val="tx1"/>
                </a:solidFill>
                <a:latin typeface="HY강B" pitchFamily="18" charset="-127"/>
                <a:ea typeface="HY강B" pitchFamily="18" charset="-127"/>
              </a:defRPr>
            </a:lvl6pPr>
            <a:lvl7pPr marL="2971800" indent="-228600" eaLnBrk="0" fontAlgn="base" hangingPunct="0">
              <a:spcBef>
                <a:spcPct val="0"/>
              </a:spcBef>
              <a:spcAft>
                <a:spcPct val="0"/>
              </a:spcAft>
              <a:defRPr kumimoji="1">
                <a:solidFill>
                  <a:schemeClr val="tx1"/>
                </a:solidFill>
                <a:latin typeface="HY강B" pitchFamily="18" charset="-127"/>
                <a:ea typeface="HY강B" pitchFamily="18" charset="-127"/>
              </a:defRPr>
            </a:lvl7pPr>
            <a:lvl8pPr marL="3429000" indent="-228600" eaLnBrk="0" fontAlgn="base" hangingPunct="0">
              <a:spcBef>
                <a:spcPct val="0"/>
              </a:spcBef>
              <a:spcAft>
                <a:spcPct val="0"/>
              </a:spcAft>
              <a:defRPr kumimoji="1">
                <a:solidFill>
                  <a:schemeClr val="tx1"/>
                </a:solidFill>
                <a:latin typeface="HY강B" pitchFamily="18" charset="-127"/>
                <a:ea typeface="HY강B" pitchFamily="18" charset="-127"/>
              </a:defRPr>
            </a:lvl8pPr>
            <a:lvl9pPr marL="3886200" indent="-228600" eaLnBrk="0" fontAlgn="base" hangingPunct="0">
              <a:spcBef>
                <a:spcPct val="0"/>
              </a:spcBef>
              <a:spcAft>
                <a:spcPct val="0"/>
              </a:spcAft>
              <a:defRPr kumimoji="1">
                <a:solidFill>
                  <a:schemeClr val="tx1"/>
                </a:solidFill>
                <a:latin typeface="HY강B" pitchFamily="18" charset="-127"/>
                <a:ea typeface="HY강B" pitchFamily="18" charset="-127"/>
              </a:defRPr>
            </a:lvl9pPr>
          </a:lstStyle>
          <a:p>
            <a:pPr latinLnBrk="1">
              <a:defRPr/>
            </a:pPr>
            <a:r>
              <a:rPr lang="zh-CN" altLang="en-US" sz="2800" dirty="0">
                <a:solidFill>
                  <a:srgbClr val="15597E"/>
                </a:solidFill>
                <a:latin typeface="隶书" panose="02010509060101010101" pitchFamily="49" charset="-122"/>
                <a:ea typeface="隶书" panose="02010509060101010101" pitchFamily="49" charset="-122"/>
                <a:cs typeface="+mn-cs"/>
              </a:rPr>
              <a:t>虚拟存储器的概念</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solidFill>
                  <a:srgbClr val="000000"/>
                </a:solidFill>
              </a:rPr>
              <a:t>5.3	</a:t>
            </a:r>
            <a:r>
              <a:rPr lang="zh-CN" altLang="en-US" smtClean="0">
                <a:solidFill>
                  <a:srgbClr val="000000"/>
                </a:solidFill>
              </a:rPr>
              <a:t>页面置换算法</a:t>
            </a:r>
            <a:endParaRPr lang="zh-CN" altLang="en-US" smtClean="0"/>
          </a:p>
        </p:txBody>
      </p:sp>
      <p:sp>
        <p:nvSpPr>
          <p:cNvPr id="26628" name="Rectangle 2"/>
          <p:cNvSpPr>
            <a:spLocks noGrp="1" noChangeArrowheads="1"/>
          </p:cNvSpPr>
          <p:nvPr>
            <p:ph idx="1"/>
          </p:nvPr>
        </p:nvSpPr>
        <p:spPr>
          <a:xfrm>
            <a:off x="457200" y="1366838"/>
            <a:ext cx="8229600" cy="4759325"/>
          </a:xfrm>
        </p:spPr>
        <p:txBody>
          <a:bodyPr/>
          <a:lstStyle/>
          <a:p>
            <a:pPr eaLnBrk="1" hangingPunct="1">
              <a:defRPr/>
            </a:pPr>
            <a:r>
              <a:rPr lang="zh-CN" altLang="en-US" dirty="0">
                <a:latin typeface="Times New Roman" panose="02020603050405020304" pitchFamily="18" charset="0"/>
              </a:rPr>
              <a:t>先进先出算法（</a:t>
            </a:r>
            <a:r>
              <a:rPr lang="en-US" altLang="zh-CN" dirty="0">
                <a:latin typeface="Times New Roman" panose="02020603050405020304" pitchFamily="18" charset="0"/>
              </a:rPr>
              <a:t>FIFO </a:t>
            </a:r>
            <a:r>
              <a:rPr lang="zh-CN" altLang="en-US" dirty="0">
                <a:latin typeface="Times New Roman" panose="02020603050405020304" pitchFamily="18" charset="0"/>
              </a:rPr>
              <a:t>）</a:t>
            </a:r>
          </a:p>
          <a:p>
            <a:pPr lvl="1" eaLnBrk="1" hangingPunct="1">
              <a:defRPr/>
            </a:pPr>
            <a:r>
              <a:rPr lang="zh-CN" altLang="en-US" dirty="0">
                <a:latin typeface="Times New Roman" panose="02020603050405020304" pitchFamily="18" charset="0"/>
                <a:cs typeface="+mn-ea"/>
              </a:rPr>
              <a:t>原理：选择</a:t>
            </a:r>
            <a:r>
              <a:rPr lang="zh-CN" altLang="en-US" dirty="0">
                <a:solidFill>
                  <a:srgbClr val="FF0000"/>
                </a:solidFill>
                <a:latin typeface="Times New Roman" panose="02020603050405020304" pitchFamily="18" charset="0"/>
                <a:cs typeface="+mn-ea"/>
              </a:rPr>
              <a:t>在内存驻留时间最长</a:t>
            </a:r>
            <a:r>
              <a:rPr lang="zh-CN" altLang="en-US" dirty="0">
                <a:latin typeface="Times New Roman" panose="02020603050405020304" pitchFamily="18" charset="0"/>
                <a:cs typeface="+mn-ea"/>
              </a:rPr>
              <a:t>的一页将其淘汰。</a:t>
            </a:r>
          </a:p>
          <a:p>
            <a:pPr lvl="1" eaLnBrk="1" hangingPunct="1">
              <a:defRPr/>
            </a:pPr>
            <a:r>
              <a:rPr lang="zh-CN" altLang="en-US" dirty="0">
                <a:latin typeface="Times New Roman" panose="02020603050405020304" pitchFamily="18" charset="0"/>
                <a:cs typeface="+mn-ea"/>
              </a:rPr>
              <a:t>实现方法</a:t>
            </a:r>
          </a:p>
          <a:p>
            <a:pPr lvl="2" eaLnBrk="1" hangingPunct="1">
              <a:defRPr/>
            </a:pPr>
            <a:r>
              <a:rPr lang="zh-CN" altLang="en-US" dirty="0">
                <a:latin typeface="Times New Roman" panose="02020603050405020304" pitchFamily="18" charset="0"/>
                <a:cs typeface="+mn-ea"/>
              </a:rPr>
              <a:t>按页调入内存顺序建立一队列：</a:t>
            </a:r>
            <a:endParaRPr lang="en-US" altLang="zh-CN" dirty="0">
              <a:latin typeface="Times New Roman" panose="02020603050405020304" pitchFamily="18" charset="0"/>
              <a:cs typeface="+mn-ea"/>
            </a:endParaRPr>
          </a:p>
          <a:p>
            <a:pPr marL="914400" lvl="2" indent="0" eaLnBrk="1" hangingPunct="1">
              <a:buFont typeface="Wingdings" panose="05000000000000000000" pitchFamily="2" charset="2"/>
              <a:buNone/>
              <a:defRPr/>
            </a:pPr>
            <a:r>
              <a:rPr lang="en-US" altLang="zh-CN" dirty="0">
                <a:latin typeface="Times New Roman" panose="02020603050405020304" pitchFamily="18" charset="0"/>
                <a:cs typeface="+mn-ea"/>
              </a:rPr>
              <a:t>    Q </a:t>
            </a:r>
            <a:r>
              <a:rPr lang="zh-CN" altLang="en-US" dirty="0">
                <a:latin typeface="Times New Roman" panose="02020603050405020304" pitchFamily="18" charset="0"/>
                <a:cs typeface="+mn-ea"/>
              </a:rPr>
              <a:t>（</a:t>
            </a:r>
            <a:r>
              <a:rPr lang="en-US" altLang="zh-CN" dirty="0">
                <a:latin typeface="Times New Roman" panose="02020603050405020304" pitchFamily="18" charset="0"/>
                <a:cs typeface="+mn-ea"/>
              </a:rPr>
              <a:t>0</a:t>
            </a:r>
            <a:r>
              <a:rPr lang="zh-CN" altLang="en-US" dirty="0">
                <a:latin typeface="Times New Roman" panose="02020603050405020304" pitchFamily="18" charset="0"/>
                <a:cs typeface="+mn-ea"/>
              </a:rPr>
              <a:t>）</a:t>
            </a:r>
            <a:r>
              <a:rPr lang="en-US" altLang="zh-CN" dirty="0">
                <a:latin typeface="Times New Roman" panose="02020603050405020304" pitchFamily="18" charset="0"/>
                <a:cs typeface="+mn-ea"/>
              </a:rPr>
              <a:t>---Q</a:t>
            </a:r>
            <a:r>
              <a:rPr lang="zh-CN" altLang="en-US" dirty="0">
                <a:latin typeface="Times New Roman" panose="02020603050405020304" pitchFamily="18" charset="0"/>
                <a:cs typeface="+mn-ea"/>
              </a:rPr>
              <a:t>（</a:t>
            </a:r>
            <a:r>
              <a:rPr lang="en-US" altLang="zh-CN" dirty="0">
                <a:latin typeface="Times New Roman" panose="02020603050405020304" pitchFamily="18" charset="0"/>
                <a:cs typeface="+mn-ea"/>
              </a:rPr>
              <a:t>m—1</a:t>
            </a:r>
            <a:r>
              <a:rPr lang="zh-CN" altLang="en-US" dirty="0">
                <a:latin typeface="Times New Roman" panose="02020603050405020304" pitchFamily="18" charset="0"/>
                <a:cs typeface="+mn-ea"/>
              </a:rPr>
              <a:t>）和一替换指针</a:t>
            </a:r>
            <a:endParaRPr lang="en-US" altLang="zh-CN" dirty="0">
              <a:latin typeface="Times New Roman" panose="02020603050405020304" pitchFamily="18" charset="0"/>
              <a:cs typeface="+mn-ea"/>
            </a:endParaRPr>
          </a:p>
          <a:p>
            <a:pPr marL="914400" lvl="2" indent="0" eaLnBrk="1" hangingPunct="1">
              <a:buFont typeface="Wingdings" panose="05000000000000000000" pitchFamily="2" charset="2"/>
              <a:buNone/>
              <a:defRPr/>
            </a:pPr>
            <a:r>
              <a:rPr lang="zh-CN" altLang="en-US" dirty="0">
                <a:latin typeface="Times New Roman" panose="02020603050405020304" pitchFamily="18" charset="0"/>
                <a:cs typeface="+mn-ea"/>
              </a:rPr>
              <a:t>    指针指向最早调入内存的一页。</a:t>
            </a:r>
          </a:p>
          <a:p>
            <a:pPr lvl="2" eaLnBrk="1" hangingPunct="1">
              <a:defRPr/>
            </a:pPr>
            <a:r>
              <a:rPr lang="zh-CN" altLang="en-US" dirty="0">
                <a:latin typeface="Times New Roman" panose="02020603050405020304" pitchFamily="18" charset="0"/>
                <a:cs typeface="+mn-ea"/>
              </a:rPr>
              <a:t>把这个队列表建立在存储分块表中。</a:t>
            </a:r>
          </a:p>
          <a:p>
            <a:pPr lvl="1" eaLnBrk="1" hangingPunct="1">
              <a:defRPr/>
            </a:pPr>
            <a:endParaRPr lang="en-US" altLang="zh-CN" dirty="0">
              <a:latin typeface="Times New Roman" panose="02020603050405020304" pitchFamily="18" charset="0"/>
              <a:cs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8290" name="Group 2"/>
          <p:cNvGraphicFramePr>
            <a:graphicFrameLocks noGrp="1"/>
          </p:cNvGraphicFramePr>
          <p:nvPr/>
        </p:nvGraphicFramePr>
        <p:xfrm>
          <a:off x="706438" y="2219325"/>
          <a:ext cx="8077200" cy="579438"/>
        </p:xfrm>
        <a:graphic>
          <a:graphicData uri="http://schemas.openxmlformats.org/drawingml/2006/table">
            <a:tbl>
              <a:tblPr/>
              <a:tblGrid>
                <a:gridCol w="673100"/>
                <a:gridCol w="673100"/>
                <a:gridCol w="673100"/>
                <a:gridCol w="673100"/>
                <a:gridCol w="673100"/>
                <a:gridCol w="673100"/>
                <a:gridCol w="673100"/>
                <a:gridCol w="673100"/>
                <a:gridCol w="673100"/>
                <a:gridCol w="673100"/>
                <a:gridCol w="673100"/>
                <a:gridCol w="673100"/>
              </a:tblGrid>
              <a:tr h="579438">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2</a:t>
                      </a:r>
                    </a:p>
                  </a:txBody>
                  <a:tcPr marT="45745" marB="45745"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3</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2</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1</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5</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2</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4</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5</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3</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2</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5</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2</a:t>
                      </a:r>
                    </a:p>
                  </a:txBody>
                  <a:tcPr marT="45745" marB="45745"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r>
            </a:tbl>
          </a:graphicData>
        </a:graphic>
      </p:graphicFrame>
      <p:sp>
        <p:nvSpPr>
          <p:cNvPr id="48157" name="Rectangle 30"/>
          <p:cNvSpPr>
            <a:spLocks noChangeArrowheads="1"/>
          </p:cNvSpPr>
          <p:nvPr/>
        </p:nvSpPr>
        <p:spPr bwMode="auto">
          <a:xfrm>
            <a:off x="779463" y="1344613"/>
            <a:ext cx="77930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2800" b="1">
                <a:solidFill>
                  <a:schemeClr val="tx2"/>
                </a:solidFill>
                <a:latin typeface="楷体" pitchFamily="49" charset="-122"/>
                <a:ea typeface="楷体" pitchFamily="49" charset="-122"/>
              </a:rPr>
              <a:t>例：一个有</a:t>
            </a:r>
            <a:r>
              <a:rPr lang="en-US" altLang="zh-CN" sz="2800" b="1">
                <a:solidFill>
                  <a:srgbClr val="FF0000"/>
                </a:solidFill>
                <a:latin typeface="楷体" pitchFamily="49" charset="-122"/>
                <a:ea typeface="楷体" pitchFamily="49" charset="-122"/>
              </a:rPr>
              <a:t>5</a:t>
            </a:r>
            <a:r>
              <a:rPr lang="zh-CN" altLang="en-US" sz="2800" b="1">
                <a:solidFill>
                  <a:srgbClr val="FF0000"/>
                </a:solidFill>
                <a:latin typeface="楷体" pitchFamily="49" charset="-122"/>
                <a:ea typeface="楷体" pitchFamily="49" charset="-122"/>
              </a:rPr>
              <a:t>个页面</a:t>
            </a:r>
            <a:r>
              <a:rPr lang="zh-CN" altLang="en-US" sz="2800" b="1">
                <a:solidFill>
                  <a:schemeClr val="tx2"/>
                </a:solidFill>
                <a:latin typeface="楷体" pitchFamily="49" charset="-122"/>
                <a:ea typeface="楷体" pitchFamily="49" charset="-122"/>
              </a:rPr>
              <a:t>的进程，在内存为它分配</a:t>
            </a:r>
            <a:r>
              <a:rPr lang="en-US" altLang="zh-CN" sz="2800" b="1">
                <a:solidFill>
                  <a:srgbClr val="FF0000"/>
                </a:solidFill>
                <a:latin typeface="楷体" pitchFamily="49" charset="-122"/>
                <a:ea typeface="楷体" pitchFamily="49" charset="-122"/>
              </a:rPr>
              <a:t>3</a:t>
            </a:r>
            <a:r>
              <a:rPr lang="zh-CN" altLang="en-US" sz="2800" b="1">
                <a:solidFill>
                  <a:srgbClr val="FF0000"/>
                </a:solidFill>
                <a:latin typeface="楷体" pitchFamily="49" charset="-122"/>
                <a:ea typeface="楷体" pitchFamily="49" charset="-122"/>
              </a:rPr>
              <a:t>个物理块</a:t>
            </a:r>
            <a:r>
              <a:rPr lang="zh-CN" altLang="en-US" sz="2800" b="1">
                <a:solidFill>
                  <a:schemeClr val="tx2"/>
                </a:solidFill>
                <a:latin typeface="楷体" pitchFamily="49" charset="-122"/>
                <a:ea typeface="楷体" pitchFamily="49" charset="-122"/>
              </a:rPr>
              <a:t>，其页面访问顺序如下：</a:t>
            </a:r>
          </a:p>
        </p:txBody>
      </p:sp>
      <p:sp>
        <p:nvSpPr>
          <p:cNvPr id="268319" name="Text Box 31"/>
          <p:cNvSpPr txBox="1">
            <a:spLocks noChangeArrowheads="1"/>
          </p:cNvSpPr>
          <p:nvPr/>
        </p:nvSpPr>
        <p:spPr bwMode="auto">
          <a:xfrm>
            <a:off x="838200" y="5613400"/>
            <a:ext cx="632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solidFill>
                  <a:srgbClr val="FF0066"/>
                </a:solidFill>
                <a:latin typeface="Tahoma" pitchFamily="34" charset="0"/>
                <a:ea typeface="宋体" pitchFamily="2" charset="-122"/>
              </a:rPr>
              <a:t>FIFO</a:t>
            </a:r>
            <a:r>
              <a:rPr lang="zh-CN" altLang="en-US" sz="2800" b="1">
                <a:solidFill>
                  <a:srgbClr val="FF0066"/>
                </a:solidFill>
                <a:latin typeface="Tahoma" pitchFamily="34" charset="0"/>
                <a:ea typeface="宋体" pitchFamily="2" charset="-122"/>
              </a:rPr>
              <a:t>算法：页面置换次数</a:t>
            </a:r>
            <a:r>
              <a:rPr lang="en-US" altLang="zh-CN" sz="2800" b="1">
                <a:solidFill>
                  <a:srgbClr val="FF0066"/>
                </a:solidFill>
                <a:latin typeface="Tahoma" pitchFamily="34" charset="0"/>
                <a:ea typeface="宋体" pitchFamily="2" charset="-122"/>
              </a:rPr>
              <a:t>=6</a:t>
            </a:r>
          </a:p>
        </p:txBody>
      </p:sp>
      <p:graphicFrame>
        <p:nvGraphicFramePr>
          <p:cNvPr id="268320" name="Group 32"/>
          <p:cNvGraphicFramePr>
            <a:graphicFrameLocks noGrp="1"/>
          </p:cNvGraphicFramePr>
          <p:nvPr/>
        </p:nvGraphicFramePr>
        <p:xfrm>
          <a:off x="706438" y="2981325"/>
          <a:ext cx="381000" cy="2514600"/>
        </p:xfrm>
        <a:graphic>
          <a:graphicData uri="http://schemas.openxmlformats.org/drawingml/2006/table">
            <a:tbl>
              <a:tblPr/>
              <a:tblGrid>
                <a:gridCol w="3810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49DAF7"/>
                    </a:solidFill>
                  </a:tcPr>
                </a:tc>
              </a:tr>
            </a:tbl>
          </a:graphicData>
        </a:graphic>
      </p:graphicFrame>
      <p:sp>
        <p:nvSpPr>
          <p:cNvPr id="268330" name="AutoShape 42"/>
          <p:cNvSpPr>
            <a:spLocks noChangeArrowheads="1"/>
          </p:cNvSpPr>
          <p:nvPr/>
        </p:nvSpPr>
        <p:spPr bwMode="auto">
          <a:xfrm>
            <a:off x="401638" y="4124325"/>
            <a:ext cx="304800" cy="304800"/>
          </a:xfrm>
          <a:prstGeom prst="rightArrow">
            <a:avLst>
              <a:gd name="adj1" fmla="val 50000"/>
              <a:gd name="adj2" fmla="val 25000"/>
            </a:avLst>
          </a:prstGeom>
          <a:solidFill>
            <a:srgbClr val="00FFFF"/>
          </a:solidFill>
          <a:ln w="19050">
            <a:solidFill>
              <a:schemeClr val="tx1"/>
            </a:solidFill>
            <a:miter lim="800000"/>
            <a:headEnd/>
            <a:tailEnd/>
          </a:ln>
        </p:spPr>
        <p:txBody>
          <a:bodyPr wrap="none" anchor="ctr"/>
          <a:lstStyle/>
          <a:p>
            <a:endParaRPr lang="zh-CN" altLang="en-US" sz="2400">
              <a:latin typeface="Tahoma" pitchFamily="34" charset="0"/>
              <a:ea typeface="宋体" pitchFamily="2" charset="-122"/>
            </a:endParaRPr>
          </a:p>
        </p:txBody>
      </p:sp>
      <p:graphicFrame>
        <p:nvGraphicFramePr>
          <p:cNvPr id="268331" name="Group 43"/>
          <p:cNvGraphicFramePr>
            <a:graphicFrameLocks noGrp="1"/>
          </p:cNvGraphicFramePr>
          <p:nvPr/>
        </p:nvGraphicFramePr>
        <p:xfrm>
          <a:off x="1392238" y="2981325"/>
          <a:ext cx="381000" cy="2514600"/>
        </p:xfrm>
        <a:graphic>
          <a:graphicData uri="http://schemas.openxmlformats.org/drawingml/2006/table">
            <a:tbl>
              <a:tblPr/>
              <a:tblGrid>
                <a:gridCol w="3810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30000">
                        <a:ln>
                          <a:noFill/>
                        </a:ln>
                        <a:solidFill>
                          <a:schemeClr val="tx1"/>
                        </a:solidFill>
                        <a:effectLst/>
                        <a:latin typeface="Tahom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3</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49DAF7"/>
                    </a:solidFill>
                  </a:tcPr>
                </a:tc>
              </a:tr>
            </a:tbl>
          </a:graphicData>
        </a:graphic>
      </p:graphicFrame>
      <p:sp>
        <p:nvSpPr>
          <p:cNvPr id="268341" name="AutoShape 53"/>
          <p:cNvSpPr>
            <a:spLocks noChangeArrowheads="1"/>
          </p:cNvSpPr>
          <p:nvPr/>
        </p:nvSpPr>
        <p:spPr bwMode="auto">
          <a:xfrm>
            <a:off x="1087438" y="4962525"/>
            <a:ext cx="304800" cy="304800"/>
          </a:xfrm>
          <a:prstGeom prst="rightArrow">
            <a:avLst>
              <a:gd name="adj1" fmla="val 50000"/>
              <a:gd name="adj2" fmla="val 25000"/>
            </a:avLst>
          </a:prstGeom>
          <a:solidFill>
            <a:srgbClr val="00FFFF"/>
          </a:solidFill>
          <a:ln w="19050">
            <a:solidFill>
              <a:schemeClr val="tx1"/>
            </a:solidFill>
            <a:miter lim="800000"/>
            <a:headEnd/>
            <a:tailEnd/>
          </a:ln>
        </p:spPr>
        <p:txBody>
          <a:bodyPr wrap="none" anchor="ctr"/>
          <a:lstStyle/>
          <a:p>
            <a:endParaRPr lang="zh-CN" altLang="en-US" sz="2400">
              <a:latin typeface="Tahoma" pitchFamily="34" charset="0"/>
              <a:ea typeface="宋体" pitchFamily="2" charset="-122"/>
            </a:endParaRPr>
          </a:p>
        </p:txBody>
      </p:sp>
      <p:sp>
        <p:nvSpPr>
          <p:cNvPr id="268342" name="AutoShape 54"/>
          <p:cNvSpPr>
            <a:spLocks noChangeArrowheads="1"/>
          </p:cNvSpPr>
          <p:nvPr/>
        </p:nvSpPr>
        <p:spPr bwMode="auto">
          <a:xfrm>
            <a:off x="1773238" y="4962525"/>
            <a:ext cx="304800" cy="304800"/>
          </a:xfrm>
          <a:prstGeom prst="rightArrow">
            <a:avLst>
              <a:gd name="adj1" fmla="val 50000"/>
              <a:gd name="adj2" fmla="val 25000"/>
            </a:avLst>
          </a:prstGeom>
          <a:solidFill>
            <a:srgbClr val="00FFFF"/>
          </a:solidFill>
          <a:ln w="19050">
            <a:solidFill>
              <a:schemeClr val="tx1"/>
            </a:solidFill>
            <a:miter lim="800000"/>
            <a:headEnd/>
            <a:tailEnd/>
          </a:ln>
        </p:spPr>
        <p:txBody>
          <a:bodyPr wrap="none" anchor="ctr"/>
          <a:lstStyle/>
          <a:p>
            <a:endParaRPr lang="zh-CN" altLang="en-US" sz="2400">
              <a:latin typeface="Tahoma" pitchFamily="34" charset="0"/>
              <a:ea typeface="宋体" pitchFamily="2" charset="-122"/>
            </a:endParaRPr>
          </a:p>
        </p:txBody>
      </p:sp>
      <p:graphicFrame>
        <p:nvGraphicFramePr>
          <p:cNvPr id="268343" name="Group 55"/>
          <p:cNvGraphicFramePr>
            <a:graphicFrameLocks noGrp="1"/>
          </p:cNvGraphicFramePr>
          <p:nvPr/>
        </p:nvGraphicFramePr>
        <p:xfrm>
          <a:off x="2078038" y="2981325"/>
          <a:ext cx="381000" cy="2514600"/>
        </p:xfrm>
        <a:graphic>
          <a:graphicData uri="http://schemas.openxmlformats.org/drawingml/2006/table">
            <a:tbl>
              <a:tblPr/>
              <a:tblGrid>
                <a:gridCol w="3810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30000">
                        <a:ln>
                          <a:noFill/>
                        </a:ln>
                        <a:solidFill>
                          <a:schemeClr val="tx1"/>
                        </a:solidFill>
                        <a:effectLst/>
                        <a:latin typeface="Tahom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99FF"/>
                    </a:solidFill>
                  </a:tcPr>
                </a:tc>
              </a:tr>
            </a:tbl>
          </a:graphicData>
        </a:graphic>
      </p:graphicFrame>
      <p:graphicFrame>
        <p:nvGraphicFramePr>
          <p:cNvPr id="268353" name="Group 65"/>
          <p:cNvGraphicFramePr>
            <a:graphicFrameLocks noGrp="1"/>
          </p:cNvGraphicFramePr>
          <p:nvPr/>
        </p:nvGraphicFramePr>
        <p:xfrm>
          <a:off x="2763838" y="2981325"/>
          <a:ext cx="381000" cy="2514600"/>
        </p:xfrm>
        <a:graphic>
          <a:graphicData uri="http://schemas.openxmlformats.org/drawingml/2006/table">
            <a:tbl>
              <a:tblPr/>
              <a:tblGrid>
                <a:gridCol w="3810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endParaRPr kumimoji="1" lang="en-US" altLang="zh-CN" sz="2000" b="1" i="0" u="none" strike="noStrike" cap="none" normalizeH="0" baseline="30000">
                        <a:ln>
                          <a:noFill/>
                        </a:ln>
                        <a:solidFill>
                          <a:schemeClr val="tx1"/>
                        </a:solidFill>
                        <a:effectLst/>
                        <a:latin typeface="Tahom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1</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49DAF7"/>
                    </a:solidFill>
                  </a:tcPr>
                </a:tc>
              </a:tr>
            </a:tbl>
          </a:graphicData>
        </a:graphic>
      </p:graphicFrame>
      <p:sp>
        <p:nvSpPr>
          <p:cNvPr id="268363" name="AutoShape 75"/>
          <p:cNvSpPr>
            <a:spLocks noChangeArrowheads="1"/>
          </p:cNvSpPr>
          <p:nvPr/>
        </p:nvSpPr>
        <p:spPr bwMode="auto">
          <a:xfrm>
            <a:off x="2459038" y="3209925"/>
            <a:ext cx="304800" cy="304800"/>
          </a:xfrm>
          <a:prstGeom prst="rightArrow">
            <a:avLst>
              <a:gd name="adj1" fmla="val 50000"/>
              <a:gd name="adj2" fmla="val 25000"/>
            </a:avLst>
          </a:prstGeom>
          <a:solidFill>
            <a:srgbClr val="00FFFF"/>
          </a:solidFill>
          <a:ln w="19050">
            <a:solidFill>
              <a:schemeClr val="tx1"/>
            </a:solidFill>
            <a:miter lim="800000"/>
            <a:headEnd/>
            <a:tailEnd/>
          </a:ln>
        </p:spPr>
        <p:txBody>
          <a:bodyPr wrap="none" anchor="ctr"/>
          <a:lstStyle/>
          <a:p>
            <a:endParaRPr lang="zh-CN" altLang="en-US" sz="2400">
              <a:latin typeface="Tahoma" pitchFamily="34" charset="0"/>
              <a:ea typeface="宋体" pitchFamily="2" charset="-122"/>
            </a:endParaRPr>
          </a:p>
        </p:txBody>
      </p:sp>
      <p:sp>
        <p:nvSpPr>
          <p:cNvPr id="268364" name="AutoShape 76"/>
          <p:cNvSpPr>
            <a:spLocks noChangeArrowheads="1"/>
          </p:cNvSpPr>
          <p:nvPr/>
        </p:nvSpPr>
        <p:spPr bwMode="auto">
          <a:xfrm>
            <a:off x="3830638" y="5038725"/>
            <a:ext cx="304800" cy="304800"/>
          </a:xfrm>
          <a:prstGeom prst="rightArrow">
            <a:avLst>
              <a:gd name="adj1" fmla="val 50000"/>
              <a:gd name="adj2" fmla="val 25000"/>
            </a:avLst>
          </a:prstGeom>
          <a:solidFill>
            <a:srgbClr val="00FFFF"/>
          </a:solidFill>
          <a:ln w="19050">
            <a:solidFill>
              <a:schemeClr val="tx1"/>
            </a:solidFill>
            <a:miter lim="800000"/>
            <a:headEnd/>
            <a:tailEnd/>
          </a:ln>
        </p:spPr>
        <p:txBody>
          <a:bodyPr wrap="none" anchor="ctr"/>
          <a:lstStyle/>
          <a:p>
            <a:endParaRPr lang="zh-CN" altLang="en-US" sz="2400">
              <a:latin typeface="Tahoma" pitchFamily="34" charset="0"/>
              <a:ea typeface="宋体" pitchFamily="2" charset="-122"/>
            </a:endParaRPr>
          </a:p>
        </p:txBody>
      </p:sp>
      <p:graphicFrame>
        <p:nvGraphicFramePr>
          <p:cNvPr id="268365" name="Group 77"/>
          <p:cNvGraphicFramePr>
            <a:graphicFrameLocks noGrp="1"/>
          </p:cNvGraphicFramePr>
          <p:nvPr/>
        </p:nvGraphicFramePr>
        <p:xfrm>
          <a:off x="3449638" y="2981325"/>
          <a:ext cx="381000" cy="2514600"/>
        </p:xfrm>
        <a:graphic>
          <a:graphicData uri="http://schemas.openxmlformats.org/drawingml/2006/table">
            <a:tbl>
              <a:tblPr/>
              <a:tblGrid>
                <a:gridCol w="3810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5</a:t>
                      </a:r>
                      <a:endParaRPr kumimoji="1" lang="en-US" altLang="zh-CN" sz="2000" b="1" i="0" u="none" strike="noStrike" cap="none" normalizeH="0" baseline="30000" dirty="0">
                        <a:ln>
                          <a:noFill/>
                        </a:ln>
                        <a:solidFill>
                          <a:srgbClr val="FF0000"/>
                        </a:solidFill>
                        <a:effectLst/>
                        <a:latin typeface="Tahom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3</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1</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000"/>
                    </a:solidFill>
                  </a:tcPr>
                </a:tc>
              </a:tr>
            </a:tbl>
          </a:graphicData>
        </a:graphic>
      </p:graphicFrame>
      <p:sp>
        <p:nvSpPr>
          <p:cNvPr id="268375" name="AutoShape 87"/>
          <p:cNvSpPr>
            <a:spLocks noChangeArrowheads="1"/>
          </p:cNvSpPr>
          <p:nvPr/>
        </p:nvSpPr>
        <p:spPr bwMode="auto">
          <a:xfrm>
            <a:off x="3144838" y="4200525"/>
            <a:ext cx="304800" cy="304800"/>
          </a:xfrm>
          <a:prstGeom prst="rightArrow">
            <a:avLst>
              <a:gd name="adj1" fmla="val 50000"/>
              <a:gd name="adj2" fmla="val 25000"/>
            </a:avLst>
          </a:prstGeom>
          <a:solidFill>
            <a:srgbClr val="00FFFF"/>
          </a:solidFill>
          <a:ln w="19050">
            <a:solidFill>
              <a:schemeClr val="tx1"/>
            </a:solidFill>
            <a:miter lim="800000"/>
            <a:headEnd/>
            <a:tailEnd/>
          </a:ln>
        </p:spPr>
        <p:txBody>
          <a:bodyPr wrap="none" anchor="ctr"/>
          <a:lstStyle/>
          <a:p>
            <a:endParaRPr lang="zh-CN" altLang="en-US" sz="2400">
              <a:latin typeface="Tahoma" pitchFamily="34" charset="0"/>
              <a:ea typeface="宋体" pitchFamily="2" charset="-122"/>
            </a:endParaRPr>
          </a:p>
        </p:txBody>
      </p:sp>
      <p:graphicFrame>
        <p:nvGraphicFramePr>
          <p:cNvPr id="268376" name="Group 88"/>
          <p:cNvGraphicFramePr>
            <a:graphicFrameLocks noGrp="1"/>
          </p:cNvGraphicFramePr>
          <p:nvPr/>
        </p:nvGraphicFramePr>
        <p:xfrm>
          <a:off x="4135438" y="2981325"/>
          <a:ext cx="381000" cy="2514600"/>
        </p:xfrm>
        <a:graphic>
          <a:graphicData uri="http://schemas.openxmlformats.org/drawingml/2006/table">
            <a:tbl>
              <a:tblPr/>
              <a:tblGrid>
                <a:gridCol w="3810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5</a:t>
                      </a:r>
                      <a:endParaRPr kumimoji="1" lang="en-US" altLang="zh-CN" sz="2000" b="1" i="0" u="none" strike="noStrike" cap="none" normalizeH="0" baseline="30000">
                        <a:ln>
                          <a:noFill/>
                        </a:ln>
                        <a:solidFill>
                          <a:schemeClr val="tx1"/>
                        </a:solidFill>
                        <a:effectLst/>
                        <a:latin typeface="Tahom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D41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D41F"/>
                    </a:solidFill>
                  </a:tcPr>
                </a:tc>
              </a:tr>
              <a:tr h="838200">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1</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D41F"/>
                    </a:solidFill>
                  </a:tcPr>
                </a:tc>
              </a:tr>
            </a:tbl>
          </a:graphicData>
        </a:graphic>
      </p:graphicFrame>
      <p:graphicFrame>
        <p:nvGraphicFramePr>
          <p:cNvPr id="268386" name="Group 98"/>
          <p:cNvGraphicFramePr>
            <a:graphicFrameLocks noGrp="1"/>
          </p:cNvGraphicFramePr>
          <p:nvPr/>
        </p:nvGraphicFramePr>
        <p:xfrm>
          <a:off x="4821238" y="2981325"/>
          <a:ext cx="381000" cy="2514600"/>
        </p:xfrm>
        <a:graphic>
          <a:graphicData uri="http://schemas.openxmlformats.org/drawingml/2006/table">
            <a:tbl>
              <a:tblPr/>
              <a:tblGrid>
                <a:gridCol w="3810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5</a:t>
                      </a:r>
                      <a:endParaRPr kumimoji="1" lang="en-US" altLang="zh-CN" sz="2000" b="1" i="0" u="none" strike="noStrike" cap="none" normalizeH="0" baseline="30000">
                        <a:ln>
                          <a:noFill/>
                        </a:ln>
                        <a:solidFill>
                          <a:schemeClr val="tx1"/>
                        </a:solidFill>
                        <a:effectLst/>
                        <a:latin typeface="Tahom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D41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D41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4</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D41F"/>
                    </a:solidFill>
                  </a:tcPr>
                </a:tc>
              </a:tr>
            </a:tbl>
          </a:graphicData>
        </a:graphic>
      </p:graphicFrame>
      <p:sp>
        <p:nvSpPr>
          <p:cNvPr id="268396" name="AutoShape 108"/>
          <p:cNvSpPr>
            <a:spLocks noChangeArrowheads="1"/>
          </p:cNvSpPr>
          <p:nvPr/>
        </p:nvSpPr>
        <p:spPr bwMode="auto">
          <a:xfrm>
            <a:off x="4516438" y="3286125"/>
            <a:ext cx="304800" cy="304800"/>
          </a:xfrm>
          <a:prstGeom prst="rightArrow">
            <a:avLst>
              <a:gd name="adj1" fmla="val 50000"/>
              <a:gd name="adj2" fmla="val 25000"/>
            </a:avLst>
          </a:prstGeom>
          <a:solidFill>
            <a:srgbClr val="00FFFF"/>
          </a:solidFill>
          <a:ln w="19050">
            <a:solidFill>
              <a:schemeClr val="tx1"/>
            </a:solidFill>
            <a:miter lim="800000"/>
            <a:headEnd/>
            <a:tailEnd/>
          </a:ln>
        </p:spPr>
        <p:txBody>
          <a:bodyPr wrap="none" anchor="ctr"/>
          <a:lstStyle/>
          <a:p>
            <a:endParaRPr lang="zh-CN" altLang="en-US" sz="2400">
              <a:latin typeface="Tahoma" pitchFamily="34" charset="0"/>
              <a:ea typeface="宋体" pitchFamily="2" charset="-122"/>
            </a:endParaRPr>
          </a:p>
        </p:txBody>
      </p:sp>
      <p:graphicFrame>
        <p:nvGraphicFramePr>
          <p:cNvPr id="268397" name="Group 109"/>
          <p:cNvGraphicFramePr>
            <a:graphicFrameLocks noGrp="1"/>
          </p:cNvGraphicFramePr>
          <p:nvPr/>
        </p:nvGraphicFramePr>
        <p:xfrm>
          <a:off x="5507038" y="2981325"/>
          <a:ext cx="381000" cy="2514600"/>
        </p:xfrm>
        <a:graphic>
          <a:graphicData uri="http://schemas.openxmlformats.org/drawingml/2006/table">
            <a:tbl>
              <a:tblPr/>
              <a:tblGrid>
                <a:gridCol w="3810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5</a:t>
                      </a:r>
                      <a:endParaRPr kumimoji="1" lang="en-US" altLang="zh-CN" sz="2000" b="1" i="0" u="none" strike="noStrike" cap="none" normalizeH="0" baseline="30000">
                        <a:ln>
                          <a:noFill/>
                        </a:ln>
                        <a:solidFill>
                          <a:schemeClr val="tx1"/>
                        </a:solidFill>
                        <a:effectLst/>
                        <a:latin typeface="Tahom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99FF"/>
                    </a:solidFill>
                  </a:tcPr>
                </a:tc>
              </a:tr>
            </a:tbl>
          </a:graphicData>
        </a:graphic>
      </p:graphicFrame>
      <p:sp>
        <p:nvSpPr>
          <p:cNvPr id="268407" name="AutoShape 119"/>
          <p:cNvSpPr>
            <a:spLocks noChangeArrowheads="1"/>
          </p:cNvSpPr>
          <p:nvPr/>
        </p:nvSpPr>
        <p:spPr bwMode="auto">
          <a:xfrm>
            <a:off x="5202238" y="3286125"/>
            <a:ext cx="304800" cy="304800"/>
          </a:xfrm>
          <a:prstGeom prst="rightArrow">
            <a:avLst>
              <a:gd name="adj1" fmla="val 50000"/>
              <a:gd name="adj2" fmla="val 25000"/>
            </a:avLst>
          </a:prstGeom>
          <a:solidFill>
            <a:srgbClr val="00FFFF"/>
          </a:solidFill>
          <a:ln w="19050">
            <a:solidFill>
              <a:schemeClr val="tx1"/>
            </a:solidFill>
            <a:miter lim="800000"/>
            <a:headEnd/>
            <a:tailEnd/>
          </a:ln>
        </p:spPr>
        <p:txBody>
          <a:bodyPr wrap="none" anchor="ctr"/>
          <a:lstStyle/>
          <a:p>
            <a:endParaRPr lang="zh-CN" altLang="en-US" sz="2400">
              <a:latin typeface="Tahoma" pitchFamily="34" charset="0"/>
              <a:ea typeface="宋体" pitchFamily="2" charset="-122"/>
            </a:endParaRPr>
          </a:p>
        </p:txBody>
      </p:sp>
      <p:graphicFrame>
        <p:nvGraphicFramePr>
          <p:cNvPr id="268408" name="Group 120"/>
          <p:cNvGraphicFramePr>
            <a:graphicFrameLocks noGrp="1"/>
          </p:cNvGraphicFramePr>
          <p:nvPr/>
        </p:nvGraphicFramePr>
        <p:xfrm>
          <a:off x="6192838" y="2981325"/>
          <a:ext cx="381000" cy="2514600"/>
        </p:xfrm>
        <a:graphic>
          <a:graphicData uri="http://schemas.openxmlformats.org/drawingml/2006/table">
            <a:tbl>
              <a:tblPr/>
              <a:tblGrid>
                <a:gridCol w="3810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3</a:t>
                      </a:r>
                      <a:endParaRPr kumimoji="1" lang="en-US" altLang="zh-CN" sz="2000" b="1" i="0" u="none" strike="noStrike" cap="none" normalizeH="0" baseline="30000" dirty="0">
                        <a:ln>
                          <a:noFill/>
                        </a:ln>
                        <a:solidFill>
                          <a:srgbClr val="FF0000"/>
                        </a:solidFill>
                        <a:effectLst/>
                        <a:latin typeface="Tahom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D41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D41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4</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D41F"/>
                    </a:solidFill>
                  </a:tcPr>
                </a:tc>
              </a:tr>
            </a:tbl>
          </a:graphicData>
        </a:graphic>
      </p:graphicFrame>
      <p:sp>
        <p:nvSpPr>
          <p:cNvPr id="268418" name="AutoShape 130"/>
          <p:cNvSpPr>
            <a:spLocks noChangeArrowheads="1"/>
          </p:cNvSpPr>
          <p:nvPr/>
        </p:nvSpPr>
        <p:spPr bwMode="auto">
          <a:xfrm>
            <a:off x="5888038" y="4048125"/>
            <a:ext cx="304800" cy="304800"/>
          </a:xfrm>
          <a:prstGeom prst="rightArrow">
            <a:avLst>
              <a:gd name="adj1" fmla="val 50000"/>
              <a:gd name="adj2" fmla="val 25000"/>
            </a:avLst>
          </a:prstGeom>
          <a:solidFill>
            <a:srgbClr val="00FFFF"/>
          </a:solidFill>
          <a:ln w="19050">
            <a:solidFill>
              <a:schemeClr val="tx1"/>
            </a:solidFill>
            <a:miter lim="800000"/>
            <a:headEnd/>
            <a:tailEnd/>
          </a:ln>
        </p:spPr>
        <p:txBody>
          <a:bodyPr wrap="none" anchor="ctr"/>
          <a:lstStyle/>
          <a:p>
            <a:endParaRPr lang="zh-CN" altLang="en-US" sz="2400">
              <a:latin typeface="Tahoma" pitchFamily="34" charset="0"/>
              <a:ea typeface="宋体" pitchFamily="2" charset="-122"/>
            </a:endParaRPr>
          </a:p>
        </p:txBody>
      </p:sp>
      <p:graphicFrame>
        <p:nvGraphicFramePr>
          <p:cNvPr id="268419" name="Group 131"/>
          <p:cNvGraphicFramePr>
            <a:graphicFrameLocks noGrp="1"/>
          </p:cNvGraphicFramePr>
          <p:nvPr/>
        </p:nvGraphicFramePr>
        <p:xfrm>
          <a:off x="6878638" y="2981325"/>
          <a:ext cx="381000" cy="2514600"/>
        </p:xfrm>
        <a:graphic>
          <a:graphicData uri="http://schemas.openxmlformats.org/drawingml/2006/table">
            <a:tbl>
              <a:tblPr/>
              <a:tblGrid>
                <a:gridCol w="3810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endParaRPr kumimoji="1" lang="en-US" altLang="zh-CN" sz="2000" b="1" i="0" u="none" strike="noStrike" cap="none" normalizeH="0" baseline="30000">
                        <a:ln>
                          <a:noFill/>
                        </a:ln>
                        <a:solidFill>
                          <a:schemeClr val="tx1"/>
                        </a:solidFill>
                        <a:effectLst/>
                        <a:latin typeface="Tahom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99FF"/>
                    </a:solidFill>
                  </a:tcPr>
                </a:tc>
              </a:tr>
            </a:tbl>
          </a:graphicData>
        </a:graphic>
      </p:graphicFrame>
      <p:sp>
        <p:nvSpPr>
          <p:cNvPr id="268429" name="AutoShape 141"/>
          <p:cNvSpPr>
            <a:spLocks noChangeArrowheads="1"/>
          </p:cNvSpPr>
          <p:nvPr/>
        </p:nvSpPr>
        <p:spPr bwMode="auto">
          <a:xfrm>
            <a:off x="6573838" y="4124325"/>
            <a:ext cx="304800" cy="304800"/>
          </a:xfrm>
          <a:prstGeom prst="rightArrow">
            <a:avLst>
              <a:gd name="adj1" fmla="val 50000"/>
              <a:gd name="adj2" fmla="val 25000"/>
            </a:avLst>
          </a:prstGeom>
          <a:solidFill>
            <a:srgbClr val="00FFFF"/>
          </a:solidFill>
          <a:ln w="19050">
            <a:solidFill>
              <a:schemeClr val="tx1"/>
            </a:solidFill>
            <a:miter lim="800000"/>
            <a:headEnd/>
            <a:tailEnd/>
          </a:ln>
        </p:spPr>
        <p:txBody>
          <a:bodyPr wrap="none" anchor="ctr"/>
          <a:lstStyle/>
          <a:p>
            <a:endParaRPr lang="zh-CN" altLang="en-US" sz="2400">
              <a:latin typeface="Tahoma" pitchFamily="34" charset="0"/>
              <a:ea typeface="宋体" pitchFamily="2" charset="-122"/>
            </a:endParaRPr>
          </a:p>
        </p:txBody>
      </p:sp>
      <p:graphicFrame>
        <p:nvGraphicFramePr>
          <p:cNvPr id="268430" name="Group 142"/>
          <p:cNvGraphicFramePr>
            <a:graphicFrameLocks noGrp="1"/>
          </p:cNvGraphicFramePr>
          <p:nvPr/>
        </p:nvGraphicFramePr>
        <p:xfrm>
          <a:off x="7564438" y="2981325"/>
          <a:ext cx="381000" cy="2514600"/>
        </p:xfrm>
        <a:graphic>
          <a:graphicData uri="http://schemas.openxmlformats.org/drawingml/2006/table">
            <a:tbl>
              <a:tblPr/>
              <a:tblGrid>
                <a:gridCol w="3810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endParaRPr kumimoji="1" lang="en-US" altLang="zh-CN" sz="2000" b="1" i="0" u="none" strike="noStrike" cap="none" normalizeH="0" baseline="30000">
                        <a:ln>
                          <a:noFill/>
                        </a:ln>
                        <a:solidFill>
                          <a:schemeClr val="tx1"/>
                        </a:solidFill>
                        <a:effectLst/>
                        <a:latin typeface="Tahom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D41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5</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D41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4</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D41F"/>
                    </a:solidFill>
                  </a:tcPr>
                </a:tc>
              </a:tr>
            </a:tbl>
          </a:graphicData>
        </a:graphic>
      </p:graphicFrame>
      <p:sp>
        <p:nvSpPr>
          <p:cNvPr id="268440" name="AutoShape 152"/>
          <p:cNvSpPr>
            <a:spLocks noChangeArrowheads="1"/>
          </p:cNvSpPr>
          <p:nvPr/>
        </p:nvSpPr>
        <p:spPr bwMode="auto">
          <a:xfrm>
            <a:off x="7945438" y="3286125"/>
            <a:ext cx="304800" cy="304800"/>
          </a:xfrm>
          <a:prstGeom prst="rightArrow">
            <a:avLst>
              <a:gd name="adj1" fmla="val 50000"/>
              <a:gd name="adj2" fmla="val 25000"/>
            </a:avLst>
          </a:prstGeom>
          <a:solidFill>
            <a:srgbClr val="00FFFF"/>
          </a:solidFill>
          <a:ln w="19050">
            <a:solidFill>
              <a:schemeClr val="tx1"/>
            </a:solidFill>
            <a:miter lim="800000"/>
            <a:headEnd/>
            <a:tailEnd/>
          </a:ln>
        </p:spPr>
        <p:txBody>
          <a:bodyPr wrap="none" anchor="ctr"/>
          <a:lstStyle/>
          <a:p>
            <a:endParaRPr lang="zh-CN" altLang="en-US" sz="2400">
              <a:latin typeface="Tahoma" pitchFamily="34" charset="0"/>
              <a:ea typeface="宋体" pitchFamily="2" charset="-122"/>
            </a:endParaRPr>
          </a:p>
        </p:txBody>
      </p:sp>
      <p:graphicFrame>
        <p:nvGraphicFramePr>
          <p:cNvPr id="268441" name="Group 153"/>
          <p:cNvGraphicFramePr>
            <a:graphicFrameLocks noGrp="1"/>
          </p:cNvGraphicFramePr>
          <p:nvPr/>
        </p:nvGraphicFramePr>
        <p:xfrm>
          <a:off x="8250238" y="2981325"/>
          <a:ext cx="381000" cy="2514600"/>
        </p:xfrm>
        <a:graphic>
          <a:graphicData uri="http://schemas.openxmlformats.org/drawingml/2006/table">
            <a:tbl>
              <a:tblPr/>
              <a:tblGrid>
                <a:gridCol w="3810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endParaRPr kumimoji="1" lang="en-US" altLang="zh-CN" sz="2000" b="1" i="0" u="none" strike="noStrike" cap="none" normalizeH="0" baseline="30000">
                        <a:ln>
                          <a:noFill/>
                        </a:ln>
                        <a:solidFill>
                          <a:schemeClr val="tx1"/>
                        </a:solidFill>
                        <a:effectLst/>
                        <a:latin typeface="Tahom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D41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5</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D41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D41F"/>
                    </a:solidFill>
                  </a:tcPr>
                </a:tc>
              </a:tr>
            </a:tbl>
          </a:graphicData>
        </a:graphic>
      </p:graphicFrame>
      <p:sp>
        <p:nvSpPr>
          <p:cNvPr id="268451" name="AutoShape 163"/>
          <p:cNvSpPr>
            <a:spLocks noChangeArrowheads="1"/>
          </p:cNvSpPr>
          <p:nvPr/>
        </p:nvSpPr>
        <p:spPr bwMode="auto">
          <a:xfrm>
            <a:off x="7259638" y="4886325"/>
            <a:ext cx="304800" cy="304800"/>
          </a:xfrm>
          <a:prstGeom prst="rightArrow">
            <a:avLst>
              <a:gd name="adj1" fmla="val 50000"/>
              <a:gd name="adj2" fmla="val 25000"/>
            </a:avLst>
          </a:prstGeom>
          <a:solidFill>
            <a:srgbClr val="00FFFF"/>
          </a:solidFill>
          <a:ln w="19050">
            <a:solidFill>
              <a:schemeClr val="tx1"/>
            </a:solidFill>
            <a:miter lim="800000"/>
            <a:headEnd/>
            <a:tailEnd/>
          </a:ln>
        </p:spPr>
        <p:txBody>
          <a:bodyPr wrap="none" anchor="ctr"/>
          <a:lstStyle/>
          <a:p>
            <a:endParaRPr lang="zh-CN" altLang="en-US" sz="2400">
              <a:latin typeface="Tahoma" pitchFamily="34" charset="0"/>
              <a:ea typeface="宋体" pitchFamily="2" charset="-122"/>
            </a:endParaRPr>
          </a:p>
        </p:txBody>
      </p:sp>
      <p:sp>
        <p:nvSpPr>
          <p:cNvPr id="48291"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solidFill>
                  <a:srgbClr val="000000"/>
                </a:solidFill>
              </a:rPr>
              <a:t>5.3	</a:t>
            </a:r>
            <a:r>
              <a:rPr lang="zh-CN" altLang="en-US" smtClean="0">
                <a:solidFill>
                  <a:srgbClr val="000000"/>
                </a:solidFill>
              </a:rPr>
              <a:t>页面置换算法</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68320"/>
                                        </p:tgtEl>
                                        <p:attrNameLst>
                                          <p:attrName>style.visibility</p:attrName>
                                        </p:attrNameLst>
                                      </p:cBhvr>
                                      <p:to>
                                        <p:strVal val="visible"/>
                                      </p:to>
                                    </p:set>
                                    <p:anim calcmode="lin" valueType="num">
                                      <p:cBhvr additive="base">
                                        <p:cTn id="7" dur="500" fill="hold"/>
                                        <p:tgtEl>
                                          <p:spTgt spid="268320"/>
                                        </p:tgtEl>
                                        <p:attrNameLst>
                                          <p:attrName>ppt_x</p:attrName>
                                        </p:attrNameLst>
                                      </p:cBhvr>
                                      <p:tavLst>
                                        <p:tav tm="0">
                                          <p:val>
                                            <p:strVal val="0-#ppt_w/2"/>
                                          </p:val>
                                        </p:tav>
                                        <p:tav tm="100000">
                                          <p:val>
                                            <p:strVal val="#ppt_x"/>
                                          </p:val>
                                        </p:tav>
                                      </p:tavLst>
                                    </p:anim>
                                    <p:anim calcmode="lin" valueType="num">
                                      <p:cBhvr additive="base">
                                        <p:cTn id="8" dur="500" fill="hold"/>
                                        <p:tgtEl>
                                          <p:spTgt spid="2683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8330"/>
                                        </p:tgtEl>
                                        <p:attrNameLst>
                                          <p:attrName>style.visibility</p:attrName>
                                        </p:attrNameLst>
                                      </p:cBhvr>
                                      <p:to>
                                        <p:strVal val="visible"/>
                                      </p:to>
                                    </p:set>
                                    <p:anim calcmode="lin" valueType="num">
                                      <p:cBhvr additive="base">
                                        <p:cTn id="13" dur="500" fill="hold"/>
                                        <p:tgtEl>
                                          <p:spTgt spid="268330"/>
                                        </p:tgtEl>
                                        <p:attrNameLst>
                                          <p:attrName>ppt_x</p:attrName>
                                        </p:attrNameLst>
                                      </p:cBhvr>
                                      <p:tavLst>
                                        <p:tav tm="0">
                                          <p:val>
                                            <p:strVal val="0-#ppt_w/2"/>
                                          </p:val>
                                        </p:tav>
                                        <p:tav tm="100000">
                                          <p:val>
                                            <p:strVal val="#ppt_x"/>
                                          </p:val>
                                        </p:tav>
                                      </p:tavLst>
                                    </p:anim>
                                    <p:anim calcmode="lin" valueType="num">
                                      <p:cBhvr additive="base">
                                        <p:cTn id="14" dur="500" fill="hold"/>
                                        <p:tgtEl>
                                          <p:spTgt spid="26833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68331"/>
                                        </p:tgtEl>
                                        <p:attrNameLst>
                                          <p:attrName>style.visibility</p:attrName>
                                        </p:attrNameLst>
                                      </p:cBhvr>
                                      <p:to>
                                        <p:strVal val="visible"/>
                                      </p:to>
                                    </p:set>
                                    <p:anim calcmode="lin" valueType="num">
                                      <p:cBhvr additive="base">
                                        <p:cTn id="19" dur="500" fill="hold"/>
                                        <p:tgtEl>
                                          <p:spTgt spid="268331"/>
                                        </p:tgtEl>
                                        <p:attrNameLst>
                                          <p:attrName>ppt_x</p:attrName>
                                        </p:attrNameLst>
                                      </p:cBhvr>
                                      <p:tavLst>
                                        <p:tav tm="0">
                                          <p:val>
                                            <p:strVal val="0-#ppt_w/2"/>
                                          </p:val>
                                        </p:tav>
                                        <p:tav tm="100000">
                                          <p:val>
                                            <p:strVal val="#ppt_x"/>
                                          </p:val>
                                        </p:tav>
                                      </p:tavLst>
                                    </p:anim>
                                    <p:anim calcmode="lin" valueType="num">
                                      <p:cBhvr additive="base">
                                        <p:cTn id="20" dur="500" fill="hold"/>
                                        <p:tgtEl>
                                          <p:spTgt spid="26833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8341"/>
                                        </p:tgtEl>
                                        <p:attrNameLst>
                                          <p:attrName>style.visibility</p:attrName>
                                        </p:attrNameLst>
                                      </p:cBhvr>
                                      <p:to>
                                        <p:strVal val="visible"/>
                                      </p:to>
                                    </p:set>
                                    <p:anim calcmode="lin" valueType="num">
                                      <p:cBhvr additive="base">
                                        <p:cTn id="25" dur="500" fill="hold"/>
                                        <p:tgtEl>
                                          <p:spTgt spid="268341"/>
                                        </p:tgtEl>
                                        <p:attrNameLst>
                                          <p:attrName>ppt_x</p:attrName>
                                        </p:attrNameLst>
                                      </p:cBhvr>
                                      <p:tavLst>
                                        <p:tav tm="0">
                                          <p:val>
                                            <p:strVal val="0-#ppt_w/2"/>
                                          </p:val>
                                        </p:tav>
                                        <p:tav tm="100000">
                                          <p:val>
                                            <p:strVal val="#ppt_x"/>
                                          </p:val>
                                        </p:tav>
                                      </p:tavLst>
                                    </p:anim>
                                    <p:anim calcmode="lin" valueType="num">
                                      <p:cBhvr additive="base">
                                        <p:cTn id="26" dur="500" fill="hold"/>
                                        <p:tgtEl>
                                          <p:spTgt spid="26834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68343"/>
                                        </p:tgtEl>
                                        <p:attrNameLst>
                                          <p:attrName>style.visibility</p:attrName>
                                        </p:attrNameLst>
                                      </p:cBhvr>
                                      <p:to>
                                        <p:strVal val="visible"/>
                                      </p:to>
                                    </p:set>
                                    <p:anim calcmode="lin" valueType="num">
                                      <p:cBhvr additive="base">
                                        <p:cTn id="31" dur="500" fill="hold"/>
                                        <p:tgtEl>
                                          <p:spTgt spid="268343"/>
                                        </p:tgtEl>
                                        <p:attrNameLst>
                                          <p:attrName>ppt_x</p:attrName>
                                        </p:attrNameLst>
                                      </p:cBhvr>
                                      <p:tavLst>
                                        <p:tav tm="0">
                                          <p:val>
                                            <p:strVal val="0-#ppt_w/2"/>
                                          </p:val>
                                        </p:tav>
                                        <p:tav tm="100000">
                                          <p:val>
                                            <p:strVal val="#ppt_x"/>
                                          </p:val>
                                        </p:tav>
                                      </p:tavLst>
                                    </p:anim>
                                    <p:anim calcmode="lin" valueType="num">
                                      <p:cBhvr additive="base">
                                        <p:cTn id="32" dur="500" fill="hold"/>
                                        <p:tgtEl>
                                          <p:spTgt spid="26834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68342"/>
                                        </p:tgtEl>
                                        <p:attrNameLst>
                                          <p:attrName>style.visibility</p:attrName>
                                        </p:attrNameLst>
                                      </p:cBhvr>
                                      <p:to>
                                        <p:strVal val="visible"/>
                                      </p:to>
                                    </p:set>
                                    <p:anim calcmode="lin" valueType="num">
                                      <p:cBhvr additive="base">
                                        <p:cTn id="37" dur="500" fill="hold"/>
                                        <p:tgtEl>
                                          <p:spTgt spid="268342"/>
                                        </p:tgtEl>
                                        <p:attrNameLst>
                                          <p:attrName>ppt_x</p:attrName>
                                        </p:attrNameLst>
                                      </p:cBhvr>
                                      <p:tavLst>
                                        <p:tav tm="0">
                                          <p:val>
                                            <p:strVal val="0-#ppt_w/2"/>
                                          </p:val>
                                        </p:tav>
                                        <p:tav tm="100000">
                                          <p:val>
                                            <p:strVal val="#ppt_x"/>
                                          </p:val>
                                        </p:tav>
                                      </p:tavLst>
                                    </p:anim>
                                    <p:anim calcmode="lin" valueType="num">
                                      <p:cBhvr additive="base">
                                        <p:cTn id="38" dur="500" fill="hold"/>
                                        <p:tgtEl>
                                          <p:spTgt spid="26834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268353"/>
                                        </p:tgtEl>
                                        <p:attrNameLst>
                                          <p:attrName>style.visibility</p:attrName>
                                        </p:attrNameLst>
                                      </p:cBhvr>
                                      <p:to>
                                        <p:strVal val="visible"/>
                                      </p:to>
                                    </p:set>
                                    <p:anim calcmode="lin" valueType="num">
                                      <p:cBhvr additive="base">
                                        <p:cTn id="43" dur="500" fill="hold"/>
                                        <p:tgtEl>
                                          <p:spTgt spid="268353"/>
                                        </p:tgtEl>
                                        <p:attrNameLst>
                                          <p:attrName>ppt_x</p:attrName>
                                        </p:attrNameLst>
                                      </p:cBhvr>
                                      <p:tavLst>
                                        <p:tav tm="0">
                                          <p:val>
                                            <p:strVal val="0-#ppt_w/2"/>
                                          </p:val>
                                        </p:tav>
                                        <p:tav tm="100000">
                                          <p:val>
                                            <p:strVal val="#ppt_x"/>
                                          </p:val>
                                        </p:tav>
                                      </p:tavLst>
                                    </p:anim>
                                    <p:anim calcmode="lin" valueType="num">
                                      <p:cBhvr additive="base">
                                        <p:cTn id="44" dur="500" fill="hold"/>
                                        <p:tgtEl>
                                          <p:spTgt spid="268353"/>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68363"/>
                                        </p:tgtEl>
                                        <p:attrNameLst>
                                          <p:attrName>style.visibility</p:attrName>
                                        </p:attrNameLst>
                                      </p:cBhvr>
                                      <p:to>
                                        <p:strVal val="visible"/>
                                      </p:to>
                                    </p:set>
                                    <p:anim calcmode="lin" valueType="num">
                                      <p:cBhvr additive="base">
                                        <p:cTn id="49" dur="500" fill="hold"/>
                                        <p:tgtEl>
                                          <p:spTgt spid="268363"/>
                                        </p:tgtEl>
                                        <p:attrNameLst>
                                          <p:attrName>ppt_x</p:attrName>
                                        </p:attrNameLst>
                                      </p:cBhvr>
                                      <p:tavLst>
                                        <p:tav tm="0">
                                          <p:val>
                                            <p:strVal val="0-#ppt_w/2"/>
                                          </p:val>
                                        </p:tav>
                                        <p:tav tm="100000">
                                          <p:val>
                                            <p:strVal val="#ppt_x"/>
                                          </p:val>
                                        </p:tav>
                                      </p:tavLst>
                                    </p:anim>
                                    <p:anim calcmode="lin" valueType="num">
                                      <p:cBhvr additive="base">
                                        <p:cTn id="50" dur="500" fill="hold"/>
                                        <p:tgtEl>
                                          <p:spTgt spid="268363"/>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268365"/>
                                        </p:tgtEl>
                                        <p:attrNameLst>
                                          <p:attrName>style.visibility</p:attrName>
                                        </p:attrNameLst>
                                      </p:cBhvr>
                                      <p:to>
                                        <p:strVal val="visible"/>
                                      </p:to>
                                    </p:set>
                                    <p:anim calcmode="lin" valueType="num">
                                      <p:cBhvr additive="base">
                                        <p:cTn id="55" dur="500" fill="hold"/>
                                        <p:tgtEl>
                                          <p:spTgt spid="268365"/>
                                        </p:tgtEl>
                                        <p:attrNameLst>
                                          <p:attrName>ppt_x</p:attrName>
                                        </p:attrNameLst>
                                      </p:cBhvr>
                                      <p:tavLst>
                                        <p:tav tm="0">
                                          <p:val>
                                            <p:strVal val="0-#ppt_w/2"/>
                                          </p:val>
                                        </p:tav>
                                        <p:tav tm="100000">
                                          <p:val>
                                            <p:strVal val="#ppt_x"/>
                                          </p:val>
                                        </p:tav>
                                      </p:tavLst>
                                    </p:anim>
                                    <p:anim calcmode="lin" valueType="num">
                                      <p:cBhvr additive="base">
                                        <p:cTn id="56" dur="500" fill="hold"/>
                                        <p:tgtEl>
                                          <p:spTgt spid="268365"/>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68375"/>
                                        </p:tgtEl>
                                        <p:attrNameLst>
                                          <p:attrName>style.visibility</p:attrName>
                                        </p:attrNameLst>
                                      </p:cBhvr>
                                      <p:to>
                                        <p:strVal val="visible"/>
                                      </p:to>
                                    </p:set>
                                    <p:anim calcmode="lin" valueType="num">
                                      <p:cBhvr additive="base">
                                        <p:cTn id="61" dur="500" fill="hold"/>
                                        <p:tgtEl>
                                          <p:spTgt spid="268375"/>
                                        </p:tgtEl>
                                        <p:attrNameLst>
                                          <p:attrName>ppt_x</p:attrName>
                                        </p:attrNameLst>
                                      </p:cBhvr>
                                      <p:tavLst>
                                        <p:tav tm="0">
                                          <p:val>
                                            <p:strVal val="0-#ppt_w/2"/>
                                          </p:val>
                                        </p:tav>
                                        <p:tav tm="100000">
                                          <p:val>
                                            <p:strVal val="#ppt_x"/>
                                          </p:val>
                                        </p:tav>
                                      </p:tavLst>
                                    </p:anim>
                                    <p:anim calcmode="lin" valueType="num">
                                      <p:cBhvr additive="base">
                                        <p:cTn id="62" dur="500" fill="hold"/>
                                        <p:tgtEl>
                                          <p:spTgt spid="268375"/>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268376"/>
                                        </p:tgtEl>
                                        <p:attrNameLst>
                                          <p:attrName>style.visibility</p:attrName>
                                        </p:attrNameLst>
                                      </p:cBhvr>
                                      <p:to>
                                        <p:strVal val="visible"/>
                                      </p:to>
                                    </p:set>
                                    <p:anim calcmode="lin" valueType="num">
                                      <p:cBhvr additive="base">
                                        <p:cTn id="67" dur="500" fill="hold"/>
                                        <p:tgtEl>
                                          <p:spTgt spid="268376"/>
                                        </p:tgtEl>
                                        <p:attrNameLst>
                                          <p:attrName>ppt_x</p:attrName>
                                        </p:attrNameLst>
                                      </p:cBhvr>
                                      <p:tavLst>
                                        <p:tav tm="0">
                                          <p:val>
                                            <p:strVal val="0-#ppt_w/2"/>
                                          </p:val>
                                        </p:tav>
                                        <p:tav tm="100000">
                                          <p:val>
                                            <p:strVal val="#ppt_x"/>
                                          </p:val>
                                        </p:tav>
                                      </p:tavLst>
                                    </p:anim>
                                    <p:anim calcmode="lin" valueType="num">
                                      <p:cBhvr additive="base">
                                        <p:cTn id="68" dur="500" fill="hold"/>
                                        <p:tgtEl>
                                          <p:spTgt spid="268376"/>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68364"/>
                                        </p:tgtEl>
                                        <p:attrNameLst>
                                          <p:attrName>style.visibility</p:attrName>
                                        </p:attrNameLst>
                                      </p:cBhvr>
                                      <p:to>
                                        <p:strVal val="visible"/>
                                      </p:to>
                                    </p:set>
                                    <p:anim calcmode="lin" valueType="num">
                                      <p:cBhvr additive="base">
                                        <p:cTn id="73" dur="500" fill="hold"/>
                                        <p:tgtEl>
                                          <p:spTgt spid="268364"/>
                                        </p:tgtEl>
                                        <p:attrNameLst>
                                          <p:attrName>ppt_x</p:attrName>
                                        </p:attrNameLst>
                                      </p:cBhvr>
                                      <p:tavLst>
                                        <p:tav tm="0">
                                          <p:val>
                                            <p:strVal val="0-#ppt_w/2"/>
                                          </p:val>
                                        </p:tav>
                                        <p:tav tm="100000">
                                          <p:val>
                                            <p:strVal val="#ppt_x"/>
                                          </p:val>
                                        </p:tav>
                                      </p:tavLst>
                                    </p:anim>
                                    <p:anim calcmode="lin" valueType="num">
                                      <p:cBhvr additive="base">
                                        <p:cTn id="74" dur="500" fill="hold"/>
                                        <p:tgtEl>
                                          <p:spTgt spid="268364"/>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nodeType="clickEffect">
                                  <p:stCondLst>
                                    <p:cond delay="0"/>
                                  </p:stCondLst>
                                  <p:childTnLst>
                                    <p:set>
                                      <p:cBhvr>
                                        <p:cTn id="78" dur="1" fill="hold">
                                          <p:stCondLst>
                                            <p:cond delay="0"/>
                                          </p:stCondLst>
                                        </p:cTn>
                                        <p:tgtEl>
                                          <p:spTgt spid="268386"/>
                                        </p:tgtEl>
                                        <p:attrNameLst>
                                          <p:attrName>style.visibility</p:attrName>
                                        </p:attrNameLst>
                                      </p:cBhvr>
                                      <p:to>
                                        <p:strVal val="visible"/>
                                      </p:to>
                                    </p:set>
                                    <p:anim calcmode="lin" valueType="num">
                                      <p:cBhvr additive="base">
                                        <p:cTn id="79" dur="500" fill="hold"/>
                                        <p:tgtEl>
                                          <p:spTgt spid="268386"/>
                                        </p:tgtEl>
                                        <p:attrNameLst>
                                          <p:attrName>ppt_x</p:attrName>
                                        </p:attrNameLst>
                                      </p:cBhvr>
                                      <p:tavLst>
                                        <p:tav tm="0">
                                          <p:val>
                                            <p:strVal val="0-#ppt_w/2"/>
                                          </p:val>
                                        </p:tav>
                                        <p:tav tm="100000">
                                          <p:val>
                                            <p:strVal val="#ppt_x"/>
                                          </p:val>
                                        </p:tav>
                                      </p:tavLst>
                                    </p:anim>
                                    <p:anim calcmode="lin" valueType="num">
                                      <p:cBhvr additive="base">
                                        <p:cTn id="80" dur="500" fill="hold"/>
                                        <p:tgtEl>
                                          <p:spTgt spid="268386"/>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268396"/>
                                        </p:tgtEl>
                                        <p:attrNameLst>
                                          <p:attrName>style.visibility</p:attrName>
                                        </p:attrNameLst>
                                      </p:cBhvr>
                                      <p:to>
                                        <p:strVal val="visible"/>
                                      </p:to>
                                    </p:set>
                                    <p:anim calcmode="lin" valueType="num">
                                      <p:cBhvr additive="base">
                                        <p:cTn id="85" dur="500" fill="hold"/>
                                        <p:tgtEl>
                                          <p:spTgt spid="268396"/>
                                        </p:tgtEl>
                                        <p:attrNameLst>
                                          <p:attrName>ppt_x</p:attrName>
                                        </p:attrNameLst>
                                      </p:cBhvr>
                                      <p:tavLst>
                                        <p:tav tm="0">
                                          <p:val>
                                            <p:strVal val="0-#ppt_w/2"/>
                                          </p:val>
                                        </p:tav>
                                        <p:tav tm="100000">
                                          <p:val>
                                            <p:strVal val="#ppt_x"/>
                                          </p:val>
                                        </p:tav>
                                      </p:tavLst>
                                    </p:anim>
                                    <p:anim calcmode="lin" valueType="num">
                                      <p:cBhvr additive="base">
                                        <p:cTn id="86" dur="500" fill="hold"/>
                                        <p:tgtEl>
                                          <p:spTgt spid="268396"/>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nodeType="clickEffect">
                                  <p:stCondLst>
                                    <p:cond delay="0"/>
                                  </p:stCondLst>
                                  <p:childTnLst>
                                    <p:set>
                                      <p:cBhvr>
                                        <p:cTn id="90" dur="1" fill="hold">
                                          <p:stCondLst>
                                            <p:cond delay="0"/>
                                          </p:stCondLst>
                                        </p:cTn>
                                        <p:tgtEl>
                                          <p:spTgt spid="268397"/>
                                        </p:tgtEl>
                                        <p:attrNameLst>
                                          <p:attrName>style.visibility</p:attrName>
                                        </p:attrNameLst>
                                      </p:cBhvr>
                                      <p:to>
                                        <p:strVal val="visible"/>
                                      </p:to>
                                    </p:set>
                                    <p:anim calcmode="lin" valueType="num">
                                      <p:cBhvr additive="base">
                                        <p:cTn id="91" dur="500" fill="hold"/>
                                        <p:tgtEl>
                                          <p:spTgt spid="268397"/>
                                        </p:tgtEl>
                                        <p:attrNameLst>
                                          <p:attrName>ppt_x</p:attrName>
                                        </p:attrNameLst>
                                      </p:cBhvr>
                                      <p:tavLst>
                                        <p:tav tm="0">
                                          <p:val>
                                            <p:strVal val="0-#ppt_w/2"/>
                                          </p:val>
                                        </p:tav>
                                        <p:tav tm="100000">
                                          <p:val>
                                            <p:strVal val="#ppt_x"/>
                                          </p:val>
                                        </p:tav>
                                      </p:tavLst>
                                    </p:anim>
                                    <p:anim calcmode="lin" valueType="num">
                                      <p:cBhvr additive="base">
                                        <p:cTn id="92" dur="500" fill="hold"/>
                                        <p:tgtEl>
                                          <p:spTgt spid="268397"/>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268407"/>
                                        </p:tgtEl>
                                        <p:attrNameLst>
                                          <p:attrName>style.visibility</p:attrName>
                                        </p:attrNameLst>
                                      </p:cBhvr>
                                      <p:to>
                                        <p:strVal val="visible"/>
                                      </p:to>
                                    </p:set>
                                    <p:anim calcmode="lin" valueType="num">
                                      <p:cBhvr additive="base">
                                        <p:cTn id="97" dur="500" fill="hold"/>
                                        <p:tgtEl>
                                          <p:spTgt spid="268407"/>
                                        </p:tgtEl>
                                        <p:attrNameLst>
                                          <p:attrName>ppt_x</p:attrName>
                                        </p:attrNameLst>
                                      </p:cBhvr>
                                      <p:tavLst>
                                        <p:tav tm="0">
                                          <p:val>
                                            <p:strVal val="0-#ppt_w/2"/>
                                          </p:val>
                                        </p:tav>
                                        <p:tav tm="100000">
                                          <p:val>
                                            <p:strVal val="#ppt_x"/>
                                          </p:val>
                                        </p:tav>
                                      </p:tavLst>
                                    </p:anim>
                                    <p:anim calcmode="lin" valueType="num">
                                      <p:cBhvr additive="base">
                                        <p:cTn id="98" dur="500" fill="hold"/>
                                        <p:tgtEl>
                                          <p:spTgt spid="268407"/>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nodeType="clickEffect">
                                  <p:stCondLst>
                                    <p:cond delay="0"/>
                                  </p:stCondLst>
                                  <p:childTnLst>
                                    <p:set>
                                      <p:cBhvr>
                                        <p:cTn id="102" dur="1" fill="hold">
                                          <p:stCondLst>
                                            <p:cond delay="0"/>
                                          </p:stCondLst>
                                        </p:cTn>
                                        <p:tgtEl>
                                          <p:spTgt spid="268408"/>
                                        </p:tgtEl>
                                        <p:attrNameLst>
                                          <p:attrName>style.visibility</p:attrName>
                                        </p:attrNameLst>
                                      </p:cBhvr>
                                      <p:to>
                                        <p:strVal val="visible"/>
                                      </p:to>
                                    </p:set>
                                    <p:anim calcmode="lin" valueType="num">
                                      <p:cBhvr additive="base">
                                        <p:cTn id="103" dur="500" fill="hold"/>
                                        <p:tgtEl>
                                          <p:spTgt spid="268408"/>
                                        </p:tgtEl>
                                        <p:attrNameLst>
                                          <p:attrName>ppt_x</p:attrName>
                                        </p:attrNameLst>
                                      </p:cBhvr>
                                      <p:tavLst>
                                        <p:tav tm="0">
                                          <p:val>
                                            <p:strVal val="0-#ppt_w/2"/>
                                          </p:val>
                                        </p:tav>
                                        <p:tav tm="100000">
                                          <p:val>
                                            <p:strVal val="#ppt_x"/>
                                          </p:val>
                                        </p:tav>
                                      </p:tavLst>
                                    </p:anim>
                                    <p:anim calcmode="lin" valueType="num">
                                      <p:cBhvr additive="base">
                                        <p:cTn id="104" dur="500" fill="hold"/>
                                        <p:tgtEl>
                                          <p:spTgt spid="268408"/>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268418"/>
                                        </p:tgtEl>
                                        <p:attrNameLst>
                                          <p:attrName>style.visibility</p:attrName>
                                        </p:attrNameLst>
                                      </p:cBhvr>
                                      <p:to>
                                        <p:strVal val="visible"/>
                                      </p:to>
                                    </p:set>
                                    <p:anim calcmode="lin" valueType="num">
                                      <p:cBhvr additive="base">
                                        <p:cTn id="109" dur="500" fill="hold"/>
                                        <p:tgtEl>
                                          <p:spTgt spid="268418"/>
                                        </p:tgtEl>
                                        <p:attrNameLst>
                                          <p:attrName>ppt_x</p:attrName>
                                        </p:attrNameLst>
                                      </p:cBhvr>
                                      <p:tavLst>
                                        <p:tav tm="0">
                                          <p:val>
                                            <p:strVal val="0-#ppt_w/2"/>
                                          </p:val>
                                        </p:tav>
                                        <p:tav tm="100000">
                                          <p:val>
                                            <p:strVal val="#ppt_x"/>
                                          </p:val>
                                        </p:tav>
                                      </p:tavLst>
                                    </p:anim>
                                    <p:anim calcmode="lin" valueType="num">
                                      <p:cBhvr additive="base">
                                        <p:cTn id="110" dur="500" fill="hold"/>
                                        <p:tgtEl>
                                          <p:spTgt spid="268418"/>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nodeType="clickEffect">
                                  <p:stCondLst>
                                    <p:cond delay="0"/>
                                  </p:stCondLst>
                                  <p:childTnLst>
                                    <p:set>
                                      <p:cBhvr>
                                        <p:cTn id="114" dur="1" fill="hold">
                                          <p:stCondLst>
                                            <p:cond delay="0"/>
                                          </p:stCondLst>
                                        </p:cTn>
                                        <p:tgtEl>
                                          <p:spTgt spid="268419"/>
                                        </p:tgtEl>
                                        <p:attrNameLst>
                                          <p:attrName>style.visibility</p:attrName>
                                        </p:attrNameLst>
                                      </p:cBhvr>
                                      <p:to>
                                        <p:strVal val="visible"/>
                                      </p:to>
                                    </p:set>
                                    <p:anim calcmode="lin" valueType="num">
                                      <p:cBhvr additive="base">
                                        <p:cTn id="115" dur="500" fill="hold"/>
                                        <p:tgtEl>
                                          <p:spTgt spid="268419"/>
                                        </p:tgtEl>
                                        <p:attrNameLst>
                                          <p:attrName>ppt_x</p:attrName>
                                        </p:attrNameLst>
                                      </p:cBhvr>
                                      <p:tavLst>
                                        <p:tav tm="0">
                                          <p:val>
                                            <p:strVal val="0-#ppt_w/2"/>
                                          </p:val>
                                        </p:tav>
                                        <p:tav tm="100000">
                                          <p:val>
                                            <p:strVal val="#ppt_x"/>
                                          </p:val>
                                        </p:tav>
                                      </p:tavLst>
                                    </p:anim>
                                    <p:anim calcmode="lin" valueType="num">
                                      <p:cBhvr additive="base">
                                        <p:cTn id="116" dur="500" fill="hold"/>
                                        <p:tgtEl>
                                          <p:spTgt spid="268419"/>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268429"/>
                                        </p:tgtEl>
                                        <p:attrNameLst>
                                          <p:attrName>style.visibility</p:attrName>
                                        </p:attrNameLst>
                                      </p:cBhvr>
                                      <p:to>
                                        <p:strVal val="visible"/>
                                      </p:to>
                                    </p:set>
                                    <p:anim calcmode="lin" valueType="num">
                                      <p:cBhvr additive="base">
                                        <p:cTn id="121" dur="500" fill="hold"/>
                                        <p:tgtEl>
                                          <p:spTgt spid="268429"/>
                                        </p:tgtEl>
                                        <p:attrNameLst>
                                          <p:attrName>ppt_x</p:attrName>
                                        </p:attrNameLst>
                                      </p:cBhvr>
                                      <p:tavLst>
                                        <p:tav tm="0">
                                          <p:val>
                                            <p:strVal val="0-#ppt_w/2"/>
                                          </p:val>
                                        </p:tav>
                                        <p:tav tm="100000">
                                          <p:val>
                                            <p:strVal val="#ppt_x"/>
                                          </p:val>
                                        </p:tav>
                                      </p:tavLst>
                                    </p:anim>
                                    <p:anim calcmode="lin" valueType="num">
                                      <p:cBhvr additive="base">
                                        <p:cTn id="122" dur="500" fill="hold"/>
                                        <p:tgtEl>
                                          <p:spTgt spid="268429"/>
                                        </p:tgtEl>
                                        <p:attrNameLst>
                                          <p:attrName>ppt_y</p:attrName>
                                        </p:attrNameLst>
                                      </p:cBhvr>
                                      <p:tavLst>
                                        <p:tav tm="0">
                                          <p:val>
                                            <p:strVal val="#ppt_y"/>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8" fill="hold" nodeType="clickEffect">
                                  <p:stCondLst>
                                    <p:cond delay="0"/>
                                  </p:stCondLst>
                                  <p:childTnLst>
                                    <p:set>
                                      <p:cBhvr>
                                        <p:cTn id="126" dur="1" fill="hold">
                                          <p:stCondLst>
                                            <p:cond delay="0"/>
                                          </p:stCondLst>
                                        </p:cTn>
                                        <p:tgtEl>
                                          <p:spTgt spid="268430"/>
                                        </p:tgtEl>
                                        <p:attrNameLst>
                                          <p:attrName>style.visibility</p:attrName>
                                        </p:attrNameLst>
                                      </p:cBhvr>
                                      <p:to>
                                        <p:strVal val="visible"/>
                                      </p:to>
                                    </p:set>
                                    <p:anim calcmode="lin" valueType="num">
                                      <p:cBhvr additive="base">
                                        <p:cTn id="127" dur="500" fill="hold"/>
                                        <p:tgtEl>
                                          <p:spTgt spid="268430"/>
                                        </p:tgtEl>
                                        <p:attrNameLst>
                                          <p:attrName>ppt_x</p:attrName>
                                        </p:attrNameLst>
                                      </p:cBhvr>
                                      <p:tavLst>
                                        <p:tav tm="0">
                                          <p:val>
                                            <p:strVal val="0-#ppt_w/2"/>
                                          </p:val>
                                        </p:tav>
                                        <p:tav tm="100000">
                                          <p:val>
                                            <p:strVal val="#ppt_x"/>
                                          </p:val>
                                        </p:tav>
                                      </p:tavLst>
                                    </p:anim>
                                    <p:anim calcmode="lin" valueType="num">
                                      <p:cBhvr additive="base">
                                        <p:cTn id="128" dur="500" fill="hold"/>
                                        <p:tgtEl>
                                          <p:spTgt spid="268430"/>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268451"/>
                                        </p:tgtEl>
                                        <p:attrNameLst>
                                          <p:attrName>style.visibility</p:attrName>
                                        </p:attrNameLst>
                                      </p:cBhvr>
                                      <p:to>
                                        <p:strVal val="visible"/>
                                      </p:to>
                                    </p:set>
                                    <p:anim calcmode="lin" valueType="num">
                                      <p:cBhvr additive="base">
                                        <p:cTn id="133" dur="500" fill="hold"/>
                                        <p:tgtEl>
                                          <p:spTgt spid="268451"/>
                                        </p:tgtEl>
                                        <p:attrNameLst>
                                          <p:attrName>ppt_x</p:attrName>
                                        </p:attrNameLst>
                                      </p:cBhvr>
                                      <p:tavLst>
                                        <p:tav tm="0">
                                          <p:val>
                                            <p:strVal val="0-#ppt_w/2"/>
                                          </p:val>
                                        </p:tav>
                                        <p:tav tm="100000">
                                          <p:val>
                                            <p:strVal val="#ppt_x"/>
                                          </p:val>
                                        </p:tav>
                                      </p:tavLst>
                                    </p:anim>
                                    <p:anim calcmode="lin" valueType="num">
                                      <p:cBhvr additive="base">
                                        <p:cTn id="134" dur="500" fill="hold"/>
                                        <p:tgtEl>
                                          <p:spTgt spid="268451"/>
                                        </p:tgtEl>
                                        <p:attrNameLst>
                                          <p:attrName>ppt_y</p:attrName>
                                        </p:attrNameLst>
                                      </p:cBhvr>
                                      <p:tavLst>
                                        <p:tav tm="0">
                                          <p:val>
                                            <p:strVal val="#ppt_y"/>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8" fill="hold" nodeType="clickEffect">
                                  <p:stCondLst>
                                    <p:cond delay="0"/>
                                  </p:stCondLst>
                                  <p:childTnLst>
                                    <p:set>
                                      <p:cBhvr>
                                        <p:cTn id="138" dur="1" fill="hold">
                                          <p:stCondLst>
                                            <p:cond delay="0"/>
                                          </p:stCondLst>
                                        </p:cTn>
                                        <p:tgtEl>
                                          <p:spTgt spid="268441"/>
                                        </p:tgtEl>
                                        <p:attrNameLst>
                                          <p:attrName>style.visibility</p:attrName>
                                        </p:attrNameLst>
                                      </p:cBhvr>
                                      <p:to>
                                        <p:strVal val="visible"/>
                                      </p:to>
                                    </p:set>
                                    <p:anim calcmode="lin" valueType="num">
                                      <p:cBhvr additive="base">
                                        <p:cTn id="139" dur="500" fill="hold"/>
                                        <p:tgtEl>
                                          <p:spTgt spid="268441"/>
                                        </p:tgtEl>
                                        <p:attrNameLst>
                                          <p:attrName>ppt_x</p:attrName>
                                        </p:attrNameLst>
                                      </p:cBhvr>
                                      <p:tavLst>
                                        <p:tav tm="0">
                                          <p:val>
                                            <p:strVal val="0-#ppt_w/2"/>
                                          </p:val>
                                        </p:tav>
                                        <p:tav tm="100000">
                                          <p:val>
                                            <p:strVal val="#ppt_x"/>
                                          </p:val>
                                        </p:tav>
                                      </p:tavLst>
                                    </p:anim>
                                    <p:anim calcmode="lin" valueType="num">
                                      <p:cBhvr additive="base">
                                        <p:cTn id="140" dur="500" fill="hold"/>
                                        <p:tgtEl>
                                          <p:spTgt spid="268441"/>
                                        </p:tgtEl>
                                        <p:attrNameLst>
                                          <p:attrName>ppt_y</p:attrName>
                                        </p:attrNameLst>
                                      </p:cBhvr>
                                      <p:tavLst>
                                        <p:tav tm="0">
                                          <p:val>
                                            <p:strVal val="#ppt_y"/>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268440"/>
                                        </p:tgtEl>
                                        <p:attrNameLst>
                                          <p:attrName>style.visibility</p:attrName>
                                        </p:attrNameLst>
                                      </p:cBhvr>
                                      <p:to>
                                        <p:strVal val="visible"/>
                                      </p:to>
                                    </p:set>
                                    <p:anim calcmode="lin" valueType="num">
                                      <p:cBhvr additive="base">
                                        <p:cTn id="145" dur="500" fill="hold"/>
                                        <p:tgtEl>
                                          <p:spTgt spid="268440"/>
                                        </p:tgtEl>
                                        <p:attrNameLst>
                                          <p:attrName>ppt_x</p:attrName>
                                        </p:attrNameLst>
                                      </p:cBhvr>
                                      <p:tavLst>
                                        <p:tav tm="0">
                                          <p:val>
                                            <p:strVal val="0-#ppt_w/2"/>
                                          </p:val>
                                        </p:tav>
                                        <p:tav tm="100000">
                                          <p:val>
                                            <p:strVal val="#ppt_x"/>
                                          </p:val>
                                        </p:tav>
                                      </p:tavLst>
                                    </p:anim>
                                    <p:anim calcmode="lin" valueType="num">
                                      <p:cBhvr additive="base">
                                        <p:cTn id="146" dur="500" fill="hold"/>
                                        <p:tgtEl>
                                          <p:spTgt spid="268440"/>
                                        </p:tgtEl>
                                        <p:attrNameLst>
                                          <p:attrName>ppt_y</p:attrName>
                                        </p:attrNameLst>
                                      </p:cBhvr>
                                      <p:tavLst>
                                        <p:tav tm="0">
                                          <p:val>
                                            <p:strVal val="#ppt_y"/>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268319"/>
                                        </p:tgtEl>
                                        <p:attrNameLst>
                                          <p:attrName>style.visibility</p:attrName>
                                        </p:attrNameLst>
                                      </p:cBhvr>
                                      <p:to>
                                        <p:strVal val="visible"/>
                                      </p:to>
                                    </p:set>
                                    <p:anim calcmode="lin" valueType="num">
                                      <p:cBhvr additive="base">
                                        <p:cTn id="151" dur="500" fill="hold"/>
                                        <p:tgtEl>
                                          <p:spTgt spid="268319"/>
                                        </p:tgtEl>
                                        <p:attrNameLst>
                                          <p:attrName>ppt_x</p:attrName>
                                        </p:attrNameLst>
                                      </p:cBhvr>
                                      <p:tavLst>
                                        <p:tav tm="0">
                                          <p:val>
                                            <p:strVal val="0-#ppt_w/2"/>
                                          </p:val>
                                        </p:tav>
                                        <p:tav tm="100000">
                                          <p:val>
                                            <p:strVal val="#ppt_x"/>
                                          </p:val>
                                        </p:tav>
                                      </p:tavLst>
                                    </p:anim>
                                    <p:anim calcmode="lin" valueType="num">
                                      <p:cBhvr additive="base">
                                        <p:cTn id="152" dur="500" fill="hold"/>
                                        <p:tgtEl>
                                          <p:spTgt spid="2683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19" grpId="0"/>
      <p:bldP spid="268330" grpId="0" animBg="1"/>
      <p:bldP spid="268341" grpId="0" animBg="1"/>
      <p:bldP spid="268342" grpId="0" animBg="1"/>
      <p:bldP spid="268363" grpId="0" animBg="1"/>
      <p:bldP spid="268364" grpId="0" animBg="1"/>
      <p:bldP spid="268375" grpId="0" animBg="1"/>
      <p:bldP spid="268396" grpId="0" animBg="1"/>
      <p:bldP spid="268407" grpId="0" animBg="1"/>
      <p:bldP spid="268418" grpId="0" animBg="1"/>
      <p:bldP spid="268429" grpId="0" animBg="1"/>
      <p:bldP spid="268440" grpId="0" animBg="1"/>
      <p:bldP spid="26845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solidFill>
                  <a:srgbClr val="000000"/>
                </a:solidFill>
              </a:rPr>
              <a:t>5.3	</a:t>
            </a:r>
            <a:r>
              <a:rPr lang="zh-CN" altLang="en-US" smtClean="0">
                <a:solidFill>
                  <a:srgbClr val="000000"/>
                </a:solidFill>
              </a:rPr>
              <a:t>页面置换算法</a:t>
            </a:r>
            <a:endParaRPr lang="zh-CN" altLang="en-US" smtClean="0"/>
          </a:p>
        </p:txBody>
      </p:sp>
      <p:sp>
        <p:nvSpPr>
          <p:cNvPr id="49154" name="Rectangle 2"/>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r>
              <a:rPr lang="zh-CN" altLang="en-US" smtClean="0">
                <a:latin typeface="Times New Roman" pitchFamily="18" charset="0"/>
              </a:rPr>
              <a:t>算法效率</a:t>
            </a:r>
          </a:p>
          <a:p>
            <a:pPr lvl="2" eaLnBrk="1" hangingPunct="1"/>
            <a:r>
              <a:rPr lang="zh-CN" altLang="en-US" smtClean="0">
                <a:latin typeface="Times New Roman" pitchFamily="18" charset="0"/>
              </a:rPr>
              <a:t>这种算法只有在按线性顺序访问地址空间时才理想，否则效率不高。</a:t>
            </a:r>
          </a:p>
          <a:p>
            <a:pPr lvl="1" eaLnBrk="1" hangingPunct="1"/>
            <a:r>
              <a:rPr lang="en-US" altLang="zh-CN" smtClean="0">
                <a:latin typeface="Times New Roman" pitchFamily="18" charset="0"/>
              </a:rPr>
              <a:t>Belady </a:t>
            </a:r>
            <a:r>
              <a:rPr lang="zh-CN" altLang="en-US" smtClean="0">
                <a:latin typeface="Times New Roman" pitchFamily="18" charset="0"/>
              </a:rPr>
              <a:t>现象</a:t>
            </a:r>
          </a:p>
          <a:p>
            <a:pPr lvl="2" eaLnBrk="1" hangingPunct="1"/>
            <a:r>
              <a:rPr lang="zh-CN" altLang="en-US" smtClean="0">
                <a:latin typeface="Times New Roman" pitchFamily="18" charset="0"/>
              </a:rPr>
              <a:t>在使用</a:t>
            </a:r>
            <a:r>
              <a:rPr lang="en-US" altLang="zh-CN" smtClean="0">
                <a:latin typeface="Times New Roman" pitchFamily="18" charset="0"/>
              </a:rPr>
              <a:t>FIFO </a:t>
            </a:r>
            <a:r>
              <a:rPr lang="zh-CN" altLang="en-US" smtClean="0">
                <a:latin typeface="Times New Roman" pitchFamily="18" charset="0"/>
              </a:rPr>
              <a:t>算法时，未给进程或作业分配足够的页面数时，有时会出现分配的页面数增多，缺页次数反而增加。</a:t>
            </a:r>
          </a:p>
          <a:p>
            <a:pPr lvl="2" eaLnBrk="1" hangingPunct="1"/>
            <a:r>
              <a:rPr lang="zh-CN" altLang="en-US" smtClean="0">
                <a:latin typeface="Times New Roman" pitchFamily="18" charset="0"/>
              </a:rPr>
              <a:t>原因在于没有考虑程序执行的动态特征。</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solidFill>
                  <a:srgbClr val="000000"/>
                </a:solidFill>
              </a:rPr>
              <a:t>5.3	</a:t>
            </a:r>
            <a:r>
              <a:rPr lang="zh-CN" altLang="en-US" smtClean="0">
                <a:solidFill>
                  <a:srgbClr val="000000"/>
                </a:solidFill>
              </a:rPr>
              <a:t>页面置换算法</a:t>
            </a:r>
            <a:endParaRPr lang="zh-CN" altLang="en-US" smtClean="0"/>
          </a:p>
        </p:txBody>
      </p:sp>
      <p:sp>
        <p:nvSpPr>
          <p:cNvPr id="50178" name="Rectangle 2"/>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Times New Roman" pitchFamily="18" charset="0"/>
              </a:rPr>
              <a:t>最近最久未用页面置换算法</a:t>
            </a:r>
            <a:r>
              <a:rPr lang="en-US" altLang="zh-CN" smtClean="0">
                <a:latin typeface="Times New Roman" pitchFamily="18" charset="0"/>
              </a:rPr>
              <a:t>LRU</a:t>
            </a:r>
            <a:r>
              <a:rPr lang="zh-CN" altLang="en-US" smtClean="0">
                <a:latin typeface="Times New Roman" pitchFamily="18" charset="0"/>
              </a:rPr>
              <a:t>（</a:t>
            </a:r>
            <a:r>
              <a:rPr lang="en-US" altLang="zh-CN" smtClean="0">
                <a:latin typeface="Times New Roman" pitchFamily="18" charset="0"/>
              </a:rPr>
              <a:t>Least  Recently  Used</a:t>
            </a:r>
            <a:r>
              <a:rPr lang="zh-CN" altLang="en-US" smtClean="0">
                <a:latin typeface="Times New Roman" pitchFamily="18" charset="0"/>
              </a:rPr>
              <a:t>）</a:t>
            </a:r>
          </a:p>
          <a:p>
            <a:pPr lvl="1" eaLnBrk="1" hangingPunct="1"/>
            <a:r>
              <a:rPr lang="zh-CN" altLang="en-US" smtClean="0">
                <a:latin typeface="Times New Roman" pitchFamily="18" charset="0"/>
              </a:rPr>
              <a:t>原理：当需要置换一页时，</a:t>
            </a:r>
            <a:r>
              <a:rPr lang="zh-CN" altLang="en-US" smtClean="0">
                <a:solidFill>
                  <a:srgbClr val="FF0000"/>
                </a:solidFill>
                <a:latin typeface="Times New Roman" pitchFamily="18" charset="0"/>
              </a:rPr>
              <a:t>选择在最近一段时间内最久未用的页予以淘汰</a:t>
            </a:r>
          </a:p>
          <a:p>
            <a:pPr lvl="1" eaLnBrk="1" hangingPunct="1"/>
            <a:r>
              <a:rPr lang="zh-CN" altLang="en-US" smtClean="0">
                <a:latin typeface="Times New Roman" pitchFamily="18" charset="0"/>
              </a:rPr>
              <a:t>实现</a:t>
            </a:r>
          </a:p>
          <a:p>
            <a:pPr algn="just" eaLnBrk="1" hangingPunct="1">
              <a:spcBef>
                <a:spcPct val="50000"/>
              </a:spcBef>
              <a:buClr>
                <a:schemeClr val="bg1"/>
              </a:buClr>
              <a:buFont typeface="Wingdings" panose="05000000000000000000" pitchFamily="2" charset="2"/>
              <a:buNone/>
            </a:pPr>
            <a:r>
              <a:rPr lang="zh-CN" altLang="en-US" sz="2400" smtClean="0">
                <a:latin typeface="Times New Roman" pitchFamily="18" charset="0"/>
              </a:rPr>
              <a:t>        通过周期性地对“引用位”进行检查，并利用它来记录一个页面自上次被访问以来所经历的时间</a:t>
            </a:r>
            <a:r>
              <a:rPr lang="en-US" altLang="zh-CN" sz="2400" smtClean="0">
                <a:latin typeface="Times New Roman" pitchFamily="18" charset="0"/>
              </a:rPr>
              <a:t>T</a:t>
            </a:r>
            <a:r>
              <a:rPr lang="zh-CN" altLang="en-US" sz="2400" smtClean="0">
                <a:latin typeface="Times New Roman" pitchFamily="18" charset="0"/>
              </a:rPr>
              <a:t>；淘汰时，选择</a:t>
            </a:r>
            <a:r>
              <a:rPr lang="en-US" altLang="zh-CN" sz="2400" smtClean="0">
                <a:latin typeface="Times New Roman" pitchFamily="18" charset="0"/>
              </a:rPr>
              <a:t>T </a:t>
            </a:r>
            <a:r>
              <a:rPr lang="zh-CN" altLang="en-US" sz="2400" smtClean="0">
                <a:latin typeface="Times New Roman" pitchFamily="18" charset="0"/>
              </a:rPr>
              <a:t>为最大的页</a:t>
            </a:r>
            <a:r>
              <a:rPr lang="zh-CN" altLang="en-US" smtClean="0">
                <a:latin typeface="Times New Roman" pitchFamily="18"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362" name="Group 2"/>
          <p:cNvGraphicFramePr>
            <a:graphicFrameLocks noGrp="1"/>
          </p:cNvGraphicFramePr>
          <p:nvPr/>
        </p:nvGraphicFramePr>
        <p:xfrm>
          <a:off x="512763" y="2189163"/>
          <a:ext cx="8077200" cy="579437"/>
        </p:xfrm>
        <a:graphic>
          <a:graphicData uri="http://schemas.openxmlformats.org/drawingml/2006/table">
            <a:tbl>
              <a:tblPr/>
              <a:tblGrid>
                <a:gridCol w="673100"/>
                <a:gridCol w="673100"/>
                <a:gridCol w="673100"/>
                <a:gridCol w="673100"/>
                <a:gridCol w="673100"/>
                <a:gridCol w="673100"/>
                <a:gridCol w="673100"/>
                <a:gridCol w="673100"/>
                <a:gridCol w="673100"/>
                <a:gridCol w="673100"/>
                <a:gridCol w="673100"/>
                <a:gridCol w="673100"/>
              </a:tblGrid>
              <a:tr h="579437">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2</a:t>
                      </a:r>
                    </a:p>
                  </a:txBody>
                  <a:tcPr marT="45745" marB="45745"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3</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2</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1</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5</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2</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4</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5</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3</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2</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5</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2</a:t>
                      </a:r>
                    </a:p>
                  </a:txBody>
                  <a:tcPr marT="45745" marB="45745"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r>
            </a:tbl>
          </a:graphicData>
        </a:graphic>
      </p:graphicFrame>
      <p:graphicFrame>
        <p:nvGraphicFramePr>
          <p:cNvPr id="271390" name="Group 30"/>
          <p:cNvGraphicFramePr>
            <a:graphicFrameLocks noGrp="1"/>
          </p:cNvGraphicFramePr>
          <p:nvPr/>
        </p:nvGraphicFramePr>
        <p:xfrm>
          <a:off x="588963" y="2951163"/>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rgbClr val="CC0066"/>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49DAF7"/>
                    </a:solidFill>
                  </a:tcPr>
                </a:tc>
              </a:tr>
            </a:tbl>
          </a:graphicData>
        </a:graphic>
      </p:graphicFrame>
      <p:graphicFrame>
        <p:nvGraphicFramePr>
          <p:cNvPr id="271400" name="Group 40"/>
          <p:cNvGraphicFramePr>
            <a:graphicFrameLocks noGrp="1"/>
          </p:cNvGraphicFramePr>
          <p:nvPr/>
        </p:nvGraphicFramePr>
        <p:xfrm>
          <a:off x="1274763" y="2951163"/>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rgbClr val="CC0066"/>
                          </a:solidFill>
                          <a:effectLst/>
                          <a:latin typeface="Tahoma" panose="020B0604030504040204" pitchFamily="34" charset="0"/>
                          <a:ea typeface="宋体" panose="02010600030101010101" pitchFamily="2" charset="-122"/>
                        </a:rPr>
                        <a:t>3</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49DAF7"/>
                    </a:solidFill>
                  </a:tcPr>
                </a:tc>
              </a:tr>
            </a:tbl>
          </a:graphicData>
        </a:graphic>
      </p:graphicFrame>
      <p:graphicFrame>
        <p:nvGraphicFramePr>
          <p:cNvPr id="271410" name="Group 50"/>
          <p:cNvGraphicFramePr>
            <a:graphicFrameLocks noGrp="1"/>
          </p:cNvGraphicFramePr>
          <p:nvPr/>
        </p:nvGraphicFramePr>
        <p:xfrm>
          <a:off x="2570163" y="2951163"/>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rgbClr val="CC0066"/>
                          </a:solidFill>
                          <a:effectLst/>
                          <a:latin typeface="Tahoma" panose="020B0604030504040204" pitchFamily="34" charset="0"/>
                          <a:ea typeface="宋体" panose="02010600030101010101" pitchFamily="2" charset="-122"/>
                        </a:rPr>
                        <a:t>1</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49DAF7"/>
                    </a:solidFill>
                  </a:tcPr>
                </a:tc>
              </a:tr>
            </a:tbl>
          </a:graphicData>
        </a:graphic>
      </p:graphicFrame>
      <p:graphicFrame>
        <p:nvGraphicFramePr>
          <p:cNvPr id="271420" name="Group 60"/>
          <p:cNvGraphicFramePr>
            <a:graphicFrameLocks noGrp="1"/>
          </p:cNvGraphicFramePr>
          <p:nvPr/>
        </p:nvGraphicFramePr>
        <p:xfrm>
          <a:off x="3255963" y="2951163"/>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rgbClr val="CC0066"/>
                          </a:solidFill>
                          <a:effectLst/>
                          <a:latin typeface="Tahoma" panose="020B0604030504040204" pitchFamily="34" charset="0"/>
                          <a:ea typeface="宋体" panose="02010600030101010101" pitchFamily="2" charset="-122"/>
                        </a:rPr>
                        <a:t>5</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1</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r>
            </a:tbl>
          </a:graphicData>
        </a:graphic>
      </p:graphicFrame>
      <p:graphicFrame>
        <p:nvGraphicFramePr>
          <p:cNvPr id="271430" name="Group 70"/>
          <p:cNvGraphicFramePr>
            <a:graphicFrameLocks noGrp="1"/>
          </p:cNvGraphicFramePr>
          <p:nvPr/>
        </p:nvGraphicFramePr>
        <p:xfrm>
          <a:off x="4627563" y="2951163"/>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5</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rgbClr val="CC0066"/>
                          </a:solidFill>
                          <a:effectLst/>
                          <a:latin typeface="Tahoma" panose="020B0604030504040204" pitchFamily="34" charset="0"/>
                          <a:ea typeface="宋体" panose="02010600030101010101" pitchFamily="2" charset="-122"/>
                        </a:rPr>
                        <a:t>4</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r>
            </a:tbl>
          </a:graphicData>
        </a:graphic>
      </p:graphicFrame>
      <p:graphicFrame>
        <p:nvGraphicFramePr>
          <p:cNvPr id="271440" name="Group 80"/>
          <p:cNvGraphicFramePr>
            <a:graphicFrameLocks noGrp="1"/>
          </p:cNvGraphicFramePr>
          <p:nvPr/>
        </p:nvGraphicFramePr>
        <p:xfrm>
          <a:off x="6761163" y="2951163"/>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rgbClr val="CC0066"/>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r>
            </a:tbl>
          </a:graphicData>
        </a:graphic>
      </p:graphicFrame>
      <p:sp>
        <p:nvSpPr>
          <p:cNvPr id="51289" name="Rectangle 90"/>
          <p:cNvSpPr>
            <a:spLocks noChangeArrowheads="1"/>
          </p:cNvSpPr>
          <p:nvPr/>
        </p:nvSpPr>
        <p:spPr bwMode="auto">
          <a:xfrm>
            <a:off x="838200" y="1368425"/>
            <a:ext cx="77930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2800" b="1">
                <a:solidFill>
                  <a:schemeClr val="tx2"/>
                </a:solidFill>
                <a:latin typeface="楷体" pitchFamily="49" charset="-122"/>
                <a:ea typeface="楷体" pitchFamily="49" charset="-122"/>
              </a:rPr>
              <a:t>例：一个有</a:t>
            </a:r>
            <a:r>
              <a:rPr lang="en-US" altLang="zh-CN" sz="2800" b="1">
                <a:solidFill>
                  <a:schemeClr val="tx2"/>
                </a:solidFill>
                <a:latin typeface="楷体" pitchFamily="49" charset="-122"/>
                <a:ea typeface="楷体" pitchFamily="49" charset="-122"/>
              </a:rPr>
              <a:t>5</a:t>
            </a:r>
            <a:r>
              <a:rPr lang="zh-CN" altLang="en-US" sz="2800" b="1">
                <a:solidFill>
                  <a:schemeClr val="tx2"/>
                </a:solidFill>
                <a:latin typeface="楷体" pitchFamily="49" charset="-122"/>
                <a:ea typeface="楷体" pitchFamily="49" charset="-122"/>
              </a:rPr>
              <a:t>个页面的进程，在内存为它分配</a:t>
            </a:r>
            <a:r>
              <a:rPr lang="en-US" altLang="zh-CN" sz="2800" b="1">
                <a:solidFill>
                  <a:schemeClr val="tx2"/>
                </a:solidFill>
                <a:latin typeface="楷体" pitchFamily="49" charset="-122"/>
                <a:ea typeface="楷体" pitchFamily="49" charset="-122"/>
              </a:rPr>
              <a:t>3</a:t>
            </a:r>
            <a:r>
              <a:rPr lang="zh-CN" altLang="en-US" sz="2800" b="1">
                <a:solidFill>
                  <a:schemeClr val="tx2"/>
                </a:solidFill>
                <a:latin typeface="楷体" pitchFamily="49" charset="-122"/>
                <a:ea typeface="楷体" pitchFamily="49" charset="-122"/>
              </a:rPr>
              <a:t>个物理块，其页面访问顺序如下：</a:t>
            </a:r>
          </a:p>
        </p:txBody>
      </p:sp>
      <p:sp>
        <p:nvSpPr>
          <p:cNvPr id="271451" name="Text Box 91"/>
          <p:cNvSpPr txBox="1">
            <a:spLocks noChangeArrowheads="1"/>
          </p:cNvSpPr>
          <p:nvPr/>
        </p:nvSpPr>
        <p:spPr bwMode="auto">
          <a:xfrm>
            <a:off x="1360488" y="5607050"/>
            <a:ext cx="754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solidFill>
                  <a:srgbClr val="FF0066"/>
                </a:solidFill>
                <a:latin typeface="Tahoma" pitchFamily="34" charset="0"/>
                <a:ea typeface="宋体" pitchFamily="2" charset="-122"/>
              </a:rPr>
              <a:t>LRU</a:t>
            </a:r>
            <a:r>
              <a:rPr lang="zh-CN" altLang="en-US" sz="2800" b="1">
                <a:solidFill>
                  <a:srgbClr val="FF0066"/>
                </a:solidFill>
                <a:latin typeface="Tahoma" pitchFamily="34" charset="0"/>
                <a:ea typeface="宋体" pitchFamily="2" charset="-122"/>
              </a:rPr>
              <a:t>算法：页面置换次数</a:t>
            </a:r>
            <a:r>
              <a:rPr lang="en-US" altLang="zh-CN" sz="2800" b="1">
                <a:solidFill>
                  <a:srgbClr val="FF0066"/>
                </a:solidFill>
                <a:latin typeface="Tahoma" pitchFamily="34" charset="0"/>
                <a:ea typeface="宋体" pitchFamily="2" charset="-122"/>
              </a:rPr>
              <a:t>=4</a:t>
            </a:r>
          </a:p>
        </p:txBody>
      </p:sp>
      <p:graphicFrame>
        <p:nvGraphicFramePr>
          <p:cNvPr id="271452" name="Group 92"/>
          <p:cNvGraphicFramePr>
            <a:graphicFrameLocks noGrp="1"/>
          </p:cNvGraphicFramePr>
          <p:nvPr/>
        </p:nvGraphicFramePr>
        <p:xfrm>
          <a:off x="5999163" y="2951163"/>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rgbClr val="CC0066"/>
                          </a:solidFill>
                          <a:effectLst/>
                          <a:latin typeface="Tahoma" panose="020B0604030504040204" pitchFamily="34" charset="0"/>
                          <a:ea typeface="宋体" panose="02010600030101010101" pitchFamily="2" charset="-122"/>
                        </a:rPr>
                        <a:t>3</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5</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4</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r>
            </a:tbl>
          </a:graphicData>
        </a:graphic>
      </p:graphicFrame>
      <p:graphicFrame>
        <p:nvGraphicFramePr>
          <p:cNvPr id="271463" name="Group 103"/>
          <p:cNvGraphicFramePr>
            <a:graphicFrameLocks noGrp="1"/>
          </p:cNvGraphicFramePr>
          <p:nvPr/>
        </p:nvGraphicFramePr>
        <p:xfrm>
          <a:off x="1938338" y="2951163"/>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3</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99FF"/>
                    </a:solidFill>
                  </a:tcPr>
                </a:tc>
              </a:tr>
            </a:tbl>
          </a:graphicData>
        </a:graphic>
      </p:graphicFrame>
      <p:graphicFrame>
        <p:nvGraphicFramePr>
          <p:cNvPr id="271473" name="Group 113"/>
          <p:cNvGraphicFramePr>
            <a:graphicFrameLocks noGrp="1"/>
          </p:cNvGraphicFramePr>
          <p:nvPr/>
        </p:nvGraphicFramePr>
        <p:xfrm>
          <a:off x="3941763" y="2951163"/>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1</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99FF"/>
                    </a:solidFill>
                  </a:tcPr>
                </a:tc>
              </a:tr>
            </a:tbl>
          </a:graphicData>
        </a:graphic>
      </p:graphicFrame>
      <p:graphicFrame>
        <p:nvGraphicFramePr>
          <p:cNvPr id="271483" name="Group 123"/>
          <p:cNvGraphicFramePr>
            <a:graphicFrameLocks noGrp="1"/>
          </p:cNvGraphicFramePr>
          <p:nvPr/>
        </p:nvGraphicFramePr>
        <p:xfrm>
          <a:off x="5291138" y="2951163"/>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5</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4</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99FF"/>
                    </a:solidFill>
                  </a:tcPr>
                </a:tc>
              </a:tr>
            </a:tbl>
          </a:graphicData>
        </a:graphic>
      </p:graphicFrame>
      <p:graphicFrame>
        <p:nvGraphicFramePr>
          <p:cNvPr id="271493" name="Group 133"/>
          <p:cNvGraphicFramePr>
            <a:graphicFrameLocks noGrp="1"/>
          </p:cNvGraphicFramePr>
          <p:nvPr/>
        </p:nvGraphicFramePr>
        <p:xfrm>
          <a:off x="7370763" y="2951163"/>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99FF"/>
                    </a:solidFill>
                  </a:tcPr>
                </a:tc>
              </a:tr>
            </a:tbl>
          </a:graphicData>
        </a:graphic>
      </p:graphicFrame>
      <p:graphicFrame>
        <p:nvGraphicFramePr>
          <p:cNvPr id="271503" name="Group 143"/>
          <p:cNvGraphicFramePr>
            <a:graphicFrameLocks noGrp="1"/>
          </p:cNvGraphicFramePr>
          <p:nvPr/>
        </p:nvGraphicFramePr>
        <p:xfrm>
          <a:off x="7980363" y="2951163"/>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99FF"/>
                    </a:solidFill>
                  </a:tcPr>
                </a:tc>
              </a:tr>
            </a:tbl>
          </a:graphicData>
        </a:graphic>
      </p:graphicFrame>
      <p:sp>
        <p:nvSpPr>
          <p:cNvPr id="51351"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solidFill>
                  <a:srgbClr val="000000"/>
                </a:solidFill>
              </a:rPr>
              <a:t>5.3	</a:t>
            </a:r>
            <a:r>
              <a:rPr lang="zh-CN" altLang="en-US" smtClean="0">
                <a:solidFill>
                  <a:srgbClr val="000000"/>
                </a:solidFill>
              </a:rPr>
              <a:t>页面置换算法</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71390"/>
                                        </p:tgtEl>
                                        <p:attrNameLst>
                                          <p:attrName>style.visibility</p:attrName>
                                        </p:attrNameLst>
                                      </p:cBhvr>
                                      <p:to>
                                        <p:strVal val="visible"/>
                                      </p:to>
                                    </p:set>
                                    <p:anim calcmode="lin" valueType="num">
                                      <p:cBhvr additive="base">
                                        <p:cTn id="7" dur="500" fill="hold"/>
                                        <p:tgtEl>
                                          <p:spTgt spid="271390"/>
                                        </p:tgtEl>
                                        <p:attrNameLst>
                                          <p:attrName>ppt_x</p:attrName>
                                        </p:attrNameLst>
                                      </p:cBhvr>
                                      <p:tavLst>
                                        <p:tav tm="0">
                                          <p:val>
                                            <p:strVal val="0-#ppt_w/2"/>
                                          </p:val>
                                        </p:tav>
                                        <p:tav tm="100000">
                                          <p:val>
                                            <p:strVal val="#ppt_x"/>
                                          </p:val>
                                        </p:tav>
                                      </p:tavLst>
                                    </p:anim>
                                    <p:anim calcmode="lin" valueType="num">
                                      <p:cBhvr additive="base">
                                        <p:cTn id="8" dur="500" fill="hold"/>
                                        <p:tgtEl>
                                          <p:spTgt spid="2713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71400"/>
                                        </p:tgtEl>
                                        <p:attrNameLst>
                                          <p:attrName>style.visibility</p:attrName>
                                        </p:attrNameLst>
                                      </p:cBhvr>
                                      <p:to>
                                        <p:strVal val="visible"/>
                                      </p:to>
                                    </p:set>
                                    <p:anim calcmode="lin" valueType="num">
                                      <p:cBhvr additive="base">
                                        <p:cTn id="13" dur="500" fill="hold"/>
                                        <p:tgtEl>
                                          <p:spTgt spid="271400"/>
                                        </p:tgtEl>
                                        <p:attrNameLst>
                                          <p:attrName>ppt_x</p:attrName>
                                        </p:attrNameLst>
                                      </p:cBhvr>
                                      <p:tavLst>
                                        <p:tav tm="0">
                                          <p:val>
                                            <p:strVal val="0-#ppt_w/2"/>
                                          </p:val>
                                        </p:tav>
                                        <p:tav tm="100000">
                                          <p:val>
                                            <p:strVal val="#ppt_x"/>
                                          </p:val>
                                        </p:tav>
                                      </p:tavLst>
                                    </p:anim>
                                    <p:anim calcmode="lin" valueType="num">
                                      <p:cBhvr additive="base">
                                        <p:cTn id="14" dur="500" fill="hold"/>
                                        <p:tgtEl>
                                          <p:spTgt spid="27140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71463"/>
                                        </p:tgtEl>
                                        <p:attrNameLst>
                                          <p:attrName>style.visibility</p:attrName>
                                        </p:attrNameLst>
                                      </p:cBhvr>
                                      <p:to>
                                        <p:strVal val="visible"/>
                                      </p:to>
                                    </p:set>
                                    <p:anim calcmode="lin" valueType="num">
                                      <p:cBhvr additive="base">
                                        <p:cTn id="19" dur="500" fill="hold"/>
                                        <p:tgtEl>
                                          <p:spTgt spid="271463"/>
                                        </p:tgtEl>
                                        <p:attrNameLst>
                                          <p:attrName>ppt_x</p:attrName>
                                        </p:attrNameLst>
                                      </p:cBhvr>
                                      <p:tavLst>
                                        <p:tav tm="0">
                                          <p:val>
                                            <p:strVal val="0-#ppt_w/2"/>
                                          </p:val>
                                        </p:tav>
                                        <p:tav tm="100000">
                                          <p:val>
                                            <p:strVal val="#ppt_x"/>
                                          </p:val>
                                        </p:tav>
                                      </p:tavLst>
                                    </p:anim>
                                    <p:anim calcmode="lin" valueType="num">
                                      <p:cBhvr additive="base">
                                        <p:cTn id="20" dur="500" fill="hold"/>
                                        <p:tgtEl>
                                          <p:spTgt spid="27146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71410"/>
                                        </p:tgtEl>
                                        <p:attrNameLst>
                                          <p:attrName>style.visibility</p:attrName>
                                        </p:attrNameLst>
                                      </p:cBhvr>
                                      <p:to>
                                        <p:strVal val="visible"/>
                                      </p:to>
                                    </p:set>
                                    <p:anim calcmode="lin" valueType="num">
                                      <p:cBhvr additive="base">
                                        <p:cTn id="25" dur="500" fill="hold"/>
                                        <p:tgtEl>
                                          <p:spTgt spid="271410"/>
                                        </p:tgtEl>
                                        <p:attrNameLst>
                                          <p:attrName>ppt_x</p:attrName>
                                        </p:attrNameLst>
                                      </p:cBhvr>
                                      <p:tavLst>
                                        <p:tav tm="0">
                                          <p:val>
                                            <p:strVal val="0-#ppt_w/2"/>
                                          </p:val>
                                        </p:tav>
                                        <p:tav tm="100000">
                                          <p:val>
                                            <p:strVal val="#ppt_x"/>
                                          </p:val>
                                        </p:tav>
                                      </p:tavLst>
                                    </p:anim>
                                    <p:anim calcmode="lin" valueType="num">
                                      <p:cBhvr additive="base">
                                        <p:cTn id="26" dur="500" fill="hold"/>
                                        <p:tgtEl>
                                          <p:spTgt spid="27141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71420"/>
                                        </p:tgtEl>
                                        <p:attrNameLst>
                                          <p:attrName>style.visibility</p:attrName>
                                        </p:attrNameLst>
                                      </p:cBhvr>
                                      <p:to>
                                        <p:strVal val="visible"/>
                                      </p:to>
                                    </p:set>
                                    <p:anim calcmode="lin" valueType="num">
                                      <p:cBhvr additive="base">
                                        <p:cTn id="31" dur="500" fill="hold"/>
                                        <p:tgtEl>
                                          <p:spTgt spid="271420"/>
                                        </p:tgtEl>
                                        <p:attrNameLst>
                                          <p:attrName>ppt_x</p:attrName>
                                        </p:attrNameLst>
                                      </p:cBhvr>
                                      <p:tavLst>
                                        <p:tav tm="0">
                                          <p:val>
                                            <p:strVal val="0-#ppt_w/2"/>
                                          </p:val>
                                        </p:tav>
                                        <p:tav tm="100000">
                                          <p:val>
                                            <p:strVal val="#ppt_x"/>
                                          </p:val>
                                        </p:tav>
                                      </p:tavLst>
                                    </p:anim>
                                    <p:anim calcmode="lin" valueType="num">
                                      <p:cBhvr additive="base">
                                        <p:cTn id="32" dur="500" fill="hold"/>
                                        <p:tgtEl>
                                          <p:spTgt spid="27142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71473"/>
                                        </p:tgtEl>
                                        <p:attrNameLst>
                                          <p:attrName>style.visibility</p:attrName>
                                        </p:attrNameLst>
                                      </p:cBhvr>
                                      <p:to>
                                        <p:strVal val="visible"/>
                                      </p:to>
                                    </p:set>
                                    <p:anim calcmode="lin" valueType="num">
                                      <p:cBhvr additive="base">
                                        <p:cTn id="37" dur="500" fill="hold"/>
                                        <p:tgtEl>
                                          <p:spTgt spid="271473"/>
                                        </p:tgtEl>
                                        <p:attrNameLst>
                                          <p:attrName>ppt_x</p:attrName>
                                        </p:attrNameLst>
                                      </p:cBhvr>
                                      <p:tavLst>
                                        <p:tav tm="0">
                                          <p:val>
                                            <p:strVal val="0-#ppt_w/2"/>
                                          </p:val>
                                        </p:tav>
                                        <p:tav tm="100000">
                                          <p:val>
                                            <p:strVal val="#ppt_x"/>
                                          </p:val>
                                        </p:tav>
                                      </p:tavLst>
                                    </p:anim>
                                    <p:anim calcmode="lin" valueType="num">
                                      <p:cBhvr additive="base">
                                        <p:cTn id="38" dur="500" fill="hold"/>
                                        <p:tgtEl>
                                          <p:spTgt spid="27147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271430"/>
                                        </p:tgtEl>
                                        <p:attrNameLst>
                                          <p:attrName>style.visibility</p:attrName>
                                        </p:attrNameLst>
                                      </p:cBhvr>
                                      <p:to>
                                        <p:strVal val="visible"/>
                                      </p:to>
                                    </p:set>
                                    <p:anim calcmode="lin" valueType="num">
                                      <p:cBhvr additive="base">
                                        <p:cTn id="43" dur="500" fill="hold"/>
                                        <p:tgtEl>
                                          <p:spTgt spid="271430"/>
                                        </p:tgtEl>
                                        <p:attrNameLst>
                                          <p:attrName>ppt_x</p:attrName>
                                        </p:attrNameLst>
                                      </p:cBhvr>
                                      <p:tavLst>
                                        <p:tav tm="0">
                                          <p:val>
                                            <p:strVal val="0-#ppt_w/2"/>
                                          </p:val>
                                        </p:tav>
                                        <p:tav tm="100000">
                                          <p:val>
                                            <p:strVal val="#ppt_x"/>
                                          </p:val>
                                        </p:tav>
                                      </p:tavLst>
                                    </p:anim>
                                    <p:anim calcmode="lin" valueType="num">
                                      <p:cBhvr additive="base">
                                        <p:cTn id="44" dur="500" fill="hold"/>
                                        <p:tgtEl>
                                          <p:spTgt spid="27143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271483"/>
                                        </p:tgtEl>
                                        <p:attrNameLst>
                                          <p:attrName>style.visibility</p:attrName>
                                        </p:attrNameLst>
                                      </p:cBhvr>
                                      <p:to>
                                        <p:strVal val="visible"/>
                                      </p:to>
                                    </p:set>
                                    <p:anim calcmode="lin" valueType="num">
                                      <p:cBhvr additive="base">
                                        <p:cTn id="49" dur="500" fill="hold"/>
                                        <p:tgtEl>
                                          <p:spTgt spid="271483"/>
                                        </p:tgtEl>
                                        <p:attrNameLst>
                                          <p:attrName>ppt_x</p:attrName>
                                        </p:attrNameLst>
                                      </p:cBhvr>
                                      <p:tavLst>
                                        <p:tav tm="0">
                                          <p:val>
                                            <p:strVal val="0-#ppt_w/2"/>
                                          </p:val>
                                        </p:tav>
                                        <p:tav tm="100000">
                                          <p:val>
                                            <p:strVal val="#ppt_x"/>
                                          </p:val>
                                        </p:tav>
                                      </p:tavLst>
                                    </p:anim>
                                    <p:anim calcmode="lin" valueType="num">
                                      <p:cBhvr additive="base">
                                        <p:cTn id="50" dur="500" fill="hold"/>
                                        <p:tgtEl>
                                          <p:spTgt spid="271483"/>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271452"/>
                                        </p:tgtEl>
                                        <p:attrNameLst>
                                          <p:attrName>style.visibility</p:attrName>
                                        </p:attrNameLst>
                                      </p:cBhvr>
                                      <p:to>
                                        <p:strVal val="visible"/>
                                      </p:to>
                                    </p:set>
                                    <p:anim calcmode="lin" valueType="num">
                                      <p:cBhvr additive="base">
                                        <p:cTn id="55" dur="500" fill="hold"/>
                                        <p:tgtEl>
                                          <p:spTgt spid="271452"/>
                                        </p:tgtEl>
                                        <p:attrNameLst>
                                          <p:attrName>ppt_x</p:attrName>
                                        </p:attrNameLst>
                                      </p:cBhvr>
                                      <p:tavLst>
                                        <p:tav tm="0">
                                          <p:val>
                                            <p:strVal val="0-#ppt_w/2"/>
                                          </p:val>
                                        </p:tav>
                                        <p:tav tm="100000">
                                          <p:val>
                                            <p:strVal val="#ppt_x"/>
                                          </p:val>
                                        </p:tav>
                                      </p:tavLst>
                                    </p:anim>
                                    <p:anim calcmode="lin" valueType="num">
                                      <p:cBhvr additive="base">
                                        <p:cTn id="56" dur="500" fill="hold"/>
                                        <p:tgtEl>
                                          <p:spTgt spid="271452"/>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271440"/>
                                        </p:tgtEl>
                                        <p:attrNameLst>
                                          <p:attrName>style.visibility</p:attrName>
                                        </p:attrNameLst>
                                      </p:cBhvr>
                                      <p:to>
                                        <p:strVal val="visible"/>
                                      </p:to>
                                    </p:set>
                                    <p:anim calcmode="lin" valueType="num">
                                      <p:cBhvr additive="base">
                                        <p:cTn id="61" dur="500" fill="hold"/>
                                        <p:tgtEl>
                                          <p:spTgt spid="271440"/>
                                        </p:tgtEl>
                                        <p:attrNameLst>
                                          <p:attrName>ppt_x</p:attrName>
                                        </p:attrNameLst>
                                      </p:cBhvr>
                                      <p:tavLst>
                                        <p:tav tm="0">
                                          <p:val>
                                            <p:strVal val="0-#ppt_w/2"/>
                                          </p:val>
                                        </p:tav>
                                        <p:tav tm="100000">
                                          <p:val>
                                            <p:strVal val="#ppt_x"/>
                                          </p:val>
                                        </p:tav>
                                      </p:tavLst>
                                    </p:anim>
                                    <p:anim calcmode="lin" valueType="num">
                                      <p:cBhvr additive="base">
                                        <p:cTn id="62" dur="500" fill="hold"/>
                                        <p:tgtEl>
                                          <p:spTgt spid="271440"/>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271493"/>
                                        </p:tgtEl>
                                        <p:attrNameLst>
                                          <p:attrName>style.visibility</p:attrName>
                                        </p:attrNameLst>
                                      </p:cBhvr>
                                      <p:to>
                                        <p:strVal val="visible"/>
                                      </p:to>
                                    </p:set>
                                    <p:anim calcmode="lin" valueType="num">
                                      <p:cBhvr additive="base">
                                        <p:cTn id="67" dur="500" fill="hold"/>
                                        <p:tgtEl>
                                          <p:spTgt spid="271493"/>
                                        </p:tgtEl>
                                        <p:attrNameLst>
                                          <p:attrName>ppt_x</p:attrName>
                                        </p:attrNameLst>
                                      </p:cBhvr>
                                      <p:tavLst>
                                        <p:tav tm="0">
                                          <p:val>
                                            <p:strVal val="0-#ppt_w/2"/>
                                          </p:val>
                                        </p:tav>
                                        <p:tav tm="100000">
                                          <p:val>
                                            <p:strVal val="#ppt_x"/>
                                          </p:val>
                                        </p:tav>
                                      </p:tavLst>
                                    </p:anim>
                                    <p:anim calcmode="lin" valueType="num">
                                      <p:cBhvr additive="base">
                                        <p:cTn id="68" dur="500" fill="hold"/>
                                        <p:tgtEl>
                                          <p:spTgt spid="271493"/>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nodeType="clickEffect">
                                  <p:stCondLst>
                                    <p:cond delay="0"/>
                                  </p:stCondLst>
                                  <p:childTnLst>
                                    <p:set>
                                      <p:cBhvr>
                                        <p:cTn id="72" dur="1" fill="hold">
                                          <p:stCondLst>
                                            <p:cond delay="0"/>
                                          </p:stCondLst>
                                        </p:cTn>
                                        <p:tgtEl>
                                          <p:spTgt spid="271503"/>
                                        </p:tgtEl>
                                        <p:attrNameLst>
                                          <p:attrName>style.visibility</p:attrName>
                                        </p:attrNameLst>
                                      </p:cBhvr>
                                      <p:to>
                                        <p:strVal val="visible"/>
                                      </p:to>
                                    </p:set>
                                    <p:anim calcmode="lin" valueType="num">
                                      <p:cBhvr additive="base">
                                        <p:cTn id="73" dur="500" fill="hold"/>
                                        <p:tgtEl>
                                          <p:spTgt spid="271503"/>
                                        </p:tgtEl>
                                        <p:attrNameLst>
                                          <p:attrName>ppt_x</p:attrName>
                                        </p:attrNameLst>
                                      </p:cBhvr>
                                      <p:tavLst>
                                        <p:tav tm="0">
                                          <p:val>
                                            <p:strVal val="0-#ppt_w/2"/>
                                          </p:val>
                                        </p:tav>
                                        <p:tav tm="100000">
                                          <p:val>
                                            <p:strVal val="#ppt_x"/>
                                          </p:val>
                                        </p:tav>
                                      </p:tavLst>
                                    </p:anim>
                                    <p:anim calcmode="lin" valueType="num">
                                      <p:cBhvr additive="base">
                                        <p:cTn id="74" dur="500" fill="hold"/>
                                        <p:tgtEl>
                                          <p:spTgt spid="271503"/>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71451"/>
                                        </p:tgtEl>
                                        <p:attrNameLst>
                                          <p:attrName>style.visibility</p:attrName>
                                        </p:attrNameLst>
                                      </p:cBhvr>
                                      <p:to>
                                        <p:strVal val="visible"/>
                                      </p:to>
                                    </p:set>
                                    <p:anim calcmode="lin" valueType="num">
                                      <p:cBhvr additive="base">
                                        <p:cTn id="79" dur="500" fill="hold"/>
                                        <p:tgtEl>
                                          <p:spTgt spid="271451"/>
                                        </p:tgtEl>
                                        <p:attrNameLst>
                                          <p:attrName>ppt_x</p:attrName>
                                        </p:attrNameLst>
                                      </p:cBhvr>
                                      <p:tavLst>
                                        <p:tav tm="0">
                                          <p:val>
                                            <p:strVal val="0-#ppt_w/2"/>
                                          </p:val>
                                        </p:tav>
                                        <p:tav tm="100000">
                                          <p:val>
                                            <p:strVal val="#ppt_x"/>
                                          </p:val>
                                        </p:tav>
                                      </p:tavLst>
                                    </p:anim>
                                    <p:anim calcmode="lin" valueType="num">
                                      <p:cBhvr additive="base">
                                        <p:cTn id="80" dur="500" fill="hold"/>
                                        <p:tgtEl>
                                          <p:spTgt spid="2714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45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idx="4294967295"/>
          </p:nvPr>
        </p:nvSpPr>
        <p:spPr bwMode="auto">
          <a:xfrm>
            <a:off x="150813" y="1055688"/>
            <a:ext cx="8229600" cy="4759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lnSpc>
                <a:spcPct val="90000"/>
              </a:lnSpc>
            </a:pPr>
            <a:r>
              <a:rPr lang="zh-CN" altLang="en-US" sz="3200" smtClean="0">
                <a:latin typeface="Times New Roman" pitchFamily="18" charset="0"/>
              </a:rPr>
              <a:t>硬件支持</a:t>
            </a:r>
          </a:p>
          <a:p>
            <a:pPr lvl="2" eaLnBrk="1" hangingPunct="1">
              <a:lnSpc>
                <a:spcPct val="90000"/>
              </a:lnSpc>
            </a:pPr>
            <a:r>
              <a:rPr lang="zh-CN" altLang="en-US" sz="2800" smtClean="0">
                <a:latin typeface="Times New Roman" pitchFamily="18" charset="0"/>
              </a:rPr>
              <a:t>寄存器法</a:t>
            </a:r>
          </a:p>
          <a:p>
            <a:pPr lvl="3" eaLnBrk="1" hangingPunct="1">
              <a:lnSpc>
                <a:spcPct val="90000"/>
              </a:lnSpc>
            </a:pPr>
            <a:r>
              <a:rPr lang="zh-CN" altLang="en-US" sz="2400" smtClean="0">
                <a:latin typeface="Times New Roman" pitchFamily="18" charset="0"/>
              </a:rPr>
              <a:t>为每个页面配置一个移位寄存器，当访问到某物理块时，将相应寄存器的</a:t>
            </a:r>
            <a:r>
              <a:rPr lang="en-US" altLang="zh-CN" sz="2400" smtClean="0">
                <a:latin typeface="Times New Roman" pitchFamily="18" charset="0"/>
              </a:rPr>
              <a:t>RN-1</a:t>
            </a:r>
            <a:r>
              <a:rPr lang="zh-CN" altLang="en-US" sz="2400" smtClean="0">
                <a:latin typeface="Times New Roman" pitchFamily="18" charset="0"/>
              </a:rPr>
              <a:t>位置成</a:t>
            </a:r>
            <a:r>
              <a:rPr lang="en-US" altLang="zh-CN" sz="2400" smtClean="0">
                <a:latin typeface="Times New Roman" pitchFamily="18" charset="0"/>
              </a:rPr>
              <a:t>1</a:t>
            </a:r>
            <a:r>
              <a:rPr lang="zh-CN" altLang="en-US" sz="2400" smtClean="0">
                <a:latin typeface="Times New Roman" pitchFamily="18" charset="0"/>
              </a:rPr>
              <a:t>。每隔一段时间将寄存器右移一位。淘汰寄存器值最小的页面。</a:t>
            </a:r>
          </a:p>
        </p:txBody>
      </p:sp>
      <p:sp>
        <p:nvSpPr>
          <p:cNvPr id="52226" name="标题 1"/>
          <p:cNvSpPr>
            <a:spLocks noGrp="1" noChangeArrowheads="1"/>
          </p:cNvSpPr>
          <p:nvPr>
            <p:ph type="title" idx="4294967295"/>
          </p:nvPr>
        </p:nvSpPr>
        <p:spPr bwMode="auto">
          <a:xfrm>
            <a:off x="0" y="150813"/>
            <a:ext cx="6415088" cy="1136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smtClean="0">
                <a:solidFill>
                  <a:srgbClr val="000000"/>
                </a:solidFill>
              </a:rPr>
              <a:t>5.3	</a:t>
            </a:r>
            <a:r>
              <a:rPr lang="zh-CN" altLang="en-US" sz="3200" smtClean="0">
                <a:solidFill>
                  <a:srgbClr val="000000"/>
                </a:solidFill>
              </a:rPr>
              <a:t>页面置换算法</a:t>
            </a:r>
            <a:endParaRPr lang="zh-CN" altLang="en-US" sz="3200" smtClean="0"/>
          </a:p>
        </p:txBody>
      </p:sp>
      <p:sp>
        <p:nvSpPr>
          <p:cNvPr id="272387" name="Rectangle 3"/>
          <p:cNvSpPr>
            <a:spLocks noChangeArrowheads="1"/>
          </p:cNvSpPr>
          <p:nvPr/>
        </p:nvSpPr>
        <p:spPr bwMode="auto">
          <a:xfrm>
            <a:off x="1344613" y="4016375"/>
            <a:ext cx="7086600" cy="2190750"/>
          </a:xfrm>
          <a:prstGeom prst="rect">
            <a:avLst/>
          </a:prstGeom>
          <a:solidFill>
            <a:srgbClr val="FFFFCC"/>
          </a:solidFill>
          <a:ln w="9525">
            <a:solidFill>
              <a:srgbClr val="FF3300"/>
            </a:solidFill>
            <a:miter lim="800000"/>
            <a:headEnd/>
            <a:tailEnd/>
          </a:ln>
        </p:spPr>
        <p:txBody>
          <a:bodyPr wrap="none" anchor="ctr"/>
          <a:lstStyle/>
          <a:p>
            <a:pPr algn="ctr"/>
            <a:endParaRPr lang="zh-CN" altLang="zh-CN" sz="2400">
              <a:latin typeface="Times New Roman" pitchFamily="18" charset="0"/>
              <a:ea typeface="宋体" pitchFamily="2" charset="-122"/>
            </a:endParaRPr>
          </a:p>
        </p:txBody>
      </p:sp>
      <p:sp>
        <p:nvSpPr>
          <p:cNvPr id="272388" name="Line 4"/>
          <p:cNvSpPr>
            <a:spLocks noChangeShapeType="1"/>
          </p:cNvSpPr>
          <p:nvPr/>
        </p:nvSpPr>
        <p:spPr bwMode="auto">
          <a:xfrm flipV="1">
            <a:off x="1325563" y="4492625"/>
            <a:ext cx="7105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2389" name="Line 5"/>
          <p:cNvSpPr>
            <a:spLocks noChangeShapeType="1"/>
          </p:cNvSpPr>
          <p:nvPr/>
        </p:nvSpPr>
        <p:spPr bwMode="auto">
          <a:xfrm flipH="1">
            <a:off x="2144713" y="4016375"/>
            <a:ext cx="0" cy="2209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2390" name="Line 6"/>
          <p:cNvSpPr>
            <a:spLocks noChangeShapeType="1"/>
          </p:cNvSpPr>
          <p:nvPr/>
        </p:nvSpPr>
        <p:spPr bwMode="auto">
          <a:xfrm>
            <a:off x="1306513" y="4035425"/>
            <a:ext cx="8763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2391" name="Line 7"/>
          <p:cNvSpPr>
            <a:spLocks noChangeShapeType="1"/>
          </p:cNvSpPr>
          <p:nvPr/>
        </p:nvSpPr>
        <p:spPr bwMode="auto">
          <a:xfrm flipV="1">
            <a:off x="1287463" y="4911725"/>
            <a:ext cx="71437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2392" name="Line 8"/>
          <p:cNvSpPr>
            <a:spLocks noChangeShapeType="1"/>
          </p:cNvSpPr>
          <p:nvPr/>
        </p:nvSpPr>
        <p:spPr bwMode="auto">
          <a:xfrm flipV="1">
            <a:off x="1287463" y="5349875"/>
            <a:ext cx="7162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2393" name="Line 9"/>
          <p:cNvSpPr>
            <a:spLocks noChangeShapeType="1"/>
          </p:cNvSpPr>
          <p:nvPr/>
        </p:nvSpPr>
        <p:spPr bwMode="auto">
          <a:xfrm flipV="1">
            <a:off x="1344613" y="5807075"/>
            <a:ext cx="708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2394" name="Line 10"/>
          <p:cNvSpPr>
            <a:spLocks noChangeShapeType="1"/>
          </p:cNvSpPr>
          <p:nvPr/>
        </p:nvSpPr>
        <p:spPr bwMode="auto">
          <a:xfrm>
            <a:off x="2944813" y="4016375"/>
            <a:ext cx="0" cy="2190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2395" name="Line 11"/>
          <p:cNvSpPr>
            <a:spLocks noChangeShapeType="1"/>
          </p:cNvSpPr>
          <p:nvPr/>
        </p:nvSpPr>
        <p:spPr bwMode="auto">
          <a:xfrm>
            <a:off x="3744913" y="4016375"/>
            <a:ext cx="0" cy="2190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2396" name="Line 12"/>
          <p:cNvSpPr>
            <a:spLocks noChangeShapeType="1"/>
          </p:cNvSpPr>
          <p:nvPr/>
        </p:nvSpPr>
        <p:spPr bwMode="auto">
          <a:xfrm>
            <a:off x="4506913" y="3978275"/>
            <a:ext cx="0" cy="2228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2397" name="Line 13"/>
          <p:cNvSpPr>
            <a:spLocks noChangeShapeType="1"/>
          </p:cNvSpPr>
          <p:nvPr/>
        </p:nvSpPr>
        <p:spPr bwMode="auto">
          <a:xfrm>
            <a:off x="5287963" y="4016375"/>
            <a:ext cx="0" cy="2190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2398" name="Line 14"/>
          <p:cNvSpPr>
            <a:spLocks noChangeShapeType="1"/>
          </p:cNvSpPr>
          <p:nvPr/>
        </p:nvSpPr>
        <p:spPr bwMode="auto">
          <a:xfrm>
            <a:off x="6049963" y="3997325"/>
            <a:ext cx="0" cy="2190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2399" name="Line 15"/>
          <p:cNvSpPr>
            <a:spLocks noChangeShapeType="1"/>
          </p:cNvSpPr>
          <p:nvPr/>
        </p:nvSpPr>
        <p:spPr bwMode="auto">
          <a:xfrm>
            <a:off x="6831013" y="4016375"/>
            <a:ext cx="0" cy="2190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2400" name="Line 16"/>
          <p:cNvSpPr>
            <a:spLocks noChangeShapeType="1"/>
          </p:cNvSpPr>
          <p:nvPr/>
        </p:nvSpPr>
        <p:spPr bwMode="auto">
          <a:xfrm>
            <a:off x="7631113" y="4016375"/>
            <a:ext cx="0" cy="2190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2401" name="Text Box 17"/>
          <p:cNvSpPr txBox="1">
            <a:spLocks noChangeArrowheads="1"/>
          </p:cNvSpPr>
          <p:nvPr/>
        </p:nvSpPr>
        <p:spPr bwMode="auto">
          <a:xfrm>
            <a:off x="1290638" y="3962400"/>
            <a:ext cx="9398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pPr>
            <a:r>
              <a:rPr lang="en-US" altLang="zh-CN" sz="2400">
                <a:latin typeface="Times New Roman" pitchFamily="18" charset="0"/>
                <a:ea typeface="宋体" pitchFamily="2" charset="-122"/>
              </a:rPr>
              <a:t>      </a:t>
            </a:r>
            <a:r>
              <a:rPr lang="en-US" altLang="zh-CN" b="1">
                <a:latin typeface="Times New Roman" pitchFamily="18" charset="0"/>
                <a:ea typeface="宋体" pitchFamily="2" charset="-122"/>
              </a:rPr>
              <a:t>R</a:t>
            </a:r>
          </a:p>
          <a:p>
            <a:pPr>
              <a:lnSpc>
                <a:spcPct val="75000"/>
              </a:lnSpc>
            </a:pPr>
            <a:r>
              <a:rPr lang="zh-CN" altLang="en-US" b="1">
                <a:latin typeface="Times New Roman" pitchFamily="18" charset="0"/>
                <a:ea typeface="宋体" pitchFamily="2" charset="-122"/>
              </a:rPr>
              <a:t>实页</a:t>
            </a:r>
          </a:p>
        </p:txBody>
      </p:sp>
      <p:sp>
        <p:nvSpPr>
          <p:cNvPr id="272402" name="Text Box 18"/>
          <p:cNvSpPr txBox="1">
            <a:spLocks noChangeArrowheads="1"/>
          </p:cNvSpPr>
          <p:nvPr/>
        </p:nvSpPr>
        <p:spPr bwMode="auto">
          <a:xfrm>
            <a:off x="2268538" y="4052888"/>
            <a:ext cx="6127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itchFamily="18" charset="0"/>
                <a:ea typeface="宋体" pitchFamily="2" charset="-122"/>
              </a:rPr>
              <a:t>R</a:t>
            </a:r>
            <a:r>
              <a:rPr lang="en-US" altLang="zh-CN" sz="1600" b="1">
                <a:latin typeface="Times New Roman" pitchFamily="18" charset="0"/>
                <a:ea typeface="宋体" pitchFamily="2" charset="-122"/>
              </a:rPr>
              <a:t>7          R6            R5          R4           R3          R2            R1           R0</a:t>
            </a:r>
          </a:p>
        </p:txBody>
      </p:sp>
      <p:sp>
        <p:nvSpPr>
          <p:cNvPr id="272403" name="Text Box 19"/>
          <p:cNvSpPr txBox="1">
            <a:spLocks noChangeArrowheads="1"/>
          </p:cNvSpPr>
          <p:nvPr/>
        </p:nvSpPr>
        <p:spPr bwMode="auto">
          <a:xfrm>
            <a:off x="1481138" y="4419600"/>
            <a:ext cx="7118350"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en-US" altLang="zh-CN" sz="2400">
                <a:latin typeface="Times New Roman" pitchFamily="18" charset="0"/>
                <a:ea typeface="宋体" pitchFamily="2" charset="-122"/>
              </a:rPr>
              <a:t>  </a:t>
            </a:r>
            <a:r>
              <a:rPr lang="en-US" altLang="zh-CN" b="1">
                <a:latin typeface="Times New Roman" pitchFamily="18" charset="0"/>
                <a:ea typeface="宋体" pitchFamily="2" charset="-122"/>
              </a:rPr>
              <a:t>1          </a:t>
            </a:r>
            <a:r>
              <a:rPr lang="en-US" altLang="zh-CN" b="1">
                <a:solidFill>
                  <a:srgbClr val="FF3300"/>
                </a:solidFill>
                <a:latin typeface="Times New Roman" pitchFamily="18" charset="0"/>
                <a:ea typeface="宋体" pitchFamily="2" charset="-122"/>
              </a:rPr>
              <a:t> 1 </a:t>
            </a:r>
            <a:r>
              <a:rPr lang="en-US" altLang="zh-CN" b="1">
                <a:latin typeface="Times New Roman" pitchFamily="18" charset="0"/>
                <a:ea typeface="宋体" pitchFamily="2" charset="-122"/>
              </a:rPr>
              <a:t>           0           </a:t>
            </a:r>
            <a:r>
              <a:rPr lang="en-US" altLang="zh-CN" b="1">
                <a:solidFill>
                  <a:srgbClr val="FF3300"/>
                </a:solidFill>
                <a:latin typeface="Times New Roman" pitchFamily="18" charset="0"/>
                <a:ea typeface="宋体" pitchFamily="2" charset="-122"/>
              </a:rPr>
              <a:t> 1 </a:t>
            </a:r>
            <a:r>
              <a:rPr lang="en-US" altLang="zh-CN" b="1">
                <a:latin typeface="Times New Roman" pitchFamily="18" charset="0"/>
                <a:ea typeface="宋体" pitchFamily="2" charset="-122"/>
              </a:rPr>
              <a:t>           0            0           0            0           0</a:t>
            </a:r>
          </a:p>
          <a:p>
            <a:pPr>
              <a:lnSpc>
                <a:spcPct val="140000"/>
              </a:lnSpc>
            </a:pPr>
            <a:r>
              <a:rPr lang="en-US" altLang="zh-CN" b="1">
                <a:latin typeface="Times New Roman" pitchFamily="18" charset="0"/>
                <a:ea typeface="宋体" pitchFamily="2" charset="-122"/>
              </a:rPr>
              <a:t>   2           0            0            0           </a:t>
            </a:r>
            <a:r>
              <a:rPr lang="en-US" altLang="zh-CN" b="1">
                <a:solidFill>
                  <a:srgbClr val="FF3300"/>
                </a:solidFill>
                <a:latin typeface="Times New Roman" pitchFamily="18" charset="0"/>
                <a:ea typeface="宋体" pitchFamily="2" charset="-122"/>
              </a:rPr>
              <a:t> 1</a:t>
            </a:r>
            <a:r>
              <a:rPr lang="en-US" altLang="zh-CN" b="1">
                <a:latin typeface="Times New Roman" pitchFamily="18" charset="0"/>
                <a:ea typeface="宋体" pitchFamily="2" charset="-122"/>
              </a:rPr>
              <a:t>            0          0             0           0</a:t>
            </a:r>
          </a:p>
          <a:p>
            <a:pPr>
              <a:lnSpc>
                <a:spcPct val="140000"/>
              </a:lnSpc>
            </a:pPr>
            <a:r>
              <a:rPr lang="en-US" altLang="zh-CN" b="1">
                <a:latin typeface="Times New Roman" pitchFamily="18" charset="0"/>
                <a:ea typeface="宋体" pitchFamily="2" charset="-122"/>
              </a:rPr>
              <a:t>   3           </a:t>
            </a:r>
            <a:r>
              <a:rPr lang="en-US" altLang="zh-CN" b="1">
                <a:solidFill>
                  <a:srgbClr val="FF3300"/>
                </a:solidFill>
                <a:latin typeface="Times New Roman" pitchFamily="18" charset="0"/>
                <a:ea typeface="宋体" pitchFamily="2" charset="-122"/>
              </a:rPr>
              <a:t>1 </a:t>
            </a:r>
            <a:r>
              <a:rPr lang="en-US" altLang="zh-CN" b="1">
                <a:latin typeface="Times New Roman" pitchFamily="18" charset="0"/>
                <a:ea typeface="宋体" pitchFamily="2" charset="-122"/>
              </a:rPr>
              <a:t>           0            0            0            0           0            0           0</a:t>
            </a:r>
          </a:p>
          <a:p>
            <a:pPr>
              <a:lnSpc>
                <a:spcPct val="140000"/>
              </a:lnSpc>
            </a:pPr>
            <a:r>
              <a:rPr lang="en-US" altLang="zh-CN" b="1">
                <a:latin typeface="Times New Roman" pitchFamily="18" charset="0"/>
                <a:ea typeface="宋体" pitchFamily="2" charset="-122"/>
              </a:rPr>
              <a:t>   4           0            </a:t>
            </a:r>
            <a:r>
              <a:rPr lang="en-US" altLang="zh-CN" b="1">
                <a:solidFill>
                  <a:srgbClr val="FF3300"/>
                </a:solidFill>
                <a:latin typeface="Times New Roman" pitchFamily="18" charset="0"/>
                <a:ea typeface="宋体" pitchFamily="2" charset="-122"/>
              </a:rPr>
              <a:t>1 </a:t>
            </a:r>
            <a:r>
              <a:rPr lang="en-US" altLang="zh-CN" b="1">
                <a:latin typeface="Times New Roman" pitchFamily="18" charset="0"/>
                <a:ea typeface="宋体" pitchFamily="2" charset="-122"/>
              </a:rPr>
              <a:t>           0            0            0           0            0           0 </a:t>
            </a:r>
          </a:p>
          <a:p>
            <a:pPr>
              <a:lnSpc>
                <a:spcPct val="140000"/>
              </a:lnSpc>
            </a:pPr>
            <a:endParaRPr lang="en-US" altLang="zh-CN" b="1">
              <a:latin typeface="Times New Roman" pitchFamily="18" charset="0"/>
              <a:ea typeface="宋体" pitchFamily="2" charset="-122"/>
            </a:endParaRPr>
          </a:p>
        </p:txBody>
      </p:sp>
      <p:sp>
        <p:nvSpPr>
          <p:cNvPr id="272404" name="Text Box 20"/>
          <p:cNvSpPr txBox="1">
            <a:spLocks noChangeArrowheads="1"/>
          </p:cNvSpPr>
          <p:nvPr/>
        </p:nvSpPr>
        <p:spPr bwMode="auto">
          <a:xfrm>
            <a:off x="1476375" y="4437063"/>
            <a:ext cx="7118350"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en-US" altLang="zh-CN" sz="2400">
                <a:latin typeface="Times New Roman" pitchFamily="18" charset="0"/>
                <a:ea typeface="宋体" pitchFamily="2" charset="-122"/>
              </a:rPr>
              <a:t>  </a:t>
            </a:r>
            <a:r>
              <a:rPr lang="en-US" altLang="zh-CN" b="1">
                <a:latin typeface="Times New Roman" pitchFamily="18" charset="0"/>
                <a:ea typeface="宋体" pitchFamily="2" charset="-122"/>
              </a:rPr>
              <a:t>1           0          </a:t>
            </a:r>
            <a:r>
              <a:rPr lang="en-US" altLang="zh-CN" b="1">
                <a:solidFill>
                  <a:srgbClr val="FF5050"/>
                </a:solidFill>
                <a:latin typeface="Times New Roman" pitchFamily="18" charset="0"/>
                <a:ea typeface="宋体" pitchFamily="2" charset="-122"/>
              </a:rPr>
              <a:t>  1 </a:t>
            </a:r>
            <a:r>
              <a:rPr lang="en-US" altLang="zh-CN" b="1">
                <a:latin typeface="Times New Roman" pitchFamily="18" charset="0"/>
                <a:ea typeface="宋体" pitchFamily="2" charset="-122"/>
              </a:rPr>
              <a:t>           0             </a:t>
            </a:r>
            <a:r>
              <a:rPr lang="en-US" altLang="zh-CN" b="1">
                <a:solidFill>
                  <a:srgbClr val="FF5050"/>
                </a:solidFill>
                <a:latin typeface="Times New Roman" pitchFamily="18" charset="0"/>
                <a:ea typeface="宋体" pitchFamily="2" charset="-122"/>
              </a:rPr>
              <a:t>1 </a:t>
            </a:r>
            <a:r>
              <a:rPr lang="en-US" altLang="zh-CN" b="1">
                <a:latin typeface="Times New Roman" pitchFamily="18" charset="0"/>
                <a:ea typeface="宋体" pitchFamily="2" charset="-122"/>
              </a:rPr>
              <a:t>           0           0            0           0</a:t>
            </a:r>
          </a:p>
          <a:p>
            <a:pPr>
              <a:lnSpc>
                <a:spcPct val="140000"/>
              </a:lnSpc>
            </a:pPr>
            <a:r>
              <a:rPr lang="en-US" altLang="zh-CN" b="1">
                <a:latin typeface="Times New Roman" pitchFamily="18" charset="0"/>
                <a:ea typeface="宋体" pitchFamily="2" charset="-122"/>
              </a:rPr>
              <a:t>   2           </a:t>
            </a:r>
            <a:r>
              <a:rPr lang="en-US" altLang="zh-CN" b="1">
                <a:solidFill>
                  <a:srgbClr val="FF5050"/>
                </a:solidFill>
                <a:latin typeface="Times New Roman" pitchFamily="18" charset="0"/>
                <a:ea typeface="宋体" pitchFamily="2" charset="-122"/>
              </a:rPr>
              <a:t>1</a:t>
            </a:r>
            <a:r>
              <a:rPr lang="en-US" altLang="zh-CN" b="1">
                <a:solidFill>
                  <a:srgbClr val="FF66FF"/>
                </a:solidFill>
                <a:latin typeface="Times New Roman" pitchFamily="18" charset="0"/>
                <a:ea typeface="宋体" pitchFamily="2" charset="-122"/>
              </a:rPr>
              <a:t> </a:t>
            </a:r>
            <a:r>
              <a:rPr lang="en-US" altLang="zh-CN" b="1">
                <a:latin typeface="Times New Roman" pitchFamily="18" charset="0"/>
                <a:ea typeface="宋体" pitchFamily="2" charset="-122"/>
              </a:rPr>
              <a:t>           0            0            0          </a:t>
            </a:r>
            <a:r>
              <a:rPr lang="en-US" altLang="zh-CN" b="1">
                <a:solidFill>
                  <a:srgbClr val="FF3300"/>
                </a:solidFill>
                <a:latin typeface="Times New Roman" pitchFamily="18" charset="0"/>
                <a:ea typeface="宋体" pitchFamily="2" charset="-122"/>
              </a:rPr>
              <a:t> 1 </a:t>
            </a:r>
            <a:r>
              <a:rPr lang="en-US" altLang="zh-CN" b="1">
                <a:latin typeface="Times New Roman" pitchFamily="18" charset="0"/>
                <a:ea typeface="宋体" pitchFamily="2" charset="-122"/>
              </a:rPr>
              <a:t>           0            0           0</a:t>
            </a:r>
          </a:p>
          <a:p>
            <a:pPr>
              <a:lnSpc>
                <a:spcPct val="140000"/>
              </a:lnSpc>
            </a:pPr>
            <a:r>
              <a:rPr lang="en-US" altLang="zh-CN" b="1">
                <a:latin typeface="Times New Roman" pitchFamily="18" charset="0"/>
                <a:ea typeface="宋体" pitchFamily="2" charset="-122"/>
              </a:rPr>
              <a:t>   3           0            </a:t>
            </a:r>
            <a:r>
              <a:rPr lang="en-US" altLang="zh-CN" b="1">
                <a:solidFill>
                  <a:srgbClr val="FF3300"/>
                </a:solidFill>
                <a:latin typeface="Times New Roman" pitchFamily="18" charset="0"/>
                <a:ea typeface="宋体" pitchFamily="2" charset="-122"/>
              </a:rPr>
              <a:t>1 </a:t>
            </a:r>
            <a:r>
              <a:rPr lang="en-US" altLang="zh-CN" b="1">
                <a:latin typeface="Times New Roman" pitchFamily="18" charset="0"/>
                <a:ea typeface="宋体" pitchFamily="2" charset="-122"/>
              </a:rPr>
              <a:t>           0            0            0            0           0            0</a:t>
            </a:r>
          </a:p>
          <a:p>
            <a:pPr>
              <a:lnSpc>
                <a:spcPct val="140000"/>
              </a:lnSpc>
            </a:pPr>
            <a:r>
              <a:rPr lang="en-US" altLang="zh-CN" b="1">
                <a:latin typeface="Times New Roman" pitchFamily="18" charset="0"/>
                <a:ea typeface="宋体" pitchFamily="2" charset="-122"/>
              </a:rPr>
              <a:t>   4           0            0</a:t>
            </a:r>
            <a:r>
              <a:rPr lang="en-US" altLang="zh-CN" b="1">
                <a:solidFill>
                  <a:srgbClr val="FF3300"/>
                </a:solidFill>
                <a:latin typeface="Times New Roman" pitchFamily="18" charset="0"/>
                <a:ea typeface="宋体" pitchFamily="2" charset="-122"/>
              </a:rPr>
              <a:t> </a:t>
            </a:r>
            <a:r>
              <a:rPr lang="en-US" altLang="zh-CN" b="1">
                <a:latin typeface="Times New Roman" pitchFamily="18" charset="0"/>
                <a:ea typeface="宋体" pitchFamily="2" charset="-122"/>
              </a:rPr>
              <a:t>           </a:t>
            </a:r>
            <a:r>
              <a:rPr lang="en-US" altLang="zh-CN" b="1">
                <a:solidFill>
                  <a:srgbClr val="FF3300"/>
                </a:solidFill>
                <a:latin typeface="Times New Roman" pitchFamily="18" charset="0"/>
                <a:ea typeface="宋体" pitchFamily="2" charset="-122"/>
              </a:rPr>
              <a:t>1</a:t>
            </a:r>
            <a:r>
              <a:rPr lang="en-US" altLang="zh-CN" b="1">
                <a:latin typeface="Times New Roman" pitchFamily="18" charset="0"/>
                <a:ea typeface="宋体" pitchFamily="2" charset="-122"/>
              </a:rPr>
              <a:t>            0            0           0            0           0 </a:t>
            </a:r>
          </a:p>
          <a:p>
            <a:pPr>
              <a:lnSpc>
                <a:spcPct val="140000"/>
              </a:lnSpc>
            </a:pPr>
            <a:endParaRPr lang="en-US" altLang="zh-CN" b="1">
              <a:latin typeface="Times New Roman" pitchFamily="18" charset="0"/>
              <a:ea typeface="宋体" pitchFamily="2" charset="-122"/>
            </a:endParaRPr>
          </a:p>
        </p:txBody>
      </p:sp>
      <p:sp>
        <p:nvSpPr>
          <p:cNvPr id="272405" name="Text Box 21"/>
          <p:cNvSpPr txBox="1">
            <a:spLocks noChangeArrowheads="1"/>
          </p:cNvSpPr>
          <p:nvPr/>
        </p:nvSpPr>
        <p:spPr bwMode="auto">
          <a:xfrm>
            <a:off x="1476375" y="4437063"/>
            <a:ext cx="7118350"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en-US" altLang="zh-CN" sz="2400">
                <a:latin typeface="Times New Roman" pitchFamily="18" charset="0"/>
                <a:ea typeface="宋体" pitchFamily="2" charset="-122"/>
              </a:rPr>
              <a:t>  </a:t>
            </a:r>
            <a:r>
              <a:rPr lang="en-US" altLang="zh-CN" b="1">
                <a:latin typeface="Times New Roman" pitchFamily="18" charset="0"/>
                <a:ea typeface="宋体" pitchFamily="2" charset="-122"/>
              </a:rPr>
              <a:t>1          </a:t>
            </a:r>
            <a:r>
              <a:rPr lang="en-US" altLang="zh-CN" b="1">
                <a:solidFill>
                  <a:srgbClr val="FF5050"/>
                </a:solidFill>
                <a:latin typeface="Times New Roman" pitchFamily="18" charset="0"/>
                <a:ea typeface="宋体" pitchFamily="2" charset="-122"/>
              </a:rPr>
              <a:t> 1</a:t>
            </a:r>
            <a:r>
              <a:rPr lang="en-US" altLang="zh-CN" b="1">
                <a:latin typeface="Times New Roman" pitchFamily="18" charset="0"/>
                <a:ea typeface="宋体" pitchFamily="2" charset="-122"/>
              </a:rPr>
              <a:t>             0            </a:t>
            </a:r>
            <a:r>
              <a:rPr lang="en-US" altLang="zh-CN" b="1">
                <a:solidFill>
                  <a:srgbClr val="FF5050"/>
                </a:solidFill>
                <a:latin typeface="Times New Roman" pitchFamily="18" charset="0"/>
                <a:ea typeface="宋体" pitchFamily="2" charset="-122"/>
              </a:rPr>
              <a:t>1  </a:t>
            </a:r>
            <a:r>
              <a:rPr lang="en-US" altLang="zh-CN" b="1">
                <a:latin typeface="Times New Roman" pitchFamily="18" charset="0"/>
                <a:ea typeface="宋体" pitchFamily="2" charset="-122"/>
              </a:rPr>
              <a:t>           0</a:t>
            </a:r>
            <a:r>
              <a:rPr lang="en-US" altLang="zh-CN" b="1">
                <a:solidFill>
                  <a:srgbClr val="FF5050"/>
                </a:solidFill>
                <a:latin typeface="Times New Roman" pitchFamily="18" charset="0"/>
                <a:ea typeface="宋体" pitchFamily="2" charset="-122"/>
              </a:rPr>
              <a:t>   </a:t>
            </a:r>
            <a:r>
              <a:rPr lang="en-US" altLang="zh-CN" b="1">
                <a:latin typeface="Times New Roman" pitchFamily="18" charset="0"/>
                <a:ea typeface="宋体" pitchFamily="2" charset="-122"/>
              </a:rPr>
              <a:t>       </a:t>
            </a:r>
            <a:r>
              <a:rPr lang="en-US" altLang="zh-CN" b="1">
                <a:solidFill>
                  <a:srgbClr val="FF5050"/>
                </a:solidFill>
                <a:latin typeface="Times New Roman" pitchFamily="18" charset="0"/>
                <a:ea typeface="宋体" pitchFamily="2" charset="-122"/>
              </a:rPr>
              <a:t>1     </a:t>
            </a:r>
            <a:r>
              <a:rPr lang="en-US" altLang="zh-CN" b="1">
                <a:latin typeface="Times New Roman" pitchFamily="18" charset="0"/>
                <a:ea typeface="宋体" pitchFamily="2" charset="-122"/>
              </a:rPr>
              <a:t>      0            0           0</a:t>
            </a:r>
          </a:p>
          <a:p>
            <a:pPr>
              <a:lnSpc>
                <a:spcPct val="140000"/>
              </a:lnSpc>
            </a:pPr>
            <a:r>
              <a:rPr lang="en-US" altLang="zh-CN" b="1">
                <a:latin typeface="Times New Roman" pitchFamily="18" charset="0"/>
                <a:ea typeface="宋体" pitchFamily="2" charset="-122"/>
              </a:rPr>
              <a:t>   2           0           </a:t>
            </a:r>
            <a:r>
              <a:rPr lang="en-US" altLang="zh-CN" b="1">
                <a:solidFill>
                  <a:srgbClr val="FF5050"/>
                </a:solidFill>
                <a:latin typeface="Times New Roman" pitchFamily="18" charset="0"/>
                <a:ea typeface="宋体" pitchFamily="2" charset="-122"/>
              </a:rPr>
              <a:t> 1 </a:t>
            </a:r>
            <a:r>
              <a:rPr lang="en-US" altLang="zh-CN" b="1">
                <a:latin typeface="Times New Roman" pitchFamily="18" charset="0"/>
                <a:ea typeface="宋体" pitchFamily="2" charset="-122"/>
              </a:rPr>
              <a:t>            0            0           0           </a:t>
            </a:r>
            <a:r>
              <a:rPr lang="en-US" altLang="zh-CN" b="1">
                <a:solidFill>
                  <a:srgbClr val="FF5050"/>
                </a:solidFill>
                <a:latin typeface="Times New Roman" pitchFamily="18" charset="0"/>
                <a:ea typeface="宋体" pitchFamily="2" charset="-122"/>
              </a:rPr>
              <a:t>1  </a:t>
            </a:r>
            <a:r>
              <a:rPr lang="en-US" altLang="zh-CN" b="1">
                <a:latin typeface="Times New Roman" pitchFamily="18" charset="0"/>
                <a:ea typeface="宋体" pitchFamily="2" charset="-122"/>
              </a:rPr>
              <a:t>         0           0</a:t>
            </a:r>
          </a:p>
          <a:p>
            <a:pPr>
              <a:lnSpc>
                <a:spcPct val="140000"/>
              </a:lnSpc>
            </a:pPr>
            <a:r>
              <a:rPr lang="en-US" altLang="zh-CN" b="1">
                <a:latin typeface="Times New Roman" pitchFamily="18" charset="0"/>
                <a:ea typeface="宋体" pitchFamily="2" charset="-122"/>
              </a:rPr>
              <a:t>   3           0            0</a:t>
            </a:r>
            <a:r>
              <a:rPr lang="en-US" altLang="zh-CN" b="1">
                <a:solidFill>
                  <a:srgbClr val="FF5050"/>
                </a:solidFill>
                <a:latin typeface="Times New Roman" pitchFamily="18" charset="0"/>
                <a:ea typeface="宋体" pitchFamily="2" charset="-122"/>
              </a:rPr>
              <a:t> </a:t>
            </a:r>
            <a:r>
              <a:rPr lang="en-US" altLang="zh-CN" b="1">
                <a:latin typeface="Times New Roman" pitchFamily="18" charset="0"/>
                <a:ea typeface="宋体" pitchFamily="2" charset="-122"/>
              </a:rPr>
              <a:t>            </a:t>
            </a:r>
            <a:r>
              <a:rPr lang="en-US" altLang="zh-CN" b="1">
                <a:solidFill>
                  <a:srgbClr val="FF5050"/>
                </a:solidFill>
                <a:latin typeface="Times New Roman" pitchFamily="18" charset="0"/>
                <a:ea typeface="宋体" pitchFamily="2" charset="-122"/>
              </a:rPr>
              <a:t>1</a:t>
            </a:r>
            <a:r>
              <a:rPr lang="en-US" altLang="zh-CN" b="1">
                <a:latin typeface="Times New Roman" pitchFamily="18" charset="0"/>
                <a:ea typeface="宋体" pitchFamily="2" charset="-122"/>
              </a:rPr>
              <a:t>            0           0           0           0           0</a:t>
            </a:r>
          </a:p>
          <a:p>
            <a:pPr>
              <a:lnSpc>
                <a:spcPct val="140000"/>
              </a:lnSpc>
            </a:pPr>
            <a:r>
              <a:rPr lang="en-US" altLang="zh-CN" b="1">
                <a:latin typeface="Times New Roman" pitchFamily="18" charset="0"/>
                <a:ea typeface="宋体" pitchFamily="2" charset="-122"/>
              </a:rPr>
              <a:t>   4           0           0           </a:t>
            </a:r>
            <a:r>
              <a:rPr lang="en-US" altLang="zh-CN" b="1">
                <a:solidFill>
                  <a:srgbClr val="FF5050"/>
                </a:solidFill>
                <a:latin typeface="Times New Roman" pitchFamily="18" charset="0"/>
                <a:ea typeface="宋体" pitchFamily="2" charset="-122"/>
              </a:rPr>
              <a:t>   </a:t>
            </a:r>
            <a:r>
              <a:rPr lang="en-US" altLang="zh-CN" b="1">
                <a:latin typeface="Times New Roman" pitchFamily="18" charset="0"/>
                <a:ea typeface="宋体" pitchFamily="2" charset="-122"/>
              </a:rPr>
              <a:t>0</a:t>
            </a:r>
            <a:r>
              <a:rPr lang="en-US" altLang="zh-CN" b="1">
                <a:solidFill>
                  <a:srgbClr val="FF5050"/>
                </a:solidFill>
                <a:latin typeface="Times New Roman" pitchFamily="18" charset="0"/>
                <a:ea typeface="宋体" pitchFamily="2" charset="-122"/>
              </a:rPr>
              <a:t> </a:t>
            </a:r>
            <a:r>
              <a:rPr lang="en-US" altLang="zh-CN" b="1">
                <a:latin typeface="Times New Roman" pitchFamily="18" charset="0"/>
                <a:ea typeface="宋体" pitchFamily="2" charset="-122"/>
              </a:rPr>
              <a:t>           </a:t>
            </a:r>
            <a:r>
              <a:rPr lang="en-US" altLang="zh-CN" b="1">
                <a:solidFill>
                  <a:srgbClr val="FF5050"/>
                </a:solidFill>
                <a:latin typeface="Times New Roman" pitchFamily="18" charset="0"/>
                <a:ea typeface="宋体" pitchFamily="2" charset="-122"/>
              </a:rPr>
              <a:t>1</a:t>
            </a:r>
            <a:r>
              <a:rPr lang="en-US" altLang="zh-CN" b="1">
                <a:latin typeface="Times New Roman" pitchFamily="18" charset="0"/>
                <a:ea typeface="宋体" pitchFamily="2" charset="-122"/>
              </a:rPr>
              <a:t>           0</a:t>
            </a:r>
            <a:r>
              <a:rPr lang="en-US" altLang="zh-CN" b="1">
                <a:solidFill>
                  <a:srgbClr val="FF5050"/>
                </a:solidFill>
                <a:latin typeface="Times New Roman" pitchFamily="18" charset="0"/>
                <a:ea typeface="宋体" pitchFamily="2" charset="-122"/>
              </a:rPr>
              <a:t>           </a:t>
            </a:r>
            <a:r>
              <a:rPr lang="en-US" altLang="zh-CN" b="1">
                <a:latin typeface="Times New Roman" pitchFamily="18" charset="0"/>
                <a:ea typeface="宋体" pitchFamily="2" charset="-122"/>
              </a:rPr>
              <a:t>0           0           0 </a:t>
            </a:r>
          </a:p>
          <a:p>
            <a:pPr>
              <a:lnSpc>
                <a:spcPct val="140000"/>
              </a:lnSpc>
            </a:pPr>
            <a:endParaRPr lang="en-US" altLang="zh-CN" b="1">
              <a:latin typeface="Times New Roman" pitchFamily="18" charset="0"/>
              <a:ea typeface="宋体" pitchFamily="2" charset="-122"/>
            </a:endParaRPr>
          </a:p>
        </p:txBody>
      </p:sp>
      <p:sp>
        <p:nvSpPr>
          <p:cNvPr id="272406" name="Text Box 22"/>
          <p:cNvSpPr txBox="1">
            <a:spLocks noChangeArrowheads="1"/>
          </p:cNvSpPr>
          <p:nvPr/>
        </p:nvSpPr>
        <p:spPr bwMode="auto">
          <a:xfrm>
            <a:off x="1485900" y="4410075"/>
            <a:ext cx="7118350"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en-US" altLang="zh-CN" sz="2400">
                <a:latin typeface="Times New Roman" pitchFamily="18" charset="0"/>
                <a:ea typeface="宋体" pitchFamily="2" charset="-122"/>
              </a:rPr>
              <a:t>  </a:t>
            </a:r>
            <a:r>
              <a:rPr lang="en-US" altLang="zh-CN" b="1">
                <a:latin typeface="Times New Roman" pitchFamily="18" charset="0"/>
                <a:ea typeface="宋体" pitchFamily="2" charset="-122"/>
              </a:rPr>
              <a:t>1            0</a:t>
            </a:r>
            <a:r>
              <a:rPr lang="en-US" altLang="zh-CN" b="1">
                <a:solidFill>
                  <a:srgbClr val="FF3300"/>
                </a:solidFill>
                <a:latin typeface="Times New Roman" pitchFamily="18" charset="0"/>
                <a:ea typeface="宋体" pitchFamily="2" charset="-122"/>
              </a:rPr>
              <a:t> </a:t>
            </a:r>
            <a:r>
              <a:rPr lang="en-US" altLang="zh-CN" b="1">
                <a:latin typeface="Times New Roman" pitchFamily="18" charset="0"/>
                <a:ea typeface="宋体" pitchFamily="2" charset="-122"/>
              </a:rPr>
              <a:t>         </a:t>
            </a:r>
            <a:r>
              <a:rPr lang="en-US" altLang="zh-CN" b="1">
                <a:solidFill>
                  <a:srgbClr val="FF5050"/>
                </a:solidFill>
                <a:latin typeface="Times New Roman" pitchFamily="18" charset="0"/>
                <a:ea typeface="宋体" pitchFamily="2" charset="-122"/>
              </a:rPr>
              <a:t> </a:t>
            </a:r>
            <a:r>
              <a:rPr lang="en-US" altLang="zh-CN" b="1">
                <a:solidFill>
                  <a:srgbClr val="FF0000"/>
                </a:solidFill>
                <a:latin typeface="Times New Roman" pitchFamily="18" charset="0"/>
                <a:ea typeface="宋体" pitchFamily="2" charset="-122"/>
              </a:rPr>
              <a:t>1   </a:t>
            </a:r>
            <a:r>
              <a:rPr lang="en-US" altLang="zh-CN" b="1">
                <a:latin typeface="Times New Roman" pitchFamily="18" charset="0"/>
                <a:ea typeface="宋体" pitchFamily="2" charset="-122"/>
              </a:rPr>
              <a:t>          0           </a:t>
            </a:r>
            <a:r>
              <a:rPr lang="en-US" altLang="zh-CN" b="1">
                <a:solidFill>
                  <a:srgbClr val="FF5050"/>
                </a:solidFill>
                <a:latin typeface="Times New Roman" pitchFamily="18" charset="0"/>
                <a:ea typeface="宋体" pitchFamily="2" charset="-122"/>
              </a:rPr>
              <a:t> </a:t>
            </a:r>
            <a:r>
              <a:rPr lang="en-US" altLang="zh-CN" b="1">
                <a:solidFill>
                  <a:srgbClr val="FF0000"/>
                </a:solidFill>
                <a:latin typeface="Times New Roman" pitchFamily="18" charset="0"/>
                <a:ea typeface="宋体" pitchFamily="2" charset="-122"/>
              </a:rPr>
              <a:t>1  </a:t>
            </a:r>
            <a:r>
              <a:rPr lang="en-US" altLang="zh-CN" b="1">
                <a:latin typeface="Times New Roman" pitchFamily="18" charset="0"/>
                <a:ea typeface="宋体" pitchFamily="2" charset="-122"/>
              </a:rPr>
              <a:t>         0           1            0           0</a:t>
            </a:r>
          </a:p>
          <a:p>
            <a:pPr>
              <a:lnSpc>
                <a:spcPct val="140000"/>
              </a:lnSpc>
            </a:pPr>
            <a:r>
              <a:rPr lang="en-US" altLang="zh-CN" b="1">
                <a:latin typeface="Times New Roman" pitchFamily="18" charset="0"/>
                <a:ea typeface="宋体" pitchFamily="2" charset="-122"/>
              </a:rPr>
              <a:t>   2           </a:t>
            </a:r>
            <a:r>
              <a:rPr lang="en-US" altLang="zh-CN" b="1">
                <a:solidFill>
                  <a:srgbClr val="FF0000"/>
                </a:solidFill>
                <a:latin typeface="Times New Roman" pitchFamily="18" charset="0"/>
                <a:ea typeface="宋体" pitchFamily="2" charset="-122"/>
              </a:rPr>
              <a:t>1      </a:t>
            </a:r>
            <a:r>
              <a:rPr lang="en-US" altLang="zh-CN" b="1">
                <a:latin typeface="Times New Roman" pitchFamily="18" charset="0"/>
                <a:ea typeface="宋体" pitchFamily="2" charset="-122"/>
              </a:rPr>
              <a:t>      0            </a:t>
            </a:r>
            <a:r>
              <a:rPr lang="en-US" altLang="zh-CN" b="1">
                <a:solidFill>
                  <a:srgbClr val="FF0000"/>
                </a:solidFill>
                <a:latin typeface="Times New Roman" pitchFamily="18" charset="0"/>
                <a:ea typeface="宋体" pitchFamily="2" charset="-122"/>
              </a:rPr>
              <a:t>1   </a:t>
            </a:r>
            <a:r>
              <a:rPr lang="en-US" altLang="zh-CN" b="1">
                <a:latin typeface="Times New Roman" pitchFamily="18" charset="0"/>
                <a:ea typeface="宋体" pitchFamily="2" charset="-122"/>
              </a:rPr>
              <a:t>          0           0           0          </a:t>
            </a:r>
            <a:r>
              <a:rPr lang="en-US" altLang="zh-CN" b="1">
                <a:solidFill>
                  <a:srgbClr val="FF5050"/>
                </a:solidFill>
                <a:latin typeface="Times New Roman" pitchFamily="18" charset="0"/>
                <a:ea typeface="宋体" pitchFamily="2" charset="-122"/>
              </a:rPr>
              <a:t> </a:t>
            </a:r>
            <a:r>
              <a:rPr lang="en-US" altLang="zh-CN" b="1">
                <a:solidFill>
                  <a:srgbClr val="FF0000"/>
                </a:solidFill>
                <a:latin typeface="Times New Roman" pitchFamily="18" charset="0"/>
                <a:ea typeface="宋体" pitchFamily="2" charset="-122"/>
              </a:rPr>
              <a:t>1  </a:t>
            </a:r>
            <a:r>
              <a:rPr lang="en-US" altLang="zh-CN" b="1">
                <a:latin typeface="Times New Roman" pitchFamily="18" charset="0"/>
                <a:ea typeface="宋体" pitchFamily="2" charset="-122"/>
              </a:rPr>
              <a:t>          0</a:t>
            </a:r>
          </a:p>
          <a:p>
            <a:pPr>
              <a:lnSpc>
                <a:spcPct val="140000"/>
              </a:lnSpc>
            </a:pPr>
            <a:r>
              <a:rPr lang="en-US" altLang="zh-CN" b="1">
                <a:latin typeface="Times New Roman" pitchFamily="18" charset="0"/>
                <a:ea typeface="宋体" pitchFamily="2" charset="-122"/>
              </a:rPr>
              <a:t>   3           0            0</a:t>
            </a:r>
            <a:r>
              <a:rPr lang="en-US" altLang="zh-CN" b="1">
                <a:solidFill>
                  <a:srgbClr val="FF0000"/>
                </a:solidFill>
                <a:latin typeface="Times New Roman" pitchFamily="18" charset="0"/>
                <a:ea typeface="宋体" pitchFamily="2" charset="-122"/>
              </a:rPr>
              <a:t> </a:t>
            </a:r>
            <a:r>
              <a:rPr lang="en-US" altLang="zh-CN" b="1">
                <a:latin typeface="Times New Roman" pitchFamily="18" charset="0"/>
                <a:ea typeface="宋体" pitchFamily="2" charset="-122"/>
              </a:rPr>
              <a:t>            0             </a:t>
            </a:r>
            <a:r>
              <a:rPr lang="en-US" altLang="zh-CN" b="1">
                <a:solidFill>
                  <a:srgbClr val="FF0000"/>
                </a:solidFill>
                <a:latin typeface="Times New Roman" pitchFamily="18" charset="0"/>
                <a:ea typeface="宋体" pitchFamily="2" charset="-122"/>
              </a:rPr>
              <a:t>1          </a:t>
            </a:r>
            <a:r>
              <a:rPr lang="en-US" altLang="zh-CN" b="1">
                <a:latin typeface="Times New Roman" pitchFamily="18" charset="0"/>
                <a:ea typeface="宋体" pitchFamily="2" charset="-122"/>
              </a:rPr>
              <a:t>0           0           0            0</a:t>
            </a:r>
          </a:p>
          <a:p>
            <a:pPr>
              <a:lnSpc>
                <a:spcPct val="140000"/>
              </a:lnSpc>
            </a:pPr>
            <a:r>
              <a:rPr lang="en-US" altLang="zh-CN" b="1">
                <a:latin typeface="Times New Roman" pitchFamily="18" charset="0"/>
                <a:ea typeface="宋体" pitchFamily="2" charset="-122"/>
              </a:rPr>
              <a:t>   4           0            0      </a:t>
            </a:r>
            <a:r>
              <a:rPr lang="en-US" altLang="zh-CN" b="1">
                <a:solidFill>
                  <a:srgbClr val="FF5050"/>
                </a:solidFill>
                <a:latin typeface="Times New Roman" pitchFamily="18" charset="0"/>
                <a:ea typeface="宋体" pitchFamily="2" charset="-122"/>
              </a:rPr>
              <a:t>       </a:t>
            </a:r>
            <a:r>
              <a:rPr lang="en-US" altLang="zh-CN" b="1">
                <a:latin typeface="Times New Roman" pitchFamily="18" charset="0"/>
                <a:ea typeface="宋体" pitchFamily="2" charset="-122"/>
              </a:rPr>
              <a:t>0</a:t>
            </a:r>
            <a:r>
              <a:rPr lang="en-US" altLang="zh-CN" b="1">
                <a:solidFill>
                  <a:srgbClr val="FF5050"/>
                </a:solidFill>
                <a:latin typeface="Times New Roman" pitchFamily="18" charset="0"/>
                <a:ea typeface="宋体" pitchFamily="2" charset="-122"/>
              </a:rPr>
              <a:t> </a:t>
            </a:r>
            <a:r>
              <a:rPr lang="en-US" altLang="zh-CN" b="1">
                <a:latin typeface="Times New Roman" pitchFamily="18" charset="0"/>
                <a:ea typeface="宋体" pitchFamily="2" charset="-122"/>
              </a:rPr>
              <a:t>            0         </a:t>
            </a:r>
            <a:r>
              <a:rPr lang="en-US" altLang="zh-CN" b="1">
                <a:solidFill>
                  <a:srgbClr val="FF5050"/>
                </a:solidFill>
                <a:latin typeface="Times New Roman" pitchFamily="18" charset="0"/>
                <a:ea typeface="宋体" pitchFamily="2" charset="-122"/>
              </a:rPr>
              <a:t> </a:t>
            </a:r>
            <a:r>
              <a:rPr lang="en-US" altLang="zh-CN" b="1">
                <a:solidFill>
                  <a:srgbClr val="FF0000"/>
                </a:solidFill>
                <a:latin typeface="Times New Roman" pitchFamily="18" charset="0"/>
                <a:ea typeface="宋体" pitchFamily="2" charset="-122"/>
              </a:rPr>
              <a:t>1  </a:t>
            </a:r>
            <a:r>
              <a:rPr lang="en-US" altLang="zh-CN" b="1">
                <a:latin typeface="Times New Roman" pitchFamily="18" charset="0"/>
                <a:ea typeface="宋体" pitchFamily="2" charset="-122"/>
              </a:rPr>
              <a:t>          0        </a:t>
            </a:r>
            <a:r>
              <a:rPr lang="en-US" altLang="zh-CN" b="1">
                <a:solidFill>
                  <a:srgbClr val="FF5050"/>
                </a:solidFill>
                <a:latin typeface="Times New Roman" pitchFamily="18" charset="0"/>
                <a:ea typeface="宋体" pitchFamily="2" charset="-122"/>
              </a:rPr>
              <a:t>  </a:t>
            </a:r>
            <a:r>
              <a:rPr lang="en-US" altLang="zh-CN" b="1">
                <a:latin typeface="Times New Roman" pitchFamily="18" charset="0"/>
                <a:ea typeface="宋体" pitchFamily="2" charset="-122"/>
              </a:rPr>
              <a:t>0</a:t>
            </a:r>
            <a:r>
              <a:rPr lang="en-US" altLang="zh-CN" b="1">
                <a:solidFill>
                  <a:srgbClr val="FF0000"/>
                </a:solidFill>
                <a:latin typeface="Times New Roman" pitchFamily="18" charset="0"/>
                <a:ea typeface="宋体" pitchFamily="2" charset="-122"/>
              </a:rPr>
              <a:t>    </a:t>
            </a:r>
            <a:r>
              <a:rPr lang="en-US" altLang="zh-CN" b="1">
                <a:latin typeface="Times New Roman" pitchFamily="18" charset="0"/>
                <a:ea typeface="宋体" pitchFamily="2" charset="-122"/>
              </a:rPr>
              <a:t>        0</a:t>
            </a:r>
          </a:p>
        </p:txBody>
      </p:sp>
      <p:sp>
        <p:nvSpPr>
          <p:cNvPr id="52247" name="Text Box 24"/>
          <p:cNvSpPr txBox="1">
            <a:spLocks noChangeArrowheads="1"/>
          </p:cNvSpPr>
          <p:nvPr/>
        </p:nvSpPr>
        <p:spPr bwMode="auto">
          <a:xfrm>
            <a:off x="1249363" y="3479800"/>
            <a:ext cx="594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a:latin typeface="Tahoma" pitchFamily="34" charset="0"/>
                <a:ea typeface="宋体" pitchFamily="2" charset="-122"/>
              </a:rPr>
              <a:t>例</a:t>
            </a:r>
            <a:r>
              <a:rPr lang="en-US" altLang="zh-CN" sz="2400">
                <a:latin typeface="Tahoma" pitchFamily="34" charset="0"/>
                <a:ea typeface="宋体" pitchFamily="2" charset="-122"/>
              </a:rPr>
              <a:t>:</a:t>
            </a:r>
            <a:r>
              <a:rPr lang="zh-CN" altLang="en-US" sz="2400">
                <a:latin typeface="Tahoma" pitchFamily="34" charset="0"/>
                <a:ea typeface="宋体" pitchFamily="2" charset="-122"/>
              </a:rPr>
              <a:t>页面访问顺序为</a:t>
            </a:r>
            <a:r>
              <a:rPr lang="en-US" altLang="zh-CN" sz="2400">
                <a:latin typeface="Tahoma" pitchFamily="34" charset="0"/>
                <a:ea typeface="宋体" pitchFamily="2" charset="-122"/>
              </a:rPr>
              <a:t>2</a:t>
            </a:r>
            <a:r>
              <a:rPr lang="zh-CN" altLang="en-US" sz="2400">
                <a:latin typeface="Tahoma" pitchFamily="34" charset="0"/>
                <a:ea typeface="宋体" pitchFamily="2" charset="-122"/>
              </a:rPr>
              <a:t>、</a:t>
            </a:r>
            <a:r>
              <a:rPr lang="en-US" altLang="zh-CN" sz="2400">
                <a:latin typeface="Tahoma" pitchFamily="34" charset="0"/>
                <a:ea typeface="宋体" pitchFamily="2" charset="-122"/>
              </a:rPr>
              <a:t>1</a:t>
            </a:r>
            <a:r>
              <a:rPr lang="zh-CN" altLang="en-US" sz="2400">
                <a:latin typeface="Tahoma" pitchFamily="34" charset="0"/>
                <a:ea typeface="宋体" pitchFamily="2" charset="-122"/>
              </a:rPr>
              <a:t>、</a:t>
            </a:r>
            <a:r>
              <a:rPr lang="en-US" altLang="zh-CN" sz="2400">
                <a:latin typeface="Tahoma" pitchFamily="34" charset="0"/>
                <a:ea typeface="宋体" pitchFamily="2" charset="-122"/>
              </a:rPr>
              <a:t>2</a:t>
            </a:r>
            <a:r>
              <a:rPr lang="zh-CN" altLang="en-US" sz="2400">
                <a:latin typeface="Tahoma" pitchFamily="34" charset="0"/>
                <a:ea typeface="宋体" pitchFamily="2" charset="-122"/>
              </a:rPr>
              <a:t>、</a:t>
            </a:r>
            <a:r>
              <a:rPr lang="en-US" altLang="zh-CN" sz="2400">
                <a:latin typeface="Tahoma" pitchFamily="34" charset="0"/>
                <a:ea typeface="宋体" pitchFamily="2" charset="-122"/>
              </a:rPr>
              <a:t>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238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7238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72389"/>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72390"/>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72391"/>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72392"/>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272393"/>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272394"/>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272395"/>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272396"/>
                                        </p:tgtEl>
                                        <p:attrNameLst>
                                          <p:attrName>style.visibility</p:attrName>
                                        </p:attrNameLst>
                                      </p:cBhvr>
                                      <p:to>
                                        <p:strVal val="visible"/>
                                      </p:to>
                                    </p:set>
                                  </p:childTnLst>
                                </p:cTn>
                              </p:par>
                            </p:childTnLst>
                          </p:cTn>
                        </p:par>
                        <p:par>
                          <p:cTn id="34" fill="hold" nodeType="afterGroup">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272397"/>
                                        </p:tgtEl>
                                        <p:attrNameLst>
                                          <p:attrName>style.visibility</p:attrName>
                                        </p:attrNameLst>
                                      </p:cBhvr>
                                      <p:to>
                                        <p:strVal val="visible"/>
                                      </p:to>
                                    </p:set>
                                  </p:childTnLst>
                                </p:cTn>
                              </p:par>
                            </p:childTnLst>
                          </p:cTn>
                        </p:par>
                        <p:par>
                          <p:cTn id="37" fill="hold" nodeType="afterGroup">
                            <p:stCondLst>
                              <p:cond delay="5500"/>
                            </p:stCondLst>
                            <p:childTnLst>
                              <p:par>
                                <p:cTn id="38" presetID="1" presetClass="entr" presetSubtype="0" fill="hold" grpId="0" nodeType="afterEffect">
                                  <p:stCondLst>
                                    <p:cond delay="0"/>
                                  </p:stCondLst>
                                  <p:childTnLst>
                                    <p:set>
                                      <p:cBhvr>
                                        <p:cTn id="39" dur="1" fill="hold">
                                          <p:stCondLst>
                                            <p:cond delay="499"/>
                                          </p:stCondLst>
                                        </p:cTn>
                                        <p:tgtEl>
                                          <p:spTgt spid="272398"/>
                                        </p:tgtEl>
                                        <p:attrNameLst>
                                          <p:attrName>style.visibility</p:attrName>
                                        </p:attrNameLst>
                                      </p:cBhvr>
                                      <p:to>
                                        <p:strVal val="visible"/>
                                      </p:to>
                                    </p:set>
                                  </p:childTnLst>
                                </p:cTn>
                              </p:par>
                            </p:childTnLst>
                          </p:cTn>
                        </p:par>
                        <p:par>
                          <p:cTn id="40" fill="hold" nodeType="afterGroup">
                            <p:stCondLst>
                              <p:cond delay="6000"/>
                            </p:stCondLst>
                            <p:childTnLst>
                              <p:par>
                                <p:cTn id="41" presetID="1" presetClass="entr" presetSubtype="0" fill="hold" grpId="0" nodeType="afterEffect">
                                  <p:stCondLst>
                                    <p:cond delay="0"/>
                                  </p:stCondLst>
                                  <p:childTnLst>
                                    <p:set>
                                      <p:cBhvr>
                                        <p:cTn id="42" dur="1" fill="hold">
                                          <p:stCondLst>
                                            <p:cond delay="499"/>
                                          </p:stCondLst>
                                        </p:cTn>
                                        <p:tgtEl>
                                          <p:spTgt spid="272399"/>
                                        </p:tgtEl>
                                        <p:attrNameLst>
                                          <p:attrName>style.visibility</p:attrName>
                                        </p:attrNameLst>
                                      </p:cBhvr>
                                      <p:to>
                                        <p:strVal val="visible"/>
                                      </p:to>
                                    </p:set>
                                  </p:childTnLst>
                                </p:cTn>
                              </p:par>
                            </p:childTnLst>
                          </p:cTn>
                        </p:par>
                        <p:par>
                          <p:cTn id="43" fill="hold" nodeType="afterGroup">
                            <p:stCondLst>
                              <p:cond delay="6500"/>
                            </p:stCondLst>
                            <p:childTnLst>
                              <p:par>
                                <p:cTn id="44" presetID="1" presetClass="entr" presetSubtype="0" fill="hold" grpId="0" nodeType="afterEffect">
                                  <p:stCondLst>
                                    <p:cond delay="0"/>
                                  </p:stCondLst>
                                  <p:childTnLst>
                                    <p:set>
                                      <p:cBhvr>
                                        <p:cTn id="45" dur="1" fill="hold">
                                          <p:stCondLst>
                                            <p:cond delay="499"/>
                                          </p:stCondLst>
                                        </p:cTn>
                                        <p:tgtEl>
                                          <p:spTgt spid="272400"/>
                                        </p:tgtEl>
                                        <p:attrNameLst>
                                          <p:attrName>style.visibility</p:attrName>
                                        </p:attrNameLst>
                                      </p:cBhvr>
                                      <p:to>
                                        <p:strVal val="visible"/>
                                      </p:to>
                                    </p:set>
                                  </p:childTnLst>
                                </p:cTn>
                              </p:par>
                            </p:childTnLst>
                          </p:cTn>
                        </p:par>
                        <p:par>
                          <p:cTn id="46" fill="hold" nodeType="afterGroup">
                            <p:stCondLst>
                              <p:cond delay="7000"/>
                            </p:stCondLst>
                            <p:childTnLst>
                              <p:par>
                                <p:cTn id="47" presetID="1" presetClass="entr" presetSubtype="0" fill="hold" grpId="0" nodeType="afterEffect">
                                  <p:stCondLst>
                                    <p:cond delay="0"/>
                                  </p:stCondLst>
                                  <p:childTnLst>
                                    <p:set>
                                      <p:cBhvr>
                                        <p:cTn id="48" dur="1" fill="hold">
                                          <p:stCondLst>
                                            <p:cond delay="499"/>
                                          </p:stCondLst>
                                        </p:cTn>
                                        <p:tgtEl>
                                          <p:spTgt spid="272401"/>
                                        </p:tgtEl>
                                        <p:attrNameLst>
                                          <p:attrName>style.visibility</p:attrName>
                                        </p:attrNameLst>
                                      </p:cBhvr>
                                      <p:to>
                                        <p:strVal val="visible"/>
                                      </p:to>
                                    </p:set>
                                  </p:childTnLst>
                                </p:cTn>
                              </p:par>
                            </p:childTnLst>
                          </p:cTn>
                        </p:par>
                        <p:par>
                          <p:cTn id="49" fill="hold" nodeType="afterGroup">
                            <p:stCondLst>
                              <p:cond delay="7500"/>
                            </p:stCondLst>
                            <p:childTnLst>
                              <p:par>
                                <p:cTn id="50" presetID="1" presetClass="entr" presetSubtype="0" fill="hold" grpId="0" nodeType="afterEffect">
                                  <p:stCondLst>
                                    <p:cond delay="0"/>
                                  </p:stCondLst>
                                  <p:childTnLst>
                                    <p:set>
                                      <p:cBhvr>
                                        <p:cTn id="51" dur="1" fill="hold">
                                          <p:stCondLst>
                                            <p:cond delay="499"/>
                                          </p:stCondLst>
                                        </p:cTn>
                                        <p:tgtEl>
                                          <p:spTgt spid="272402"/>
                                        </p:tgtEl>
                                        <p:attrNameLst>
                                          <p:attrName>style.visibility</p:attrName>
                                        </p:attrNameLst>
                                      </p:cBhvr>
                                      <p:to>
                                        <p:strVal val="visible"/>
                                      </p:to>
                                    </p:set>
                                  </p:childTnLst>
                                </p:cTn>
                              </p:par>
                            </p:childTnLst>
                          </p:cTn>
                        </p:par>
                        <p:par>
                          <p:cTn id="52" fill="hold" nodeType="afterGroup">
                            <p:stCondLst>
                              <p:cond delay="8000"/>
                            </p:stCondLst>
                            <p:childTnLst>
                              <p:par>
                                <p:cTn id="53" presetID="1" presetClass="entr" presetSubtype="0" fill="hold" grpId="0" nodeType="afterEffect">
                                  <p:stCondLst>
                                    <p:cond delay="0"/>
                                  </p:stCondLst>
                                  <p:childTnLst>
                                    <p:set>
                                      <p:cBhvr>
                                        <p:cTn id="54" dur="1" fill="hold">
                                          <p:stCondLst>
                                            <p:cond delay="499"/>
                                          </p:stCondLst>
                                        </p:cTn>
                                        <p:tgtEl>
                                          <p:spTgt spid="272403"/>
                                        </p:tgtEl>
                                        <p:attrNameLst>
                                          <p:attrName>style.visibility</p:attrName>
                                        </p:attrNameLst>
                                      </p:cBhvr>
                                      <p:to>
                                        <p:strVal val="visible"/>
                                      </p:to>
                                    </p:set>
                                  </p:childTnLst>
                                  <p:subTnLst>
                                    <p:set>
                                      <p:cBhvr override="childStyle">
                                        <p:cTn dur="1" fill="hold" display="0" masterRel="nextClick" afterEffect="1"/>
                                        <p:tgtEl>
                                          <p:spTgt spid="272403"/>
                                        </p:tgtEl>
                                        <p:attrNameLst>
                                          <p:attrName>style.visibility</p:attrName>
                                        </p:attrNameLst>
                                      </p:cBhvr>
                                      <p:to>
                                        <p:strVal val="hidden"/>
                                      </p:to>
                                    </p:set>
                                  </p:sub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72404"/>
                                        </p:tgtEl>
                                        <p:attrNameLst>
                                          <p:attrName>style.visibility</p:attrName>
                                        </p:attrNameLst>
                                      </p:cBhvr>
                                      <p:to>
                                        <p:strVal val="visible"/>
                                      </p:to>
                                    </p:set>
                                  </p:childTnLst>
                                  <p:subTnLst>
                                    <p:set>
                                      <p:cBhvr override="childStyle">
                                        <p:cTn dur="1" fill="hold" display="0" masterRel="nextClick" afterEffect="1"/>
                                        <p:tgtEl>
                                          <p:spTgt spid="272404"/>
                                        </p:tgtEl>
                                        <p:attrNameLst>
                                          <p:attrName>style.visibility</p:attrName>
                                        </p:attrNameLst>
                                      </p:cBhvr>
                                      <p:to>
                                        <p:strVal val="hidden"/>
                                      </p:to>
                                    </p:set>
                                  </p:sub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72405"/>
                                        </p:tgtEl>
                                        <p:attrNameLst>
                                          <p:attrName>style.visibility</p:attrName>
                                        </p:attrNameLst>
                                      </p:cBhvr>
                                      <p:to>
                                        <p:strVal val="visible"/>
                                      </p:to>
                                    </p:set>
                                  </p:childTnLst>
                                  <p:subTnLst>
                                    <p:set>
                                      <p:cBhvr override="childStyle">
                                        <p:cTn dur="1" fill="hold" display="0" masterRel="nextClick" afterEffect="1"/>
                                        <p:tgtEl>
                                          <p:spTgt spid="272405"/>
                                        </p:tgtEl>
                                        <p:attrNameLst>
                                          <p:attrName>style.visibility</p:attrName>
                                        </p:attrNameLst>
                                      </p:cBhvr>
                                      <p:to>
                                        <p:strVal val="hidden"/>
                                      </p:to>
                                    </p:set>
                                  </p:sub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72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animBg="1"/>
      <p:bldP spid="272388" grpId="0" animBg="1"/>
      <p:bldP spid="272389" grpId="0" animBg="1"/>
      <p:bldP spid="272390" grpId="0" animBg="1"/>
      <p:bldP spid="272391" grpId="0" animBg="1"/>
      <p:bldP spid="272392" grpId="0" animBg="1"/>
      <p:bldP spid="272393" grpId="0" animBg="1"/>
      <p:bldP spid="272394" grpId="0" animBg="1"/>
      <p:bldP spid="272395" grpId="0" animBg="1"/>
      <p:bldP spid="272396" grpId="0" animBg="1"/>
      <p:bldP spid="272397" grpId="0" animBg="1"/>
      <p:bldP spid="272398" grpId="0" animBg="1"/>
      <p:bldP spid="272399" grpId="0" animBg="1"/>
      <p:bldP spid="272400" grpId="0" animBg="1"/>
      <p:bldP spid="272401" grpId="0"/>
      <p:bldP spid="272402" grpId="0"/>
      <p:bldP spid="272403" grpId="0"/>
      <p:bldP spid="272404" grpId="0"/>
      <p:bldP spid="272405" grpId="0"/>
      <p:bldP spid="27240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idx="4294967295"/>
          </p:nvPr>
        </p:nvSpPr>
        <p:spPr bwMode="auto">
          <a:xfrm>
            <a:off x="0" y="1366838"/>
            <a:ext cx="8229600" cy="4759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1" hangingPunct="1">
              <a:lnSpc>
                <a:spcPct val="90000"/>
              </a:lnSpc>
            </a:pPr>
            <a:r>
              <a:rPr lang="zh-CN" altLang="en-US" sz="3200" smtClean="0">
                <a:latin typeface="Times New Roman" pitchFamily="18" charset="0"/>
              </a:rPr>
              <a:t>栈</a:t>
            </a:r>
          </a:p>
          <a:p>
            <a:pPr lvl="3" eaLnBrk="1" hangingPunct="1">
              <a:lnSpc>
                <a:spcPct val="90000"/>
              </a:lnSpc>
            </a:pPr>
            <a:r>
              <a:rPr lang="zh-CN" altLang="en-US" sz="2400" smtClean="0">
                <a:latin typeface="Times New Roman" pitchFamily="18" charset="0"/>
              </a:rPr>
              <a:t>利用一个特殊的栈来保存当前使用的各个页面的页面号，每当进程访问某页面时，便将该页面的页面号从栈中移出，将它压入栈顶。则栈底为最近最久未使用页面的页面号。</a:t>
            </a:r>
            <a:endParaRPr lang="zh-CN" altLang="en-US" sz="2400" smtClean="0"/>
          </a:p>
        </p:txBody>
      </p:sp>
      <p:sp>
        <p:nvSpPr>
          <p:cNvPr id="53250" name="标题 1"/>
          <p:cNvSpPr>
            <a:spLocks noGrp="1" noChangeArrowheads="1"/>
          </p:cNvSpPr>
          <p:nvPr>
            <p:ph type="title" idx="4294967295"/>
          </p:nvPr>
        </p:nvSpPr>
        <p:spPr bwMode="auto">
          <a:xfrm>
            <a:off x="0" y="150813"/>
            <a:ext cx="6415088" cy="1136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smtClean="0">
                <a:solidFill>
                  <a:srgbClr val="000000"/>
                </a:solidFill>
              </a:rPr>
              <a:t>5.3	</a:t>
            </a:r>
            <a:r>
              <a:rPr lang="zh-CN" altLang="en-US" sz="3200" smtClean="0">
                <a:solidFill>
                  <a:srgbClr val="000000"/>
                </a:solidFill>
              </a:rPr>
              <a:t>页面置换算法</a:t>
            </a:r>
            <a:endParaRPr lang="zh-CN" altLang="en-US" sz="3200" smtClean="0"/>
          </a:p>
        </p:txBody>
      </p:sp>
      <p:graphicFrame>
        <p:nvGraphicFramePr>
          <p:cNvPr id="273412" name="Group 4"/>
          <p:cNvGraphicFramePr>
            <a:graphicFrameLocks noGrp="1"/>
          </p:cNvGraphicFramePr>
          <p:nvPr/>
        </p:nvGraphicFramePr>
        <p:xfrm>
          <a:off x="549275" y="3306763"/>
          <a:ext cx="8077200" cy="579437"/>
        </p:xfrm>
        <a:graphic>
          <a:graphicData uri="http://schemas.openxmlformats.org/drawingml/2006/table">
            <a:tbl>
              <a:tblPr/>
              <a:tblGrid>
                <a:gridCol w="673100"/>
                <a:gridCol w="673100"/>
                <a:gridCol w="673100"/>
                <a:gridCol w="673100"/>
                <a:gridCol w="673100"/>
                <a:gridCol w="673100"/>
                <a:gridCol w="673100"/>
                <a:gridCol w="673100"/>
                <a:gridCol w="711200"/>
                <a:gridCol w="635000"/>
                <a:gridCol w="673100"/>
                <a:gridCol w="673100"/>
              </a:tblGrid>
              <a:tr h="579437">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2</a:t>
                      </a:r>
                    </a:p>
                  </a:txBody>
                  <a:tcPr marT="45745" marB="45745"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3</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2</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1</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5</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2</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4</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5</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3</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2</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5</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2</a:t>
                      </a:r>
                    </a:p>
                  </a:txBody>
                  <a:tcPr marT="45745" marB="45745"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r>
            </a:tbl>
          </a:graphicData>
        </a:graphic>
      </p:graphicFrame>
      <p:graphicFrame>
        <p:nvGraphicFramePr>
          <p:cNvPr id="273440" name="Group 32"/>
          <p:cNvGraphicFramePr>
            <a:graphicFrameLocks noGrp="1"/>
          </p:cNvGraphicFramePr>
          <p:nvPr/>
        </p:nvGraphicFramePr>
        <p:xfrm>
          <a:off x="625475" y="4068763"/>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zh-CN" sz="3200" b="1" i="0" u="none" strike="noStrike" cap="none" normalizeH="0" baseline="0">
                        <a:ln>
                          <a:noFill/>
                        </a:ln>
                        <a:solidFill>
                          <a:schemeClr val="hlink"/>
                        </a:solidFill>
                        <a:effectLst/>
                        <a:latin typeface="Tahom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49DAF7"/>
                    </a:solidFill>
                  </a:tcPr>
                </a:tc>
              </a:tr>
            </a:tbl>
          </a:graphicData>
        </a:graphic>
      </p:graphicFrame>
      <p:graphicFrame>
        <p:nvGraphicFramePr>
          <p:cNvPr id="273450" name="Group 42"/>
          <p:cNvGraphicFramePr>
            <a:graphicFrameLocks noGrp="1"/>
          </p:cNvGraphicFramePr>
          <p:nvPr/>
        </p:nvGraphicFramePr>
        <p:xfrm>
          <a:off x="1311275" y="4068763"/>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zh-CN" sz="3200" b="1" i="0" u="none" strike="noStrike" cap="none" normalizeH="0" baseline="0">
                        <a:ln>
                          <a:noFill/>
                        </a:ln>
                        <a:solidFill>
                          <a:schemeClr val="hlink"/>
                        </a:solidFill>
                        <a:effectLst/>
                        <a:latin typeface="Tahom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3</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49DAF7"/>
                    </a:solidFill>
                  </a:tcPr>
                </a:tc>
              </a:tr>
            </a:tbl>
          </a:graphicData>
        </a:graphic>
      </p:graphicFrame>
      <p:graphicFrame>
        <p:nvGraphicFramePr>
          <p:cNvPr id="273460" name="Group 52"/>
          <p:cNvGraphicFramePr>
            <a:graphicFrameLocks noGrp="1"/>
          </p:cNvGraphicFramePr>
          <p:nvPr/>
        </p:nvGraphicFramePr>
        <p:xfrm>
          <a:off x="2606675" y="4068763"/>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1</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3</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49DAF7"/>
                    </a:solidFill>
                  </a:tcPr>
                </a:tc>
              </a:tr>
            </a:tbl>
          </a:graphicData>
        </a:graphic>
      </p:graphicFrame>
      <p:graphicFrame>
        <p:nvGraphicFramePr>
          <p:cNvPr id="273470" name="Group 62"/>
          <p:cNvGraphicFramePr>
            <a:graphicFrameLocks noGrp="1"/>
          </p:cNvGraphicFramePr>
          <p:nvPr/>
        </p:nvGraphicFramePr>
        <p:xfrm>
          <a:off x="3292475" y="4068763"/>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5</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r>
            </a:tbl>
          </a:graphicData>
        </a:graphic>
      </p:graphicFrame>
      <p:graphicFrame>
        <p:nvGraphicFramePr>
          <p:cNvPr id="273480" name="Group 72"/>
          <p:cNvGraphicFramePr>
            <a:graphicFrameLocks noGrp="1"/>
          </p:cNvGraphicFramePr>
          <p:nvPr/>
        </p:nvGraphicFramePr>
        <p:xfrm>
          <a:off x="4664075" y="4068763"/>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4</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r>
            </a:tbl>
          </a:graphicData>
        </a:graphic>
      </p:graphicFrame>
      <p:graphicFrame>
        <p:nvGraphicFramePr>
          <p:cNvPr id="273490" name="Group 82"/>
          <p:cNvGraphicFramePr>
            <a:graphicFrameLocks noGrp="1"/>
          </p:cNvGraphicFramePr>
          <p:nvPr/>
        </p:nvGraphicFramePr>
        <p:xfrm>
          <a:off x="6710363" y="4068763"/>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r>
            </a:tbl>
          </a:graphicData>
        </a:graphic>
      </p:graphicFrame>
      <p:graphicFrame>
        <p:nvGraphicFramePr>
          <p:cNvPr id="273500" name="Group 92"/>
          <p:cNvGraphicFramePr>
            <a:graphicFrameLocks noGrp="1"/>
          </p:cNvGraphicFramePr>
          <p:nvPr/>
        </p:nvGraphicFramePr>
        <p:xfrm>
          <a:off x="6035675" y="4068763"/>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3</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5</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4</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r>
            </a:tbl>
          </a:graphicData>
        </a:graphic>
      </p:graphicFrame>
      <p:graphicFrame>
        <p:nvGraphicFramePr>
          <p:cNvPr id="273510" name="Group 102"/>
          <p:cNvGraphicFramePr>
            <a:graphicFrameLocks noGrp="1"/>
          </p:cNvGraphicFramePr>
          <p:nvPr/>
        </p:nvGraphicFramePr>
        <p:xfrm>
          <a:off x="1974850" y="4068763"/>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zh-CN" sz="3200" b="1" i="0" u="none" strike="noStrike" cap="none" normalizeH="0" baseline="0">
                        <a:ln>
                          <a:noFill/>
                        </a:ln>
                        <a:solidFill>
                          <a:schemeClr val="hlink"/>
                        </a:solidFill>
                        <a:effectLst/>
                        <a:latin typeface="Tahom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3</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99FF"/>
                    </a:solidFill>
                  </a:tcPr>
                </a:tc>
              </a:tr>
            </a:tbl>
          </a:graphicData>
        </a:graphic>
      </p:graphicFrame>
      <p:graphicFrame>
        <p:nvGraphicFramePr>
          <p:cNvPr id="273520" name="Group 112"/>
          <p:cNvGraphicFramePr>
            <a:graphicFrameLocks noGrp="1"/>
          </p:cNvGraphicFramePr>
          <p:nvPr/>
        </p:nvGraphicFramePr>
        <p:xfrm>
          <a:off x="3978275" y="4068763"/>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5</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1</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99FF"/>
                    </a:solidFill>
                  </a:tcPr>
                </a:tc>
              </a:tr>
            </a:tbl>
          </a:graphicData>
        </a:graphic>
      </p:graphicFrame>
      <p:graphicFrame>
        <p:nvGraphicFramePr>
          <p:cNvPr id="273530" name="Group 122"/>
          <p:cNvGraphicFramePr>
            <a:graphicFrameLocks noGrp="1"/>
          </p:cNvGraphicFramePr>
          <p:nvPr/>
        </p:nvGraphicFramePr>
        <p:xfrm>
          <a:off x="5327650" y="4068763"/>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5</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4</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99FF"/>
                    </a:solidFill>
                  </a:tcPr>
                </a:tc>
              </a:tr>
            </a:tbl>
          </a:graphicData>
        </a:graphic>
      </p:graphicFrame>
      <p:graphicFrame>
        <p:nvGraphicFramePr>
          <p:cNvPr id="273540" name="Group 132"/>
          <p:cNvGraphicFramePr>
            <a:graphicFrameLocks noGrp="1"/>
          </p:cNvGraphicFramePr>
          <p:nvPr/>
        </p:nvGraphicFramePr>
        <p:xfrm>
          <a:off x="7364413" y="4068763"/>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5</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3</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99FF"/>
                    </a:solidFill>
                  </a:tcPr>
                </a:tc>
              </a:tr>
            </a:tbl>
          </a:graphicData>
        </a:graphic>
      </p:graphicFrame>
      <p:graphicFrame>
        <p:nvGraphicFramePr>
          <p:cNvPr id="273550" name="Group 142"/>
          <p:cNvGraphicFramePr>
            <a:graphicFrameLocks noGrp="1"/>
          </p:cNvGraphicFramePr>
          <p:nvPr/>
        </p:nvGraphicFramePr>
        <p:xfrm>
          <a:off x="8016875" y="4068763"/>
          <a:ext cx="533400" cy="2514600"/>
        </p:xfrm>
        <a:graphic>
          <a:graphicData uri="http://schemas.openxmlformats.org/drawingml/2006/table">
            <a:tbl>
              <a:tblPr/>
              <a:tblGrid>
                <a:gridCol w="533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2</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tx1"/>
                          </a:solidFill>
                          <a:effectLst/>
                          <a:latin typeface="Tahoma" panose="020B0604030504040204" pitchFamily="34" charset="0"/>
                          <a:ea typeface="宋体" panose="02010600030101010101" pitchFamily="2" charset="-122"/>
                        </a:rPr>
                        <a:t>5</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99FF"/>
                    </a:solidFill>
                  </a:tcPr>
                </a:tc>
              </a:tr>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3</a:t>
                      </a:r>
                    </a:p>
                  </a:txBody>
                  <a:tcPr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99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73440"/>
                                        </p:tgtEl>
                                        <p:attrNameLst>
                                          <p:attrName>style.visibility</p:attrName>
                                        </p:attrNameLst>
                                      </p:cBhvr>
                                      <p:to>
                                        <p:strVal val="visible"/>
                                      </p:to>
                                    </p:set>
                                    <p:anim calcmode="lin" valueType="num">
                                      <p:cBhvr additive="base">
                                        <p:cTn id="7" dur="500" fill="hold"/>
                                        <p:tgtEl>
                                          <p:spTgt spid="273440"/>
                                        </p:tgtEl>
                                        <p:attrNameLst>
                                          <p:attrName>ppt_x</p:attrName>
                                        </p:attrNameLst>
                                      </p:cBhvr>
                                      <p:tavLst>
                                        <p:tav tm="0">
                                          <p:val>
                                            <p:strVal val="0-#ppt_w/2"/>
                                          </p:val>
                                        </p:tav>
                                        <p:tav tm="100000">
                                          <p:val>
                                            <p:strVal val="#ppt_x"/>
                                          </p:val>
                                        </p:tav>
                                      </p:tavLst>
                                    </p:anim>
                                    <p:anim calcmode="lin" valueType="num">
                                      <p:cBhvr additive="base">
                                        <p:cTn id="8" dur="500" fill="hold"/>
                                        <p:tgtEl>
                                          <p:spTgt spid="2734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73450"/>
                                        </p:tgtEl>
                                        <p:attrNameLst>
                                          <p:attrName>style.visibility</p:attrName>
                                        </p:attrNameLst>
                                      </p:cBhvr>
                                      <p:to>
                                        <p:strVal val="visible"/>
                                      </p:to>
                                    </p:set>
                                    <p:anim calcmode="lin" valueType="num">
                                      <p:cBhvr additive="base">
                                        <p:cTn id="13" dur="500" fill="hold"/>
                                        <p:tgtEl>
                                          <p:spTgt spid="273450"/>
                                        </p:tgtEl>
                                        <p:attrNameLst>
                                          <p:attrName>ppt_x</p:attrName>
                                        </p:attrNameLst>
                                      </p:cBhvr>
                                      <p:tavLst>
                                        <p:tav tm="0">
                                          <p:val>
                                            <p:strVal val="0-#ppt_w/2"/>
                                          </p:val>
                                        </p:tav>
                                        <p:tav tm="100000">
                                          <p:val>
                                            <p:strVal val="#ppt_x"/>
                                          </p:val>
                                        </p:tav>
                                      </p:tavLst>
                                    </p:anim>
                                    <p:anim calcmode="lin" valueType="num">
                                      <p:cBhvr additive="base">
                                        <p:cTn id="14" dur="500" fill="hold"/>
                                        <p:tgtEl>
                                          <p:spTgt spid="27345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73510"/>
                                        </p:tgtEl>
                                        <p:attrNameLst>
                                          <p:attrName>style.visibility</p:attrName>
                                        </p:attrNameLst>
                                      </p:cBhvr>
                                      <p:to>
                                        <p:strVal val="visible"/>
                                      </p:to>
                                    </p:set>
                                    <p:anim calcmode="lin" valueType="num">
                                      <p:cBhvr additive="base">
                                        <p:cTn id="19" dur="500" fill="hold"/>
                                        <p:tgtEl>
                                          <p:spTgt spid="273510"/>
                                        </p:tgtEl>
                                        <p:attrNameLst>
                                          <p:attrName>ppt_x</p:attrName>
                                        </p:attrNameLst>
                                      </p:cBhvr>
                                      <p:tavLst>
                                        <p:tav tm="0">
                                          <p:val>
                                            <p:strVal val="0-#ppt_w/2"/>
                                          </p:val>
                                        </p:tav>
                                        <p:tav tm="100000">
                                          <p:val>
                                            <p:strVal val="#ppt_x"/>
                                          </p:val>
                                        </p:tav>
                                      </p:tavLst>
                                    </p:anim>
                                    <p:anim calcmode="lin" valueType="num">
                                      <p:cBhvr additive="base">
                                        <p:cTn id="20" dur="500" fill="hold"/>
                                        <p:tgtEl>
                                          <p:spTgt spid="27351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73460"/>
                                        </p:tgtEl>
                                        <p:attrNameLst>
                                          <p:attrName>style.visibility</p:attrName>
                                        </p:attrNameLst>
                                      </p:cBhvr>
                                      <p:to>
                                        <p:strVal val="visible"/>
                                      </p:to>
                                    </p:set>
                                    <p:anim calcmode="lin" valueType="num">
                                      <p:cBhvr additive="base">
                                        <p:cTn id="25" dur="500" fill="hold"/>
                                        <p:tgtEl>
                                          <p:spTgt spid="273460"/>
                                        </p:tgtEl>
                                        <p:attrNameLst>
                                          <p:attrName>ppt_x</p:attrName>
                                        </p:attrNameLst>
                                      </p:cBhvr>
                                      <p:tavLst>
                                        <p:tav tm="0">
                                          <p:val>
                                            <p:strVal val="0-#ppt_w/2"/>
                                          </p:val>
                                        </p:tav>
                                        <p:tav tm="100000">
                                          <p:val>
                                            <p:strVal val="#ppt_x"/>
                                          </p:val>
                                        </p:tav>
                                      </p:tavLst>
                                    </p:anim>
                                    <p:anim calcmode="lin" valueType="num">
                                      <p:cBhvr additive="base">
                                        <p:cTn id="26" dur="500" fill="hold"/>
                                        <p:tgtEl>
                                          <p:spTgt spid="27346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73470"/>
                                        </p:tgtEl>
                                        <p:attrNameLst>
                                          <p:attrName>style.visibility</p:attrName>
                                        </p:attrNameLst>
                                      </p:cBhvr>
                                      <p:to>
                                        <p:strVal val="visible"/>
                                      </p:to>
                                    </p:set>
                                    <p:anim calcmode="lin" valueType="num">
                                      <p:cBhvr additive="base">
                                        <p:cTn id="31" dur="500" fill="hold"/>
                                        <p:tgtEl>
                                          <p:spTgt spid="273470"/>
                                        </p:tgtEl>
                                        <p:attrNameLst>
                                          <p:attrName>ppt_x</p:attrName>
                                        </p:attrNameLst>
                                      </p:cBhvr>
                                      <p:tavLst>
                                        <p:tav tm="0">
                                          <p:val>
                                            <p:strVal val="0-#ppt_w/2"/>
                                          </p:val>
                                        </p:tav>
                                        <p:tav tm="100000">
                                          <p:val>
                                            <p:strVal val="#ppt_x"/>
                                          </p:val>
                                        </p:tav>
                                      </p:tavLst>
                                    </p:anim>
                                    <p:anim calcmode="lin" valueType="num">
                                      <p:cBhvr additive="base">
                                        <p:cTn id="32" dur="500" fill="hold"/>
                                        <p:tgtEl>
                                          <p:spTgt spid="27347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73520"/>
                                        </p:tgtEl>
                                        <p:attrNameLst>
                                          <p:attrName>style.visibility</p:attrName>
                                        </p:attrNameLst>
                                      </p:cBhvr>
                                      <p:to>
                                        <p:strVal val="visible"/>
                                      </p:to>
                                    </p:set>
                                    <p:anim calcmode="lin" valueType="num">
                                      <p:cBhvr additive="base">
                                        <p:cTn id="37" dur="500" fill="hold"/>
                                        <p:tgtEl>
                                          <p:spTgt spid="273520"/>
                                        </p:tgtEl>
                                        <p:attrNameLst>
                                          <p:attrName>ppt_x</p:attrName>
                                        </p:attrNameLst>
                                      </p:cBhvr>
                                      <p:tavLst>
                                        <p:tav tm="0">
                                          <p:val>
                                            <p:strVal val="0-#ppt_w/2"/>
                                          </p:val>
                                        </p:tav>
                                        <p:tav tm="100000">
                                          <p:val>
                                            <p:strVal val="#ppt_x"/>
                                          </p:val>
                                        </p:tav>
                                      </p:tavLst>
                                    </p:anim>
                                    <p:anim calcmode="lin" valueType="num">
                                      <p:cBhvr additive="base">
                                        <p:cTn id="38" dur="500" fill="hold"/>
                                        <p:tgtEl>
                                          <p:spTgt spid="27352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273480"/>
                                        </p:tgtEl>
                                        <p:attrNameLst>
                                          <p:attrName>style.visibility</p:attrName>
                                        </p:attrNameLst>
                                      </p:cBhvr>
                                      <p:to>
                                        <p:strVal val="visible"/>
                                      </p:to>
                                    </p:set>
                                    <p:anim calcmode="lin" valueType="num">
                                      <p:cBhvr additive="base">
                                        <p:cTn id="43" dur="500" fill="hold"/>
                                        <p:tgtEl>
                                          <p:spTgt spid="273480"/>
                                        </p:tgtEl>
                                        <p:attrNameLst>
                                          <p:attrName>ppt_x</p:attrName>
                                        </p:attrNameLst>
                                      </p:cBhvr>
                                      <p:tavLst>
                                        <p:tav tm="0">
                                          <p:val>
                                            <p:strVal val="0-#ppt_w/2"/>
                                          </p:val>
                                        </p:tav>
                                        <p:tav tm="100000">
                                          <p:val>
                                            <p:strVal val="#ppt_x"/>
                                          </p:val>
                                        </p:tav>
                                      </p:tavLst>
                                    </p:anim>
                                    <p:anim calcmode="lin" valueType="num">
                                      <p:cBhvr additive="base">
                                        <p:cTn id="44" dur="500" fill="hold"/>
                                        <p:tgtEl>
                                          <p:spTgt spid="27348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273530"/>
                                        </p:tgtEl>
                                        <p:attrNameLst>
                                          <p:attrName>style.visibility</p:attrName>
                                        </p:attrNameLst>
                                      </p:cBhvr>
                                      <p:to>
                                        <p:strVal val="visible"/>
                                      </p:to>
                                    </p:set>
                                    <p:anim calcmode="lin" valueType="num">
                                      <p:cBhvr additive="base">
                                        <p:cTn id="49" dur="500" fill="hold"/>
                                        <p:tgtEl>
                                          <p:spTgt spid="273530"/>
                                        </p:tgtEl>
                                        <p:attrNameLst>
                                          <p:attrName>ppt_x</p:attrName>
                                        </p:attrNameLst>
                                      </p:cBhvr>
                                      <p:tavLst>
                                        <p:tav tm="0">
                                          <p:val>
                                            <p:strVal val="0-#ppt_w/2"/>
                                          </p:val>
                                        </p:tav>
                                        <p:tav tm="100000">
                                          <p:val>
                                            <p:strVal val="#ppt_x"/>
                                          </p:val>
                                        </p:tav>
                                      </p:tavLst>
                                    </p:anim>
                                    <p:anim calcmode="lin" valueType="num">
                                      <p:cBhvr additive="base">
                                        <p:cTn id="50" dur="500" fill="hold"/>
                                        <p:tgtEl>
                                          <p:spTgt spid="273530"/>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273500"/>
                                        </p:tgtEl>
                                        <p:attrNameLst>
                                          <p:attrName>style.visibility</p:attrName>
                                        </p:attrNameLst>
                                      </p:cBhvr>
                                      <p:to>
                                        <p:strVal val="visible"/>
                                      </p:to>
                                    </p:set>
                                    <p:anim calcmode="lin" valueType="num">
                                      <p:cBhvr additive="base">
                                        <p:cTn id="55" dur="500" fill="hold"/>
                                        <p:tgtEl>
                                          <p:spTgt spid="273500"/>
                                        </p:tgtEl>
                                        <p:attrNameLst>
                                          <p:attrName>ppt_x</p:attrName>
                                        </p:attrNameLst>
                                      </p:cBhvr>
                                      <p:tavLst>
                                        <p:tav tm="0">
                                          <p:val>
                                            <p:strVal val="0-#ppt_w/2"/>
                                          </p:val>
                                        </p:tav>
                                        <p:tav tm="100000">
                                          <p:val>
                                            <p:strVal val="#ppt_x"/>
                                          </p:val>
                                        </p:tav>
                                      </p:tavLst>
                                    </p:anim>
                                    <p:anim calcmode="lin" valueType="num">
                                      <p:cBhvr additive="base">
                                        <p:cTn id="56" dur="500" fill="hold"/>
                                        <p:tgtEl>
                                          <p:spTgt spid="273500"/>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273490"/>
                                        </p:tgtEl>
                                        <p:attrNameLst>
                                          <p:attrName>style.visibility</p:attrName>
                                        </p:attrNameLst>
                                      </p:cBhvr>
                                      <p:to>
                                        <p:strVal val="visible"/>
                                      </p:to>
                                    </p:set>
                                    <p:anim calcmode="lin" valueType="num">
                                      <p:cBhvr additive="base">
                                        <p:cTn id="61" dur="500" fill="hold"/>
                                        <p:tgtEl>
                                          <p:spTgt spid="273490"/>
                                        </p:tgtEl>
                                        <p:attrNameLst>
                                          <p:attrName>ppt_x</p:attrName>
                                        </p:attrNameLst>
                                      </p:cBhvr>
                                      <p:tavLst>
                                        <p:tav tm="0">
                                          <p:val>
                                            <p:strVal val="0-#ppt_w/2"/>
                                          </p:val>
                                        </p:tav>
                                        <p:tav tm="100000">
                                          <p:val>
                                            <p:strVal val="#ppt_x"/>
                                          </p:val>
                                        </p:tav>
                                      </p:tavLst>
                                    </p:anim>
                                    <p:anim calcmode="lin" valueType="num">
                                      <p:cBhvr additive="base">
                                        <p:cTn id="62" dur="500" fill="hold"/>
                                        <p:tgtEl>
                                          <p:spTgt spid="273490"/>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273540"/>
                                        </p:tgtEl>
                                        <p:attrNameLst>
                                          <p:attrName>style.visibility</p:attrName>
                                        </p:attrNameLst>
                                      </p:cBhvr>
                                      <p:to>
                                        <p:strVal val="visible"/>
                                      </p:to>
                                    </p:set>
                                    <p:anim calcmode="lin" valueType="num">
                                      <p:cBhvr additive="base">
                                        <p:cTn id="67" dur="500" fill="hold"/>
                                        <p:tgtEl>
                                          <p:spTgt spid="273540"/>
                                        </p:tgtEl>
                                        <p:attrNameLst>
                                          <p:attrName>ppt_x</p:attrName>
                                        </p:attrNameLst>
                                      </p:cBhvr>
                                      <p:tavLst>
                                        <p:tav tm="0">
                                          <p:val>
                                            <p:strVal val="0-#ppt_w/2"/>
                                          </p:val>
                                        </p:tav>
                                        <p:tav tm="100000">
                                          <p:val>
                                            <p:strVal val="#ppt_x"/>
                                          </p:val>
                                        </p:tav>
                                      </p:tavLst>
                                    </p:anim>
                                    <p:anim calcmode="lin" valueType="num">
                                      <p:cBhvr additive="base">
                                        <p:cTn id="68" dur="500" fill="hold"/>
                                        <p:tgtEl>
                                          <p:spTgt spid="273540"/>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nodeType="clickEffect">
                                  <p:stCondLst>
                                    <p:cond delay="0"/>
                                  </p:stCondLst>
                                  <p:childTnLst>
                                    <p:set>
                                      <p:cBhvr>
                                        <p:cTn id="72" dur="1" fill="hold">
                                          <p:stCondLst>
                                            <p:cond delay="0"/>
                                          </p:stCondLst>
                                        </p:cTn>
                                        <p:tgtEl>
                                          <p:spTgt spid="273550"/>
                                        </p:tgtEl>
                                        <p:attrNameLst>
                                          <p:attrName>style.visibility</p:attrName>
                                        </p:attrNameLst>
                                      </p:cBhvr>
                                      <p:to>
                                        <p:strVal val="visible"/>
                                      </p:to>
                                    </p:set>
                                    <p:anim calcmode="lin" valueType="num">
                                      <p:cBhvr additive="base">
                                        <p:cTn id="73" dur="500" fill="hold"/>
                                        <p:tgtEl>
                                          <p:spTgt spid="273550"/>
                                        </p:tgtEl>
                                        <p:attrNameLst>
                                          <p:attrName>ppt_x</p:attrName>
                                        </p:attrNameLst>
                                      </p:cBhvr>
                                      <p:tavLst>
                                        <p:tav tm="0">
                                          <p:val>
                                            <p:strVal val="0-#ppt_w/2"/>
                                          </p:val>
                                        </p:tav>
                                        <p:tav tm="100000">
                                          <p:val>
                                            <p:strVal val="#ppt_x"/>
                                          </p:val>
                                        </p:tav>
                                      </p:tavLst>
                                    </p:anim>
                                    <p:anim calcmode="lin" valueType="num">
                                      <p:cBhvr additive="base">
                                        <p:cTn id="74" dur="500" fill="hold"/>
                                        <p:tgtEl>
                                          <p:spTgt spid="2735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solidFill>
                  <a:srgbClr val="000000"/>
                </a:solidFill>
              </a:rPr>
              <a:t>5.3	</a:t>
            </a:r>
            <a:r>
              <a:rPr lang="zh-CN" altLang="en-US" smtClean="0">
                <a:solidFill>
                  <a:srgbClr val="000000"/>
                </a:solidFill>
              </a:rPr>
              <a:t>页面置换算法</a:t>
            </a:r>
            <a:endParaRPr lang="zh-CN" altLang="en-US" smtClean="0"/>
          </a:p>
        </p:txBody>
      </p:sp>
      <p:sp>
        <p:nvSpPr>
          <p:cNvPr id="54274" name="Rectangle 2"/>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latin typeface="Times New Roman" pitchFamily="18" charset="0"/>
              </a:rPr>
              <a:t>Clock</a:t>
            </a:r>
            <a:r>
              <a:rPr lang="zh-CN" altLang="en-US" smtClean="0">
                <a:latin typeface="Times New Roman" pitchFamily="18" charset="0"/>
              </a:rPr>
              <a:t>置换算法</a:t>
            </a:r>
          </a:p>
          <a:p>
            <a:pPr lvl="1" eaLnBrk="1" hangingPunct="1"/>
            <a:r>
              <a:rPr lang="zh-CN" altLang="en-US" smtClean="0">
                <a:latin typeface="Times New Roman" pitchFamily="18" charset="0"/>
              </a:rPr>
              <a:t>最近没使用算法</a:t>
            </a:r>
            <a:r>
              <a:rPr lang="en-US" altLang="zh-CN" smtClean="0">
                <a:latin typeface="Times New Roman" pitchFamily="18" charset="0"/>
              </a:rPr>
              <a:t>NRU</a:t>
            </a:r>
          </a:p>
          <a:p>
            <a:pPr lvl="2" eaLnBrk="1" hangingPunct="1"/>
            <a:r>
              <a:rPr lang="zh-CN" altLang="en-US" smtClean="0">
                <a:latin typeface="Times New Roman" pitchFamily="18" charset="0"/>
              </a:rPr>
              <a:t>原理：淘汰最近一段时间内未被访问的一页。</a:t>
            </a:r>
          </a:p>
          <a:p>
            <a:pPr lvl="2" eaLnBrk="1" hangingPunct="1"/>
            <a:r>
              <a:rPr lang="zh-CN" altLang="en-US" smtClean="0">
                <a:latin typeface="Times New Roman" pitchFamily="18" charset="0"/>
              </a:rPr>
              <a:t>实现：设置</a:t>
            </a:r>
            <a:r>
              <a:rPr lang="zh-CN" altLang="en-US" smtClean="0">
                <a:solidFill>
                  <a:srgbClr val="FF0000"/>
                </a:solidFill>
                <a:latin typeface="Times New Roman" pitchFamily="18" charset="0"/>
              </a:rPr>
              <a:t>访问位</a:t>
            </a:r>
            <a:r>
              <a:rPr lang="zh-CN" altLang="en-US" sz="1800" smtClean="0">
                <a:latin typeface="Times New Roman" pitchFamily="18" charset="0"/>
              </a:rPr>
              <a:t>	</a:t>
            </a:r>
          </a:p>
          <a:p>
            <a:pPr lvl="3" eaLnBrk="1" hangingPunct="1"/>
            <a:r>
              <a:rPr lang="en-US" altLang="zh-CN" smtClean="0">
                <a:latin typeface="Times New Roman" pitchFamily="18" charset="0"/>
              </a:rPr>
              <a:t>A=0	</a:t>
            </a:r>
            <a:r>
              <a:rPr lang="zh-CN" altLang="en-US" smtClean="0">
                <a:latin typeface="Times New Roman" pitchFamily="18" charset="0"/>
              </a:rPr>
              <a:t>最近未被访问</a:t>
            </a:r>
          </a:p>
          <a:p>
            <a:pPr lvl="3" eaLnBrk="1" hangingPunct="1"/>
            <a:r>
              <a:rPr lang="en-US" altLang="zh-CN" smtClean="0">
                <a:latin typeface="Times New Roman" pitchFamily="18" charset="0"/>
              </a:rPr>
              <a:t>A=1	</a:t>
            </a:r>
            <a:r>
              <a:rPr lang="zh-CN" altLang="en-US" smtClean="0">
                <a:latin typeface="Times New Roman" pitchFamily="18" charset="0"/>
              </a:rPr>
              <a:t>最近被访问</a:t>
            </a:r>
          </a:p>
          <a:p>
            <a:pPr lvl="2" eaLnBrk="1" hangingPunct="1"/>
            <a:r>
              <a:rPr lang="zh-CN" altLang="en-US" smtClean="0">
                <a:latin typeface="Times New Roman" pitchFamily="18" charset="0"/>
              </a:rPr>
              <a:t>步骤：</a:t>
            </a:r>
          </a:p>
          <a:p>
            <a:pPr lvl="2" eaLnBrk="1" hangingPunct="1"/>
            <a:r>
              <a:rPr lang="zh-CN" altLang="en-US" smtClean="0">
                <a:latin typeface="Times New Roman" pitchFamily="18" charset="0"/>
              </a:rPr>
              <a:t>特点：简单，实现容易；但时间周期</a:t>
            </a:r>
            <a:r>
              <a:rPr lang="en-US" altLang="zh-CN" smtClean="0">
                <a:latin typeface="Times New Roman" pitchFamily="18" charset="0"/>
              </a:rPr>
              <a:t>T </a:t>
            </a:r>
            <a:r>
              <a:rPr lang="zh-CN" altLang="en-US" smtClean="0">
                <a:latin typeface="Times New Roman" pitchFamily="18" charset="0"/>
              </a:rPr>
              <a:t>选择不易确定。</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2" descr="8_16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1275"/>
            <a:ext cx="7391400" cy="669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8" name="Rectangle 3"/>
          <p:cNvSpPr>
            <a:spLocks noChangeArrowheads="1"/>
          </p:cNvSpPr>
          <p:nvPr/>
        </p:nvSpPr>
        <p:spPr bwMode="auto">
          <a:xfrm>
            <a:off x="762000" y="6248400"/>
            <a:ext cx="1905000" cy="533400"/>
          </a:xfrm>
          <a:prstGeom prst="rect">
            <a:avLst/>
          </a:prstGeom>
          <a:solidFill>
            <a:schemeClr val="bg1"/>
          </a:solidFill>
          <a:ln w="9525">
            <a:solidFill>
              <a:schemeClr val="bg1"/>
            </a:solidFill>
            <a:miter lim="800000"/>
            <a:headEnd/>
            <a:tailEnd/>
          </a:ln>
        </p:spPr>
        <p:txBody>
          <a:bodyPr wrap="none" anchor="ctr"/>
          <a:lstStyle/>
          <a:p>
            <a:endParaRPr lang="zh-CN" altLang="en-US" sz="2400">
              <a:latin typeface="Tahoma" pitchFamily="34" charset="0"/>
              <a:ea typeface="宋体" pitchFamily="2" charset="-122"/>
            </a:endParaRPr>
          </a:p>
        </p:txBody>
      </p:sp>
      <p:sp>
        <p:nvSpPr>
          <p:cNvPr id="55299"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mtClean="0"/>
          </a:p>
        </p:txBody>
      </p:sp>
      <p:sp>
        <p:nvSpPr>
          <p:cNvPr id="55300" name="内容占位符 2"/>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1" name="Picture 2" descr="8_16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3338"/>
            <a:ext cx="7162800" cy="677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2" name="Rectangle 3"/>
          <p:cNvSpPr>
            <a:spLocks noChangeArrowheads="1"/>
          </p:cNvSpPr>
          <p:nvPr/>
        </p:nvSpPr>
        <p:spPr bwMode="auto">
          <a:xfrm>
            <a:off x="762000" y="6248400"/>
            <a:ext cx="1905000" cy="533400"/>
          </a:xfrm>
          <a:prstGeom prst="rect">
            <a:avLst/>
          </a:prstGeom>
          <a:solidFill>
            <a:schemeClr val="bg1"/>
          </a:solidFill>
          <a:ln w="9525">
            <a:solidFill>
              <a:schemeClr val="bg1"/>
            </a:solidFill>
            <a:miter lim="800000"/>
            <a:headEnd/>
            <a:tailEnd/>
          </a:ln>
        </p:spPr>
        <p:txBody>
          <a:bodyPr wrap="none" anchor="ctr"/>
          <a:lstStyle/>
          <a:p>
            <a:endParaRPr lang="zh-CN" altLang="en-US" sz="2400">
              <a:latin typeface="Tahoma" pitchFamily="34" charset="0"/>
              <a:ea typeface="宋体" pitchFamily="2" charset="-122"/>
            </a:endParaRPr>
          </a:p>
        </p:txBody>
      </p:sp>
      <p:sp>
        <p:nvSpPr>
          <p:cNvPr id="56323"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mtClean="0"/>
          </a:p>
        </p:txBody>
      </p:sp>
      <p:sp>
        <p:nvSpPr>
          <p:cNvPr id="56324" name="内容占位符 2"/>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5.1	</a:t>
            </a:r>
            <a:r>
              <a:rPr lang="zh-CN" altLang="en-US" smtClean="0"/>
              <a:t>虚拟存储器的基本概念</a:t>
            </a:r>
          </a:p>
        </p:txBody>
      </p:sp>
      <p:sp>
        <p:nvSpPr>
          <p:cNvPr id="161795" name="Rectangle 3"/>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Times New Roman" pitchFamily="18" charset="0"/>
              </a:rPr>
              <a:t>虚拟存储器的引入</a:t>
            </a:r>
          </a:p>
          <a:p>
            <a:pPr lvl="1" eaLnBrk="1" hangingPunct="1"/>
            <a:r>
              <a:rPr lang="zh-CN" altLang="en-US" smtClean="0">
                <a:latin typeface="Times New Roman" pitchFamily="18" charset="0"/>
              </a:rPr>
              <a:t>程序的分段执行</a:t>
            </a:r>
          </a:p>
          <a:p>
            <a:pPr lvl="1" eaLnBrk="1" hangingPunct="1"/>
            <a:r>
              <a:rPr lang="zh-CN" altLang="en-US" smtClean="0">
                <a:latin typeface="Times New Roman" pitchFamily="18" charset="0"/>
              </a:rPr>
              <a:t>局部性原理</a:t>
            </a:r>
          </a:p>
          <a:p>
            <a:pPr lvl="2" eaLnBrk="1" hangingPunct="1"/>
            <a:r>
              <a:rPr lang="zh-CN" altLang="en-US" smtClean="0">
                <a:latin typeface="Times New Roman" pitchFamily="18" charset="0"/>
              </a:rPr>
              <a:t>在执行中的程序，某一段时间内，</a:t>
            </a:r>
            <a:r>
              <a:rPr lang="en-US" altLang="zh-CN" smtClean="0">
                <a:latin typeface="Times New Roman" pitchFamily="18" charset="0"/>
              </a:rPr>
              <a:t>CPU </a:t>
            </a:r>
            <a:r>
              <a:rPr lang="zh-CN" altLang="en-US" smtClean="0">
                <a:latin typeface="Times New Roman" pitchFamily="18" charset="0"/>
              </a:rPr>
              <a:t>总是集中地访问程序中的某一部分。</a:t>
            </a:r>
          </a:p>
          <a:p>
            <a:pPr lvl="2" eaLnBrk="1" hangingPunct="1"/>
            <a:r>
              <a:rPr lang="zh-CN" altLang="en-US" smtClean="0">
                <a:latin typeface="Times New Roman" pitchFamily="18" charset="0"/>
              </a:rPr>
              <a:t>时间局限性</a:t>
            </a:r>
          </a:p>
          <a:p>
            <a:pPr lvl="2" eaLnBrk="1" hangingPunct="1"/>
            <a:r>
              <a:rPr lang="zh-CN" altLang="en-US" smtClean="0">
                <a:latin typeface="Times New Roman" pitchFamily="18" charset="0"/>
              </a:rPr>
              <a:t>空间局限性</a:t>
            </a:r>
            <a:endParaRPr lang="zh-CN" altLang="en-US" sz="32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1794"/>
                                        </p:tgtEl>
                                        <p:attrNameLst>
                                          <p:attrName>style.visibility</p:attrName>
                                        </p:attrNameLst>
                                      </p:cBhvr>
                                      <p:to>
                                        <p:strVal val="visible"/>
                                      </p:to>
                                    </p:set>
                                    <p:animEffect transition="in" filter="fade">
                                      <p:cBhvr>
                                        <p:cTn id="7" dur="2000"/>
                                        <p:tgtEl>
                                          <p:spTgt spid="161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1795">
                                            <p:txEl>
                                              <p:pRg st="0" end="0"/>
                                            </p:txEl>
                                          </p:spTgt>
                                        </p:tgtEl>
                                        <p:attrNameLst>
                                          <p:attrName>style.visibility</p:attrName>
                                        </p:attrNameLst>
                                      </p:cBhvr>
                                      <p:to>
                                        <p:strVal val="visible"/>
                                      </p:to>
                                    </p:set>
                                    <p:animEffect transition="in" filter="blinds(horizontal)">
                                      <p:cBhvr>
                                        <p:cTn id="12" dur="500"/>
                                        <p:tgtEl>
                                          <p:spTgt spid="1617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1795">
                                            <p:txEl>
                                              <p:pRg st="1" end="1"/>
                                            </p:txEl>
                                          </p:spTgt>
                                        </p:tgtEl>
                                        <p:attrNameLst>
                                          <p:attrName>style.visibility</p:attrName>
                                        </p:attrNameLst>
                                      </p:cBhvr>
                                      <p:to>
                                        <p:strVal val="visible"/>
                                      </p:to>
                                    </p:set>
                                    <p:animEffect transition="in" filter="blinds(horizontal)">
                                      <p:cBhvr>
                                        <p:cTn id="17" dur="500"/>
                                        <p:tgtEl>
                                          <p:spTgt spid="161795">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61795">
                                            <p:txEl>
                                              <p:pRg st="2" end="2"/>
                                            </p:txEl>
                                          </p:spTgt>
                                        </p:tgtEl>
                                        <p:attrNameLst>
                                          <p:attrName>style.visibility</p:attrName>
                                        </p:attrNameLst>
                                      </p:cBhvr>
                                      <p:to>
                                        <p:strVal val="visible"/>
                                      </p:to>
                                    </p:set>
                                    <p:animEffect transition="in" filter="blinds(horizontal)">
                                      <p:cBhvr>
                                        <p:cTn id="20" dur="500"/>
                                        <p:tgtEl>
                                          <p:spTgt spid="161795">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61795">
                                            <p:txEl>
                                              <p:pRg st="3" end="3"/>
                                            </p:txEl>
                                          </p:spTgt>
                                        </p:tgtEl>
                                        <p:attrNameLst>
                                          <p:attrName>style.visibility</p:attrName>
                                        </p:attrNameLst>
                                      </p:cBhvr>
                                      <p:to>
                                        <p:strVal val="visible"/>
                                      </p:to>
                                    </p:set>
                                    <p:animEffect transition="in" filter="blinds(horizontal)">
                                      <p:cBhvr>
                                        <p:cTn id="23" dur="500"/>
                                        <p:tgtEl>
                                          <p:spTgt spid="161795">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61795">
                                            <p:txEl>
                                              <p:pRg st="4" end="4"/>
                                            </p:txEl>
                                          </p:spTgt>
                                        </p:tgtEl>
                                        <p:attrNameLst>
                                          <p:attrName>style.visibility</p:attrName>
                                        </p:attrNameLst>
                                      </p:cBhvr>
                                      <p:to>
                                        <p:strVal val="visible"/>
                                      </p:to>
                                    </p:set>
                                    <p:animEffect transition="in" filter="blinds(horizontal)">
                                      <p:cBhvr>
                                        <p:cTn id="26" dur="500"/>
                                        <p:tgtEl>
                                          <p:spTgt spid="161795">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61795">
                                            <p:txEl>
                                              <p:pRg st="5" end="5"/>
                                            </p:txEl>
                                          </p:spTgt>
                                        </p:tgtEl>
                                        <p:attrNameLst>
                                          <p:attrName>style.visibility</p:attrName>
                                        </p:attrNameLst>
                                      </p:cBhvr>
                                      <p:to>
                                        <p:strVal val="visible"/>
                                      </p:to>
                                    </p:set>
                                    <p:animEffect transition="in" filter="blinds(horizontal)">
                                      <p:cBhvr>
                                        <p:cTn id="29" dur="500"/>
                                        <p:tgtEl>
                                          <p:spTgt spid="1617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7506" name="Group 2"/>
          <p:cNvGraphicFramePr>
            <a:graphicFrameLocks noGrp="1"/>
          </p:cNvGraphicFramePr>
          <p:nvPr/>
        </p:nvGraphicFramePr>
        <p:xfrm>
          <a:off x="533400" y="2189163"/>
          <a:ext cx="8229600" cy="579437"/>
        </p:xfrm>
        <a:graphic>
          <a:graphicData uri="http://schemas.openxmlformats.org/drawingml/2006/table">
            <a:tbl>
              <a:tblPr/>
              <a:tblGrid>
                <a:gridCol w="685800"/>
                <a:gridCol w="685800"/>
                <a:gridCol w="685800"/>
                <a:gridCol w="685800"/>
                <a:gridCol w="685800"/>
                <a:gridCol w="685800"/>
                <a:gridCol w="685800"/>
                <a:gridCol w="685800"/>
                <a:gridCol w="685800"/>
                <a:gridCol w="685800"/>
                <a:gridCol w="685800"/>
                <a:gridCol w="685800"/>
              </a:tblGrid>
              <a:tr h="579437">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2</a:t>
                      </a:r>
                    </a:p>
                  </a:txBody>
                  <a:tcPr marT="45745" marB="45745"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3</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2</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1</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5</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2</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4</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5</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3</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2</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5</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3200" b="1" i="0" u="none" strike="noStrike" cap="none" normalizeH="0" baseline="0">
                          <a:ln>
                            <a:noFill/>
                          </a:ln>
                          <a:solidFill>
                            <a:schemeClr val="bg1"/>
                          </a:solidFill>
                          <a:effectLst/>
                          <a:latin typeface="Tahoma" panose="020B0604030504040204" pitchFamily="34" charset="0"/>
                          <a:ea typeface="宋体" panose="02010600030101010101" pitchFamily="2" charset="-122"/>
                        </a:rPr>
                        <a:t>2</a:t>
                      </a:r>
                    </a:p>
                  </a:txBody>
                  <a:tcPr marT="45745" marB="45745"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8A1C0"/>
                    </a:solidFill>
                  </a:tcPr>
                </a:tc>
              </a:tr>
            </a:tbl>
          </a:graphicData>
        </a:graphic>
      </p:graphicFrame>
      <p:graphicFrame>
        <p:nvGraphicFramePr>
          <p:cNvPr id="277534" name="Group 30"/>
          <p:cNvGraphicFramePr>
            <a:graphicFrameLocks noGrp="1"/>
          </p:cNvGraphicFramePr>
          <p:nvPr/>
        </p:nvGraphicFramePr>
        <p:xfrm>
          <a:off x="685800" y="2951163"/>
          <a:ext cx="381000" cy="2571750"/>
        </p:xfrm>
        <a:graphic>
          <a:graphicData uri="http://schemas.openxmlformats.org/drawingml/2006/table">
            <a:tbl>
              <a:tblPr/>
              <a:tblGrid>
                <a:gridCol w="381000"/>
              </a:tblGrid>
              <a:tr h="896073">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2</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dirty="0">
                          <a:ln>
                            <a:noFill/>
                          </a:ln>
                          <a:solidFill>
                            <a:schemeClr val="hlink"/>
                          </a:solidFill>
                          <a:effectLst/>
                          <a:latin typeface="Tahoma" panose="020B0604030504040204" pitchFamily="34" charset="0"/>
                          <a:ea typeface="宋体" panose="02010600030101010101" pitchFamily="2" charset="-122"/>
                        </a:rPr>
                        <a:t>*</a:t>
                      </a:r>
                    </a:p>
                  </a:txBody>
                  <a:tcPr marT="45701" marB="45701"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37838">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01" marB="45701"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37838">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45701" marB="45701"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49DAF7"/>
                    </a:solidFill>
                  </a:tcPr>
                </a:tc>
              </a:tr>
            </a:tbl>
          </a:graphicData>
        </a:graphic>
      </p:graphicFrame>
      <p:sp>
        <p:nvSpPr>
          <p:cNvPr id="57383" name="Rectangle 40"/>
          <p:cNvSpPr>
            <a:spLocks noChangeArrowheads="1"/>
          </p:cNvSpPr>
          <p:nvPr/>
        </p:nvSpPr>
        <p:spPr bwMode="auto">
          <a:xfrm>
            <a:off x="779463" y="1368425"/>
            <a:ext cx="77930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2800" b="1">
                <a:solidFill>
                  <a:schemeClr val="tx2"/>
                </a:solidFill>
                <a:latin typeface="楷体" pitchFamily="49" charset="-122"/>
                <a:ea typeface="楷体" pitchFamily="49" charset="-122"/>
              </a:rPr>
              <a:t>例：一个有</a:t>
            </a:r>
            <a:r>
              <a:rPr lang="en-US" altLang="zh-CN" sz="2800" b="1">
                <a:solidFill>
                  <a:schemeClr val="tx2"/>
                </a:solidFill>
                <a:latin typeface="楷体" pitchFamily="49" charset="-122"/>
                <a:ea typeface="楷体" pitchFamily="49" charset="-122"/>
              </a:rPr>
              <a:t>5</a:t>
            </a:r>
            <a:r>
              <a:rPr lang="zh-CN" altLang="en-US" sz="2800" b="1">
                <a:solidFill>
                  <a:schemeClr val="tx2"/>
                </a:solidFill>
                <a:latin typeface="楷体" pitchFamily="49" charset="-122"/>
                <a:ea typeface="楷体" pitchFamily="49" charset="-122"/>
              </a:rPr>
              <a:t>个页面的进程，在内存为它分配</a:t>
            </a:r>
            <a:r>
              <a:rPr lang="en-US" altLang="zh-CN" sz="2800" b="1">
                <a:solidFill>
                  <a:schemeClr val="tx2"/>
                </a:solidFill>
                <a:latin typeface="楷体" pitchFamily="49" charset="-122"/>
                <a:ea typeface="楷体" pitchFamily="49" charset="-122"/>
              </a:rPr>
              <a:t>3</a:t>
            </a:r>
            <a:r>
              <a:rPr lang="zh-CN" altLang="en-US" sz="2800" b="1">
                <a:solidFill>
                  <a:schemeClr val="tx2"/>
                </a:solidFill>
                <a:latin typeface="楷体" pitchFamily="49" charset="-122"/>
                <a:ea typeface="楷体" pitchFamily="49" charset="-122"/>
              </a:rPr>
              <a:t>个物理块，其页面访问顺序如下：</a:t>
            </a:r>
          </a:p>
        </p:txBody>
      </p:sp>
      <p:sp>
        <p:nvSpPr>
          <p:cNvPr id="277545" name="Text Box 41"/>
          <p:cNvSpPr txBox="1">
            <a:spLocks noChangeArrowheads="1"/>
          </p:cNvSpPr>
          <p:nvPr/>
        </p:nvSpPr>
        <p:spPr bwMode="auto">
          <a:xfrm>
            <a:off x="1066800" y="5668963"/>
            <a:ext cx="7543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solidFill>
                  <a:srgbClr val="FF0066"/>
                </a:solidFill>
                <a:latin typeface="Tahoma" pitchFamily="34" charset="0"/>
                <a:ea typeface="宋体" pitchFamily="2" charset="-122"/>
              </a:rPr>
              <a:t>Clock</a:t>
            </a:r>
            <a:r>
              <a:rPr lang="zh-CN" altLang="en-US" sz="2800" b="1">
                <a:solidFill>
                  <a:srgbClr val="FF0066"/>
                </a:solidFill>
                <a:latin typeface="Tahoma" pitchFamily="34" charset="0"/>
                <a:ea typeface="宋体" pitchFamily="2" charset="-122"/>
              </a:rPr>
              <a:t>算法：页面置换次数</a:t>
            </a:r>
            <a:r>
              <a:rPr lang="en-US" altLang="zh-CN" sz="2800" b="1">
                <a:solidFill>
                  <a:srgbClr val="FF0066"/>
                </a:solidFill>
                <a:latin typeface="Tahoma" pitchFamily="34" charset="0"/>
                <a:ea typeface="宋体" pitchFamily="2" charset="-122"/>
              </a:rPr>
              <a:t>=5</a:t>
            </a:r>
          </a:p>
        </p:txBody>
      </p:sp>
      <p:sp>
        <p:nvSpPr>
          <p:cNvPr id="277546" name="AutoShape 42"/>
          <p:cNvSpPr>
            <a:spLocks noChangeArrowheads="1"/>
          </p:cNvSpPr>
          <p:nvPr/>
        </p:nvSpPr>
        <p:spPr bwMode="auto">
          <a:xfrm>
            <a:off x="381000" y="4094163"/>
            <a:ext cx="304800" cy="304800"/>
          </a:xfrm>
          <a:prstGeom prst="rightArrow">
            <a:avLst>
              <a:gd name="adj1" fmla="val 50000"/>
              <a:gd name="adj2" fmla="val 25000"/>
            </a:avLst>
          </a:prstGeom>
          <a:solidFill>
            <a:srgbClr val="00FFFF"/>
          </a:solidFill>
          <a:ln w="19050">
            <a:solidFill>
              <a:schemeClr val="tx1"/>
            </a:solidFill>
            <a:miter lim="800000"/>
            <a:headEnd/>
            <a:tailEnd/>
          </a:ln>
        </p:spPr>
        <p:txBody>
          <a:bodyPr wrap="none" anchor="ctr"/>
          <a:lstStyle/>
          <a:p>
            <a:endParaRPr lang="zh-CN" altLang="en-US" sz="2400">
              <a:latin typeface="Tahoma" pitchFamily="34" charset="0"/>
              <a:ea typeface="宋体" pitchFamily="2" charset="-122"/>
            </a:endParaRPr>
          </a:p>
        </p:txBody>
      </p:sp>
      <p:graphicFrame>
        <p:nvGraphicFramePr>
          <p:cNvPr id="277547" name="Group 43"/>
          <p:cNvGraphicFramePr>
            <a:graphicFrameLocks noGrp="1"/>
          </p:cNvGraphicFramePr>
          <p:nvPr/>
        </p:nvGraphicFramePr>
        <p:xfrm>
          <a:off x="1371600" y="2951163"/>
          <a:ext cx="381000" cy="2630488"/>
        </p:xfrm>
        <a:graphic>
          <a:graphicData uri="http://schemas.openxmlformats.org/drawingml/2006/table">
            <a:tbl>
              <a:tblPr/>
              <a:tblGrid>
                <a:gridCol w="381000"/>
              </a:tblGrid>
              <a:tr h="896134">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endParaRPr kumimoji="1" lang="en-US" altLang="zh-CN" sz="2000" b="1" i="0" u="none" strike="noStrike" cap="none" normalizeH="0" baseline="30000">
                        <a:ln>
                          <a:noFill/>
                        </a:ln>
                        <a:solidFill>
                          <a:schemeClr val="tx1"/>
                        </a:solidFill>
                        <a:effectLst/>
                        <a:latin typeface="Tahoma" panose="020B0604030504040204" pitchFamily="34" charset="0"/>
                        <a:ea typeface="宋体" panose="02010600030101010101" pitchFamily="2" charset="-122"/>
                      </a:endParaRPr>
                    </a:p>
                  </a:txBody>
                  <a:tcPr marT="45721" marB="45721"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96134">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3</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dirty="0">
                          <a:ln>
                            <a:noFill/>
                          </a:ln>
                          <a:solidFill>
                            <a:schemeClr val="hlink"/>
                          </a:solidFill>
                          <a:effectLst/>
                          <a:latin typeface="Tahoma" panose="020B0604030504040204" pitchFamily="34" charset="0"/>
                          <a:ea typeface="宋体" panose="02010600030101010101" pitchFamily="2" charset="-122"/>
                        </a:rPr>
                        <a:t>*</a:t>
                      </a:r>
                    </a:p>
                  </a:txBody>
                  <a:tcPr marT="45721" marB="45721"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3822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45721" marB="45721"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49DAF7"/>
                    </a:solidFill>
                  </a:tcPr>
                </a:tc>
              </a:tr>
            </a:tbl>
          </a:graphicData>
        </a:graphic>
      </p:graphicFrame>
      <p:sp>
        <p:nvSpPr>
          <p:cNvPr id="277557" name="AutoShape 53"/>
          <p:cNvSpPr>
            <a:spLocks noChangeArrowheads="1"/>
          </p:cNvSpPr>
          <p:nvPr/>
        </p:nvSpPr>
        <p:spPr bwMode="auto">
          <a:xfrm>
            <a:off x="1066800" y="4932363"/>
            <a:ext cx="304800" cy="304800"/>
          </a:xfrm>
          <a:prstGeom prst="rightArrow">
            <a:avLst>
              <a:gd name="adj1" fmla="val 50000"/>
              <a:gd name="adj2" fmla="val 25000"/>
            </a:avLst>
          </a:prstGeom>
          <a:solidFill>
            <a:srgbClr val="00FFFF"/>
          </a:solidFill>
          <a:ln w="19050">
            <a:solidFill>
              <a:schemeClr val="tx1"/>
            </a:solidFill>
            <a:miter lim="800000"/>
            <a:headEnd/>
            <a:tailEnd/>
          </a:ln>
        </p:spPr>
        <p:txBody>
          <a:bodyPr wrap="none" anchor="ctr"/>
          <a:lstStyle/>
          <a:p>
            <a:endParaRPr lang="zh-CN" altLang="en-US" sz="2400">
              <a:latin typeface="Tahoma" pitchFamily="34" charset="0"/>
              <a:ea typeface="宋体" pitchFamily="2" charset="-122"/>
            </a:endParaRPr>
          </a:p>
        </p:txBody>
      </p:sp>
      <p:sp>
        <p:nvSpPr>
          <p:cNvPr id="277558" name="AutoShape 54"/>
          <p:cNvSpPr>
            <a:spLocks noChangeArrowheads="1"/>
          </p:cNvSpPr>
          <p:nvPr/>
        </p:nvSpPr>
        <p:spPr bwMode="auto">
          <a:xfrm>
            <a:off x="1752600" y="4932363"/>
            <a:ext cx="304800" cy="304800"/>
          </a:xfrm>
          <a:prstGeom prst="rightArrow">
            <a:avLst>
              <a:gd name="adj1" fmla="val 50000"/>
              <a:gd name="adj2" fmla="val 25000"/>
            </a:avLst>
          </a:prstGeom>
          <a:solidFill>
            <a:srgbClr val="00FFFF"/>
          </a:solidFill>
          <a:ln w="19050">
            <a:solidFill>
              <a:schemeClr val="tx1"/>
            </a:solidFill>
            <a:miter lim="800000"/>
            <a:headEnd/>
            <a:tailEnd/>
          </a:ln>
        </p:spPr>
        <p:txBody>
          <a:bodyPr wrap="none" anchor="ctr"/>
          <a:lstStyle/>
          <a:p>
            <a:endParaRPr lang="zh-CN" altLang="en-US" sz="2400">
              <a:latin typeface="Tahoma" pitchFamily="34" charset="0"/>
              <a:ea typeface="宋体" pitchFamily="2" charset="-122"/>
            </a:endParaRPr>
          </a:p>
        </p:txBody>
      </p:sp>
      <p:graphicFrame>
        <p:nvGraphicFramePr>
          <p:cNvPr id="277559" name="Group 55"/>
          <p:cNvGraphicFramePr>
            <a:graphicFrameLocks noGrp="1"/>
          </p:cNvGraphicFramePr>
          <p:nvPr/>
        </p:nvGraphicFramePr>
        <p:xfrm>
          <a:off x="2057400" y="2951163"/>
          <a:ext cx="381000" cy="2630488"/>
        </p:xfrm>
        <a:graphic>
          <a:graphicData uri="http://schemas.openxmlformats.org/drawingml/2006/table">
            <a:tbl>
              <a:tblPr/>
              <a:tblGrid>
                <a:gridCol w="381000"/>
              </a:tblGrid>
              <a:tr h="896134">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endParaRPr kumimoji="1" lang="en-US" altLang="zh-CN" sz="2000" b="1" i="0" u="none" strike="noStrike" cap="none" normalizeH="0" baseline="30000">
                        <a:ln>
                          <a:noFill/>
                        </a:ln>
                        <a:solidFill>
                          <a:schemeClr val="tx1"/>
                        </a:solidFill>
                        <a:effectLst/>
                        <a:latin typeface="Tahoma" panose="020B0604030504040204" pitchFamily="34" charset="0"/>
                        <a:ea typeface="宋体" panose="02010600030101010101" pitchFamily="2" charset="-122"/>
                      </a:endParaRPr>
                    </a:p>
                  </a:txBody>
                  <a:tcPr marT="45721" marB="45721"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96134">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marT="45721" marB="45721"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3822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1" marB="45721"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49DAF7"/>
                    </a:solidFill>
                  </a:tcPr>
                </a:tc>
              </a:tr>
            </a:tbl>
          </a:graphicData>
        </a:graphic>
      </p:graphicFrame>
      <p:graphicFrame>
        <p:nvGraphicFramePr>
          <p:cNvPr id="277569" name="Group 65"/>
          <p:cNvGraphicFramePr>
            <a:graphicFrameLocks noGrp="1"/>
          </p:cNvGraphicFramePr>
          <p:nvPr/>
        </p:nvGraphicFramePr>
        <p:xfrm>
          <a:off x="2743200" y="2951163"/>
          <a:ext cx="381000" cy="2687688"/>
        </p:xfrm>
        <a:graphic>
          <a:graphicData uri="http://schemas.openxmlformats.org/drawingml/2006/table">
            <a:tbl>
              <a:tblPr/>
              <a:tblGrid>
                <a:gridCol w="381000"/>
              </a:tblGrid>
              <a:tr h="895879">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endParaRPr kumimoji="1" lang="en-US" altLang="zh-CN" sz="2000" b="1" i="0" u="none" strike="noStrike" cap="none" normalizeH="0" baseline="30000">
                        <a:ln>
                          <a:noFill/>
                        </a:ln>
                        <a:solidFill>
                          <a:schemeClr val="tx1"/>
                        </a:solidFill>
                        <a:effectLst/>
                        <a:latin typeface="Tahoma" panose="020B0604030504040204" pitchFamily="34" charset="0"/>
                        <a:ea typeface="宋体" panose="02010600030101010101" pitchFamily="2" charset="-122"/>
                      </a:endParaRPr>
                    </a:p>
                  </a:txBody>
                  <a:tcPr marT="45612" marB="45612"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95879">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marT="45612" marB="45612"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95879">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1</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dirty="0">
                          <a:ln>
                            <a:noFill/>
                          </a:ln>
                          <a:solidFill>
                            <a:schemeClr val="hlink"/>
                          </a:solidFill>
                          <a:effectLst/>
                          <a:latin typeface="Tahoma" panose="020B0604030504040204" pitchFamily="34" charset="0"/>
                          <a:ea typeface="宋体" panose="02010600030101010101" pitchFamily="2" charset="-122"/>
                        </a:rPr>
                        <a:t>*</a:t>
                      </a:r>
                    </a:p>
                  </a:txBody>
                  <a:tcPr marT="45612" marB="45612"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49DAF7"/>
                    </a:solidFill>
                  </a:tcPr>
                </a:tc>
              </a:tr>
            </a:tbl>
          </a:graphicData>
        </a:graphic>
      </p:graphicFrame>
      <p:sp>
        <p:nvSpPr>
          <p:cNvPr id="277579" name="AutoShape 75"/>
          <p:cNvSpPr>
            <a:spLocks noChangeArrowheads="1"/>
          </p:cNvSpPr>
          <p:nvPr/>
        </p:nvSpPr>
        <p:spPr bwMode="auto">
          <a:xfrm>
            <a:off x="2438400" y="3179763"/>
            <a:ext cx="304800" cy="304800"/>
          </a:xfrm>
          <a:prstGeom prst="rightArrow">
            <a:avLst>
              <a:gd name="adj1" fmla="val 50000"/>
              <a:gd name="adj2" fmla="val 25000"/>
            </a:avLst>
          </a:prstGeom>
          <a:solidFill>
            <a:srgbClr val="00FFFF"/>
          </a:solidFill>
          <a:ln w="19050">
            <a:solidFill>
              <a:schemeClr val="tx1"/>
            </a:solidFill>
            <a:miter lim="800000"/>
            <a:headEnd/>
            <a:tailEnd/>
          </a:ln>
        </p:spPr>
        <p:txBody>
          <a:bodyPr wrap="none" anchor="ctr"/>
          <a:lstStyle/>
          <a:p>
            <a:endParaRPr lang="zh-CN" altLang="en-US" sz="2400">
              <a:latin typeface="Tahoma" pitchFamily="34" charset="0"/>
              <a:ea typeface="宋体" pitchFamily="2" charset="-122"/>
            </a:endParaRPr>
          </a:p>
        </p:txBody>
      </p:sp>
      <p:sp>
        <p:nvSpPr>
          <p:cNvPr id="277580" name="AutoShape 76"/>
          <p:cNvSpPr>
            <a:spLocks noChangeArrowheads="1"/>
          </p:cNvSpPr>
          <p:nvPr/>
        </p:nvSpPr>
        <p:spPr bwMode="auto">
          <a:xfrm>
            <a:off x="3810000" y="5008563"/>
            <a:ext cx="304800" cy="304800"/>
          </a:xfrm>
          <a:prstGeom prst="rightArrow">
            <a:avLst>
              <a:gd name="adj1" fmla="val 50000"/>
              <a:gd name="adj2" fmla="val 25000"/>
            </a:avLst>
          </a:prstGeom>
          <a:solidFill>
            <a:srgbClr val="00FFFF"/>
          </a:solidFill>
          <a:ln w="19050">
            <a:solidFill>
              <a:schemeClr val="tx1"/>
            </a:solidFill>
            <a:miter lim="800000"/>
            <a:headEnd/>
            <a:tailEnd/>
          </a:ln>
        </p:spPr>
        <p:txBody>
          <a:bodyPr wrap="none" anchor="ctr"/>
          <a:lstStyle/>
          <a:p>
            <a:endParaRPr lang="zh-CN" altLang="en-US" sz="2400">
              <a:latin typeface="Tahoma" pitchFamily="34" charset="0"/>
              <a:ea typeface="宋体" pitchFamily="2" charset="-122"/>
            </a:endParaRPr>
          </a:p>
        </p:txBody>
      </p:sp>
      <p:graphicFrame>
        <p:nvGraphicFramePr>
          <p:cNvPr id="277581" name="Group 77"/>
          <p:cNvGraphicFramePr>
            <a:graphicFrameLocks noGrp="1"/>
          </p:cNvGraphicFramePr>
          <p:nvPr/>
        </p:nvGraphicFramePr>
        <p:xfrm>
          <a:off x="4114800" y="2951163"/>
          <a:ext cx="381000" cy="2687688"/>
        </p:xfrm>
        <a:graphic>
          <a:graphicData uri="http://schemas.openxmlformats.org/drawingml/2006/table">
            <a:tbl>
              <a:tblPr/>
              <a:tblGrid>
                <a:gridCol w="381000"/>
              </a:tblGrid>
              <a:tr h="895879">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5</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endParaRPr kumimoji="1" lang="en-US" altLang="zh-CN" sz="2000" b="1" i="0" u="none" strike="noStrike" cap="none" normalizeH="0" baseline="30000">
                        <a:ln>
                          <a:noFill/>
                        </a:ln>
                        <a:solidFill>
                          <a:schemeClr val="tx1"/>
                        </a:solidFill>
                        <a:effectLst/>
                        <a:latin typeface="Tahoma" panose="020B0604030504040204" pitchFamily="34" charset="0"/>
                        <a:ea typeface="宋体" panose="02010600030101010101" pitchFamily="2" charset="-122"/>
                      </a:endParaRPr>
                    </a:p>
                  </a:txBody>
                  <a:tcPr marT="45612" marB="45612"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r>
              <a:tr h="895879">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2</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dirty="0">
                          <a:ln>
                            <a:noFill/>
                          </a:ln>
                          <a:solidFill>
                            <a:schemeClr val="hlink"/>
                          </a:solidFill>
                          <a:effectLst/>
                          <a:latin typeface="Tahoma" panose="020B0604030504040204" pitchFamily="34" charset="0"/>
                          <a:ea typeface="宋体" panose="02010600030101010101" pitchFamily="2" charset="-122"/>
                        </a:rPr>
                        <a:t>*</a:t>
                      </a:r>
                    </a:p>
                  </a:txBody>
                  <a:tcPr marT="45612" marB="45612"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r>
              <a:tr h="895879">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1</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45612" marB="45612"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99"/>
                    </a:solidFill>
                  </a:tcPr>
                </a:tc>
              </a:tr>
            </a:tbl>
          </a:graphicData>
        </a:graphic>
      </p:graphicFrame>
      <p:graphicFrame>
        <p:nvGraphicFramePr>
          <p:cNvPr id="277591" name="Group 87"/>
          <p:cNvGraphicFramePr>
            <a:graphicFrameLocks noGrp="1"/>
          </p:cNvGraphicFramePr>
          <p:nvPr/>
        </p:nvGraphicFramePr>
        <p:xfrm>
          <a:off x="4800600" y="2951163"/>
          <a:ext cx="381000" cy="2687688"/>
        </p:xfrm>
        <a:graphic>
          <a:graphicData uri="http://schemas.openxmlformats.org/drawingml/2006/table">
            <a:tbl>
              <a:tblPr/>
              <a:tblGrid>
                <a:gridCol w="381000"/>
              </a:tblGrid>
              <a:tr h="895879">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5</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endParaRPr kumimoji="1" lang="en-US" altLang="zh-CN" sz="2000" b="1" i="0" u="none" strike="noStrike" cap="none" normalizeH="0" baseline="30000">
                        <a:ln>
                          <a:noFill/>
                        </a:ln>
                        <a:solidFill>
                          <a:schemeClr val="tx1"/>
                        </a:solidFill>
                        <a:effectLst/>
                        <a:latin typeface="Tahoma" panose="020B0604030504040204" pitchFamily="34" charset="0"/>
                        <a:ea typeface="宋体" panose="02010600030101010101" pitchFamily="2" charset="-122"/>
                      </a:endParaRPr>
                    </a:p>
                  </a:txBody>
                  <a:tcPr marT="45612" marB="45612"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r>
              <a:tr h="895879">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marT="45612" marB="45612"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r>
              <a:tr h="895879">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4</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dirty="0">
                          <a:ln>
                            <a:noFill/>
                          </a:ln>
                          <a:solidFill>
                            <a:schemeClr val="hlink"/>
                          </a:solidFill>
                          <a:effectLst/>
                          <a:latin typeface="Tahoma" panose="020B0604030504040204" pitchFamily="34" charset="0"/>
                          <a:ea typeface="宋体" panose="02010600030101010101" pitchFamily="2" charset="-122"/>
                        </a:rPr>
                        <a:t>*</a:t>
                      </a:r>
                    </a:p>
                  </a:txBody>
                  <a:tcPr marT="45612" marB="45612"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99"/>
                    </a:solidFill>
                  </a:tcPr>
                </a:tc>
              </a:tr>
            </a:tbl>
          </a:graphicData>
        </a:graphic>
      </p:graphicFrame>
      <p:sp>
        <p:nvSpPr>
          <p:cNvPr id="277601" name="AutoShape 97"/>
          <p:cNvSpPr>
            <a:spLocks noChangeArrowheads="1"/>
          </p:cNvSpPr>
          <p:nvPr/>
        </p:nvSpPr>
        <p:spPr bwMode="auto">
          <a:xfrm>
            <a:off x="4495800" y="3255963"/>
            <a:ext cx="304800" cy="304800"/>
          </a:xfrm>
          <a:prstGeom prst="rightArrow">
            <a:avLst>
              <a:gd name="adj1" fmla="val 50000"/>
              <a:gd name="adj2" fmla="val 25000"/>
            </a:avLst>
          </a:prstGeom>
          <a:solidFill>
            <a:srgbClr val="00FFFF"/>
          </a:solidFill>
          <a:ln w="19050">
            <a:solidFill>
              <a:schemeClr val="tx1"/>
            </a:solidFill>
            <a:miter lim="800000"/>
            <a:headEnd/>
            <a:tailEnd/>
          </a:ln>
        </p:spPr>
        <p:txBody>
          <a:bodyPr wrap="none" anchor="ctr"/>
          <a:lstStyle/>
          <a:p>
            <a:endParaRPr lang="zh-CN" altLang="en-US" sz="2400">
              <a:latin typeface="Tahoma" pitchFamily="34" charset="0"/>
              <a:ea typeface="宋体" pitchFamily="2" charset="-122"/>
            </a:endParaRPr>
          </a:p>
        </p:txBody>
      </p:sp>
      <p:graphicFrame>
        <p:nvGraphicFramePr>
          <p:cNvPr id="277602" name="Group 98"/>
          <p:cNvGraphicFramePr>
            <a:graphicFrameLocks noGrp="1"/>
          </p:cNvGraphicFramePr>
          <p:nvPr/>
        </p:nvGraphicFramePr>
        <p:xfrm>
          <a:off x="5486400" y="2951163"/>
          <a:ext cx="381000" cy="2687688"/>
        </p:xfrm>
        <a:graphic>
          <a:graphicData uri="http://schemas.openxmlformats.org/drawingml/2006/table">
            <a:tbl>
              <a:tblPr/>
              <a:tblGrid>
                <a:gridCol w="381000"/>
              </a:tblGrid>
              <a:tr h="895879">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5</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endParaRPr kumimoji="1" lang="en-US" altLang="zh-CN" sz="2000" b="1" i="0" u="none" strike="noStrike" cap="none" normalizeH="0" baseline="30000">
                        <a:ln>
                          <a:noFill/>
                        </a:ln>
                        <a:solidFill>
                          <a:schemeClr val="tx1"/>
                        </a:solidFill>
                        <a:effectLst/>
                        <a:latin typeface="Tahoma" panose="020B0604030504040204" pitchFamily="34" charset="0"/>
                        <a:ea typeface="宋体" panose="02010600030101010101" pitchFamily="2" charset="-122"/>
                      </a:endParaRPr>
                    </a:p>
                  </a:txBody>
                  <a:tcPr marT="45612" marB="45612"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95879">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marT="45612" marB="45612"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95879">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marT="45612" marB="45612"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49DAF7"/>
                    </a:solidFill>
                  </a:tcPr>
                </a:tc>
              </a:tr>
            </a:tbl>
          </a:graphicData>
        </a:graphic>
      </p:graphicFrame>
      <p:sp>
        <p:nvSpPr>
          <p:cNvPr id="277612" name="AutoShape 108"/>
          <p:cNvSpPr>
            <a:spLocks noChangeArrowheads="1"/>
          </p:cNvSpPr>
          <p:nvPr/>
        </p:nvSpPr>
        <p:spPr bwMode="auto">
          <a:xfrm>
            <a:off x="5181600" y="3255963"/>
            <a:ext cx="304800" cy="304800"/>
          </a:xfrm>
          <a:prstGeom prst="rightArrow">
            <a:avLst>
              <a:gd name="adj1" fmla="val 50000"/>
              <a:gd name="adj2" fmla="val 25000"/>
            </a:avLst>
          </a:prstGeom>
          <a:solidFill>
            <a:srgbClr val="00FFFF"/>
          </a:solidFill>
          <a:ln w="19050">
            <a:solidFill>
              <a:schemeClr val="tx1"/>
            </a:solidFill>
            <a:miter lim="800000"/>
            <a:headEnd/>
            <a:tailEnd/>
          </a:ln>
        </p:spPr>
        <p:txBody>
          <a:bodyPr wrap="none" anchor="ctr"/>
          <a:lstStyle/>
          <a:p>
            <a:endParaRPr lang="zh-CN" altLang="en-US" sz="2400">
              <a:latin typeface="Tahoma" pitchFamily="34" charset="0"/>
              <a:ea typeface="宋体" pitchFamily="2" charset="-122"/>
            </a:endParaRPr>
          </a:p>
        </p:txBody>
      </p:sp>
      <p:graphicFrame>
        <p:nvGraphicFramePr>
          <p:cNvPr id="277613" name="Group 109"/>
          <p:cNvGraphicFramePr>
            <a:graphicFrameLocks noGrp="1"/>
          </p:cNvGraphicFramePr>
          <p:nvPr/>
        </p:nvGraphicFramePr>
        <p:xfrm>
          <a:off x="6172200" y="2951163"/>
          <a:ext cx="381000" cy="2687688"/>
        </p:xfrm>
        <a:graphic>
          <a:graphicData uri="http://schemas.openxmlformats.org/drawingml/2006/table">
            <a:tbl>
              <a:tblPr/>
              <a:tblGrid>
                <a:gridCol w="381000"/>
              </a:tblGrid>
              <a:tr h="895879">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3</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dirty="0">
                          <a:ln>
                            <a:noFill/>
                          </a:ln>
                          <a:solidFill>
                            <a:schemeClr val="hlink"/>
                          </a:solidFill>
                          <a:effectLst/>
                          <a:latin typeface="Tahoma" panose="020B0604030504040204" pitchFamily="34" charset="0"/>
                          <a:ea typeface="宋体" panose="02010600030101010101" pitchFamily="2" charset="-122"/>
                        </a:rPr>
                        <a:t>*</a:t>
                      </a:r>
                      <a:endParaRPr kumimoji="1" lang="en-US" altLang="zh-CN" sz="2000" b="1" i="0" u="none" strike="noStrike" cap="none" normalizeH="0" baseline="30000" dirty="0">
                        <a:ln>
                          <a:noFill/>
                        </a:ln>
                        <a:solidFill>
                          <a:schemeClr val="hlink"/>
                        </a:solidFill>
                        <a:effectLst/>
                        <a:latin typeface="Tahoma" panose="020B0604030504040204" pitchFamily="34" charset="0"/>
                        <a:ea typeface="宋体" panose="02010600030101010101" pitchFamily="2" charset="-122"/>
                      </a:endParaRPr>
                    </a:p>
                  </a:txBody>
                  <a:tcPr marT="45612" marB="45612"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r>
              <a:tr h="895879">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612" marB="45612"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r>
              <a:tr h="895879">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4</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45612" marB="45612"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99"/>
                    </a:solidFill>
                  </a:tcPr>
                </a:tc>
              </a:tr>
            </a:tbl>
          </a:graphicData>
        </a:graphic>
      </p:graphicFrame>
      <p:sp>
        <p:nvSpPr>
          <p:cNvPr id="277623" name="AutoShape 119"/>
          <p:cNvSpPr>
            <a:spLocks noChangeArrowheads="1"/>
          </p:cNvSpPr>
          <p:nvPr/>
        </p:nvSpPr>
        <p:spPr bwMode="auto">
          <a:xfrm>
            <a:off x="5867400" y="4017963"/>
            <a:ext cx="304800" cy="304800"/>
          </a:xfrm>
          <a:prstGeom prst="rightArrow">
            <a:avLst>
              <a:gd name="adj1" fmla="val 50000"/>
              <a:gd name="adj2" fmla="val 25000"/>
            </a:avLst>
          </a:prstGeom>
          <a:solidFill>
            <a:srgbClr val="00FFFF"/>
          </a:solidFill>
          <a:ln w="19050">
            <a:solidFill>
              <a:schemeClr val="tx1"/>
            </a:solidFill>
            <a:miter lim="800000"/>
            <a:headEnd/>
            <a:tailEnd/>
          </a:ln>
        </p:spPr>
        <p:txBody>
          <a:bodyPr wrap="none" anchor="ctr"/>
          <a:lstStyle/>
          <a:p>
            <a:endParaRPr lang="zh-CN" altLang="en-US" sz="2400">
              <a:latin typeface="Tahoma" pitchFamily="34" charset="0"/>
              <a:ea typeface="宋体" pitchFamily="2" charset="-122"/>
            </a:endParaRPr>
          </a:p>
        </p:txBody>
      </p:sp>
      <p:graphicFrame>
        <p:nvGraphicFramePr>
          <p:cNvPr id="277624" name="Group 120"/>
          <p:cNvGraphicFramePr>
            <a:graphicFrameLocks noGrp="1"/>
          </p:cNvGraphicFramePr>
          <p:nvPr/>
        </p:nvGraphicFramePr>
        <p:xfrm>
          <a:off x="6858000" y="2951163"/>
          <a:ext cx="381000" cy="2687688"/>
        </p:xfrm>
        <a:graphic>
          <a:graphicData uri="http://schemas.openxmlformats.org/drawingml/2006/table">
            <a:tbl>
              <a:tblPr/>
              <a:tblGrid>
                <a:gridCol w="381000"/>
              </a:tblGrid>
              <a:tr h="895879">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endParaRPr kumimoji="1" lang="en-US" altLang="zh-CN" sz="2000" b="1" i="0" u="none" strike="noStrike" cap="none" normalizeH="0" baseline="30000">
                        <a:ln>
                          <a:noFill/>
                        </a:ln>
                        <a:solidFill>
                          <a:schemeClr val="tx1"/>
                        </a:solidFill>
                        <a:effectLst/>
                        <a:latin typeface="Tahoma" panose="020B0604030504040204" pitchFamily="34" charset="0"/>
                        <a:ea typeface="宋体" panose="02010600030101010101" pitchFamily="2" charset="-122"/>
                      </a:endParaRPr>
                    </a:p>
                  </a:txBody>
                  <a:tcPr marT="45612" marB="45612"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95879">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marT="45612" marB="45612"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95879">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612" marB="45612"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49DAF7"/>
                    </a:solidFill>
                  </a:tcPr>
                </a:tc>
              </a:tr>
            </a:tbl>
          </a:graphicData>
        </a:graphic>
      </p:graphicFrame>
      <p:sp>
        <p:nvSpPr>
          <p:cNvPr id="277634" name="AutoShape 130"/>
          <p:cNvSpPr>
            <a:spLocks noChangeArrowheads="1"/>
          </p:cNvSpPr>
          <p:nvPr/>
        </p:nvSpPr>
        <p:spPr bwMode="auto">
          <a:xfrm>
            <a:off x="6553200" y="4094163"/>
            <a:ext cx="304800" cy="304800"/>
          </a:xfrm>
          <a:prstGeom prst="rightArrow">
            <a:avLst>
              <a:gd name="adj1" fmla="val 50000"/>
              <a:gd name="adj2" fmla="val 25000"/>
            </a:avLst>
          </a:prstGeom>
          <a:solidFill>
            <a:srgbClr val="00FFFF"/>
          </a:solidFill>
          <a:ln w="19050">
            <a:solidFill>
              <a:schemeClr val="tx1"/>
            </a:solidFill>
            <a:miter lim="800000"/>
            <a:headEnd/>
            <a:tailEnd/>
          </a:ln>
        </p:spPr>
        <p:txBody>
          <a:bodyPr wrap="none" anchor="ctr"/>
          <a:lstStyle/>
          <a:p>
            <a:endParaRPr lang="zh-CN" altLang="en-US" sz="2400">
              <a:latin typeface="Tahoma" pitchFamily="34" charset="0"/>
              <a:ea typeface="宋体" pitchFamily="2" charset="-122"/>
            </a:endParaRPr>
          </a:p>
        </p:txBody>
      </p:sp>
      <p:graphicFrame>
        <p:nvGraphicFramePr>
          <p:cNvPr id="277635" name="Group 131"/>
          <p:cNvGraphicFramePr>
            <a:graphicFrameLocks noGrp="1"/>
          </p:cNvGraphicFramePr>
          <p:nvPr/>
        </p:nvGraphicFramePr>
        <p:xfrm>
          <a:off x="7543800" y="2951163"/>
          <a:ext cx="381000" cy="2687688"/>
        </p:xfrm>
        <a:graphic>
          <a:graphicData uri="http://schemas.openxmlformats.org/drawingml/2006/table">
            <a:tbl>
              <a:tblPr/>
              <a:tblGrid>
                <a:gridCol w="381000"/>
              </a:tblGrid>
              <a:tr h="895879">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endParaRPr kumimoji="1" lang="en-US" altLang="zh-CN" sz="2000" b="1" i="0" u="none" strike="noStrike" cap="none" normalizeH="0" baseline="30000">
                        <a:ln>
                          <a:noFill/>
                        </a:ln>
                        <a:solidFill>
                          <a:schemeClr val="tx1"/>
                        </a:solidFill>
                        <a:effectLst/>
                        <a:latin typeface="Tahoma" panose="020B0604030504040204" pitchFamily="34" charset="0"/>
                        <a:ea typeface="宋体" panose="02010600030101010101" pitchFamily="2" charset="-122"/>
                      </a:endParaRPr>
                    </a:p>
                  </a:txBody>
                  <a:tcPr marT="45612" marB="45612"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r>
              <a:tr h="895879">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marT="45612" marB="45612"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99"/>
                    </a:solidFill>
                  </a:tcPr>
                </a:tc>
              </a:tr>
              <a:tr h="895879">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5</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dirty="0">
                          <a:ln>
                            <a:noFill/>
                          </a:ln>
                          <a:solidFill>
                            <a:schemeClr val="hlink"/>
                          </a:solidFill>
                          <a:effectLst/>
                          <a:latin typeface="Tahoma" panose="020B0604030504040204" pitchFamily="34" charset="0"/>
                          <a:ea typeface="宋体" panose="02010600030101010101" pitchFamily="2" charset="-122"/>
                        </a:rPr>
                        <a:t>*</a:t>
                      </a:r>
                    </a:p>
                  </a:txBody>
                  <a:tcPr marT="45612" marB="45612"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99"/>
                    </a:solidFill>
                  </a:tcPr>
                </a:tc>
              </a:tr>
            </a:tbl>
          </a:graphicData>
        </a:graphic>
      </p:graphicFrame>
      <p:sp>
        <p:nvSpPr>
          <p:cNvPr id="277645" name="AutoShape 141"/>
          <p:cNvSpPr>
            <a:spLocks noChangeArrowheads="1"/>
          </p:cNvSpPr>
          <p:nvPr/>
        </p:nvSpPr>
        <p:spPr bwMode="auto">
          <a:xfrm>
            <a:off x="7924800" y="3255963"/>
            <a:ext cx="304800" cy="304800"/>
          </a:xfrm>
          <a:prstGeom prst="rightArrow">
            <a:avLst>
              <a:gd name="adj1" fmla="val 50000"/>
              <a:gd name="adj2" fmla="val 25000"/>
            </a:avLst>
          </a:prstGeom>
          <a:solidFill>
            <a:srgbClr val="00FFFF"/>
          </a:solidFill>
          <a:ln w="19050">
            <a:solidFill>
              <a:schemeClr val="tx1"/>
            </a:solidFill>
            <a:miter lim="800000"/>
            <a:headEnd/>
            <a:tailEnd/>
          </a:ln>
        </p:spPr>
        <p:txBody>
          <a:bodyPr wrap="none" anchor="ctr"/>
          <a:lstStyle/>
          <a:p>
            <a:endParaRPr lang="zh-CN" altLang="en-US" sz="2400">
              <a:latin typeface="Tahoma" pitchFamily="34" charset="0"/>
              <a:ea typeface="宋体" pitchFamily="2" charset="-122"/>
            </a:endParaRPr>
          </a:p>
        </p:txBody>
      </p:sp>
      <p:graphicFrame>
        <p:nvGraphicFramePr>
          <p:cNvPr id="277646" name="Group 142"/>
          <p:cNvGraphicFramePr>
            <a:graphicFrameLocks noGrp="1"/>
          </p:cNvGraphicFramePr>
          <p:nvPr/>
        </p:nvGraphicFramePr>
        <p:xfrm>
          <a:off x="8229600" y="2951163"/>
          <a:ext cx="381000" cy="2687688"/>
        </p:xfrm>
        <a:graphic>
          <a:graphicData uri="http://schemas.openxmlformats.org/drawingml/2006/table">
            <a:tbl>
              <a:tblPr/>
              <a:tblGrid>
                <a:gridCol w="381000"/>
              </a:tblGrid>
              <a:tr h="895879">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endParaRPr kumimoji="1" lang="en-US" altLang="zh-CN" sz="2000" b="1" i="0" u="none" strike="noStrike" cap="none" normalizeH="0" baseline="30000">
                        <a:ln>
                          <a:noFill/>
                        </a:ln>
                        <a:solidFill>
                          <a:schemeClr val="tx1"/>
                        </a:solidFill>
                        <a:effectLst/>
                        <a:latin typeface="Tahoma" panose="020B0604030504040204" pitchFamily="34" charset="0"/>
                        <a:ea typeface="宋体" panose="02010600030101010101" pitchFamily="2" charset="-122"/>
                      </a:endParaRPr>
                    </a:p>
                  </a:txBody>
                  <a:tcPr marT="45612" marB="45612"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95879">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marT="45612" marB="45612"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9DAF7"/>
                    </a:solidFill>
                  </a:tcPr>
                </a:tc>
              </a:tr>
              <a:tr h="895879">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5</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marT="45612" marB="45612" anchor="ctr" anchorCtr="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49DAF7"/>
                    </a:solidFill>
                  </a:tcPr>
                </a:tc>
              </a:tr>
            </a:tbl>
          </a:graphicData>
        </a:graphic>
      </p:graphicFrame>
      <p:sp>
        <p:nvSpPr>
          <p:cNvPr id="277656" name="AutoShape 152"/>
          <p:cNvSpPr>
            <a:spLocks noChangeArrowheads="1"/>
          </p:cNvSpPr>
          <p:nvPr/>
        </p:nvSpPr>
        <p:spPr bwMode="auto">
          <a:xfrm>
            <a:off x="7239000" y="3255963"/>
            <a:ext cx="304800" cy="304800"/>
          </a:xfrm>
          <a:prstGeom prst="rightArrow">
            <a:avLst>
              <a:gd name="adj1" fmla="val 50000"/>
              <a:gd name="adj2" fmla="val 25000"/>
            </a:avLst>
          </a:prstGeom>
          <a:solidFill>
            <a:srgbClr val="00FFFF"/>
          </a:solidFill>
          <a:ln w="19050">
            <a:solidFill>
              <a:schemeClr val="tx1"/>
            </a:solidFill>
            <a:miter lim="800000"/>
            <a:headEnd/>
            <a:tailEnd/>
          </a:ln>
        </p:spPr>
        <p:txBody>
          <a:bodyPr wrap="none" anchor="ctr"/>
          <a:lstStyle/>
          <a:p>
            <a:endParaRPr lang="zh-CN" altLang="en-US" sz="2400">
              <a:latin typeface="Tahoma" pitchFamily="34" charset="0"/>
              <a:ea typeface="宋体" pitchFamily="2" charset="-122"/>
            </a:endParaRPr>
          </a:p>
        </p:txBody>
      </p:sp>
      <p:grpSp>
        <p:nvGrpSpPr>
          <p:cNvPr id="277658" name="Group 154"/>
          <p:cNvGrpSpPr>
            <a:grpSpLocks/>
          </p:cNvGrpSpPr>
          <p:nvPr/>
        </p:nvGrpSpPr>
        <p:grpSpPr bwMode="auto">
          <a:xfrm>
            <a:off x="3124200" y="2951163"/>
            <a:ext cx="685800" cy="2681287"/>
            <a:chOff x="5568" y="2304"/>
            <a:chExt cx="432" cy="1689"/>
          </a:xfrm>
        </p:grpSpPr>
        <p:sp>
          <p:nvSpPr>
            <p:cNvPr id="57497" name="Rectangle 155"/>
            <p:cNvSpPr>
              <a:spLocks noChangeArrowheads="1"/>
            </p:cNvSpPr>
            <p:nvPr/>
          </p:nvSpPr>
          <p:spPr bwMode="auto">
            <a:xfrm>
              <a:off x="5760" y="3430"/>
              <a:ext cx="240" cy="563"/>
            </a:xfrm>
            <a:prstGeom prst="rect">
              <a:avLst/>
            </a:prstGeom>
            <a:solidFill>
              <a:srgbClr val="49DAF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folHlink"/>
                </a:buClr>
                <a:buFont typeface="Wingdings" pitchFamily="2" charset="2"/>
                <a:buNone/>
              </a:pPr>
              <a:r>
                <a:rPr lang="en-US" altLang="zh-CN" sz="2400" b="1">
                  <a:latin typeface="Tahoma" pitchFamily="34" charset="0"/>
                  <a:ea typeface="宋体" pitchFamily="2" charset="-122"/>
                </a:rPr>
                <a:t>1</a:t>
              </a:r>
            </a:p>
            <a:p>
              <a:pPr>
                <a:spcBef>
                  <a:spcPct val="20000"/>
                </a:spcBef>
                <a:buClr>
                  <a:schemeClr val="folHlink"/>
                </a:buClr>
                <a:buFont typeface="Wingdings" pitchFamily="2" charset="2"/>
                <a:buNone/>
              </a:pPr>
              <a:r>
                <a:rPr lang="en-US" altLang="zh-CN" sz="2400" b="1">
                  <a:latin typeface="Tahoma" pitchFamily="34" charset="0"/>
                  <a:ea typeface="宋体" pitchFamily="2" charset="-122"/>
                </a:rPr>
                <a:t>*</a:t>
              </a:r>
            </a:p>
          </p:txBody>
        </p:sp>
        <p:sp>
          <p:nvSpPr>
            <p:cNvPr id="57498" name="Rectangle 156"/>
            <p:cNvSpPr>
              <a:spLocks noChangeArrowheads="1"/>
            </p:cNvSpPr>
            <p:nvPr/>
          </p:nvSpPr>
          <p:spPr bwMode="auto">
            <a:xfrm>
              <a:off x="5760" y="2867"/>
              <a:ext cx="240" cy="563"/>
            </a:xfrm>
            <a:prstGeom prst="rect">
              <a:avLst/>
            </a:prstGeom>
            <a:solidFill>
              <a:srgbClr val="49DAF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folHlink"/>
                </a:buClr>
                <a:buFont typeface="Wingdings" pitchFamily="2" charset="2"/>
                <a:buNone/>
              </a:pPr>
              <a:r>
                <a:rPr lang="en-US" altLang="zh-CN" sz="2400" b="1">
                  <a:latin typeface="Tahoma" pitchFamily="34" charset="0"/>
                  <a:ea typeface="宋体" pitchFamily="2" charset="-122"/>
                </a:rPr>
                <a:t>3</a:t>
              </a:r>
            </a:p>
            <a:p>
              <a:pPr>
                <a:spcBef>
                  <a:spcPct val="20000"/>
                </a:spcBef>
                <a:buClr>
                  <a:schemeClr val="folHlink"/>
                </a:buClr>
                <a:buFont typeface="Wingdings" pitchFamily="2" charset="2"/>
                <a:buNone/>
              </a:pPr>
              <a:r>
                <a:rPr lang="en-US" altLang="zh-CN" sz="2400" b="1">
                  <a:latin typeface="Tahoma" pitchFamily="34" charset="0"/>
                  <a:ea typeface="宋体" pitchFamily="2" charset="-122"/>
                </a:rPr>
                <a:t>*</a:t>
              </a:r>
            </a:p>
          </p:txBody>
        </p:sp>
        <p:sp>
          <p:nvSpPr>
            <p:cNvPr id="57499" name="Rectangle 157"/>
            <p:cNvSpPr>
              <a:spLocks noChangeArrowheads="1"/>
            </p:cNvSpPr>
            <p:nvPr/>
          </p:nvSpPr>
          <p:spPr bwMode="auto">
            <a:xfrm>
              <a:off x="5760" y="2304"/>
              <a:ext cx="240" cy="563"/>
            </a:xfrm>
            <a:prstGeom prst="rect">
              <a:avLst/>
            </a:prstGeom>
            <a:solidFill>
              <a:srgbClr val="49DAF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folHlink"/>
                </a:buClr>
                <a:buFont typeface="Wingdings" pitchFamily="2" charset="2"/>
                <a:buNone/>
              </a:pPr>
              <a:r>
                <a:rPr lang="en-US" altLang="zh-CN" sz="2400" b="1">
                  <a:latin typeface="Tahoma" pitchFamily="34" charset="0"/>
                  <a:ea typeface="宋体" pitchFamily="2" charset="-122"/>
                </a:rPr>
                <a:t>2</a:t>
              </a:r>
            </a:p>
            <a:p>
              <a:pPr>
                <a:spcBef>
                  <a:spcPct val="20000"/>
                </a:spcBef>
                <a:buClr>
                  <a:schemeClr val="folHlink"/>
                </a:buClr>
                <a:buFont typeface="Wingdings" pitchFamily="2" charset="2"/>
                <a:buNone/>
              </a:pPr>
              <a:r>
                <a:rPr lang="en-US" altLang="zh-CN" sz="2400" b="1">
                  <a:latin typeface="Tahoma" pitchFamily="34" charset="0"/>
                  <a:ea typeface="宋体" pitchFamily="2" charset="-122"/>
                </a:rPr>
                <a:t> </a:t>
              </a:r>
              <a:endParaRPr lang="en-US" altLang="zh-CN" sz="2000" b="1" baseline="30000">
                <a:latin typeface="Tahoma" pitchFamily="34" charset="0"/>
                <a:ea typeface="宋体" pitchFamily="2" charset="-122"/>
              </a:endParaRPr>
            </a:p>
          </p:txBody>
        </p:sp>
        <p:sp>
          <p:nvSpPr>
            <p:cNvPr id="57500" name="Line 158"/>
            <p:cNvSpPr>
              <a:spLocks noChangeShapeType="1"/>
            </p:cNvSpPr>
            <p:nvPr/>
          </p:nvSpPr>
          <p:spPr bwMode="auto">
            <a:xfrm>
              <a:off x="5760" y="2304"/>
              <a:ext cx="24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01" name="Line 159"/>
            <p:cNvSpPr>
              <a:spLocks noChangeShapeType="1"/>
            </p:cNvSpPr>
            <p:nvPr/>
          </p:nvSpPr>
          <p:spPr bwMode="auto">
            <a:xfrm>
              <a:off x="5760" y="2867"/>
              <a:ext cx="2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02" name="Line 160"/>
            <p:cNvSpPr>
              <a:spLocks noChangeShapeType="1"/>
            </p:cNvSpPr>
            <p:nvPr/>
          </p:nvSpPr>
          <p:spPr bwMode="auto">
            <a:xfrm>
              <a:off x="5760" y="3430"/>
              <a:ext cx="2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03" name="Line 161"/>
            <p:cNvSpPr>
              <a:spLocks noChangeShapeType="1"/>
            </p:cNvSpPr>
            <p:nvPr/>
          </p:nvSpPr>
          <p:spPr bwMode="auto">
            <a:xfrm>
              <a:off x="5760" y="3993"/>
              <a:ext cx="24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04" name="Line 162"/>
            <p:cNvSpPr>
              <a:spLocks noChangeShapeType="1"/>
            </p:cNvSpPr>
            <p:nvPr/>
          </p:nvSpPr>
          <p:spPr bwMode="auto">
            <a:xfrm>
              <a:off x="5760" y="2304"/>
              <a:ext cx="0" cy="1689"/>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05" name="Line 163"/>
            <p:cNvSpPr>
              <a:spLocks noChangeShapeType="1"/>
            </p:cNvSpPr>
            <p:nvPr/>
          </p:nvSpPr>
          <p:spPr bwMode="auto">
            <a:xfrm>
              <a:off x="6000" y="2304"/>
              <a:ext cx="0" cy="1689"/>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06" name="AutoShape 164"/>
            <p:cNvSpPr>
              <a:spLocks noChangeArrowheads="1"/>
            </p:cNvSpPr>
            <p:nvPr/>
          </p:nvSpPr>
          <p:spPr bwMode="auto">
            <a:xfrm>
              <a:off x="5568" y="3024"/>
              <a:ext cx="192" cy="192"/>
            </a:xfrm>
            <a:prstGeom prst="rightArrow">
              <a:avLst>
                <a:gd name="adj1" fmla="val 50000"/>
                <a:gd name="adj2" fmla="val 25000"/>
              </a:avLst>
            </a:prstGeom>
            <a:solidFill>
              <a:srgbClr val="00FFFF"/>
            </a:solidFill>
            <a:ln w="19050">
              <a:solidFill>
                <a:schemeClr val="tx1"/>
              </a:solidFill>
              <a:miter lim="800000"/>
              <a:headEnd/>
              <a:tailEnd/>
            </a:ln>
          </p:spPr>
          <p:txBody>
            <a:bodyPr wrap="none" anchor="ctr"/>
            <a:lstStyle/>
            <a:p>
              <a:endParaRPr lang="zh-CN" altLang="en-US" sz="2400">
                <a:latin typeface="Tahoma" pitchFamily="34" charset="0"/>
                <a:ea typeface="宋体" pitchFamily="2" charset="-122"/>
              </a:endParaRPr>
            </a:p>
          </p:txBody>
        </p:sp>
      </p:grpSp>
      <p:grpSp>
        <p:nvGrpSpPr>
          <p:cNvPr id="277669" name="Group 165"/>
          <p:cNvGrpSpPr>
            <a:grpSpLocks/>
          </p:cNvGrpSpPr>
          <p:nvPr/>
        </p:nvGrpSpPr>
        <p:grpSpPr bwMode="auto">
          <a:xfrm>
            <a:off x="3124200" y="2951163"/>
            <a:ext cx="685800" cy="2681287"/>
            <a:chOff x="6048" y="2304"/>
            <a:chExt cx="432" cy="1689"/>
          </a:xfrm>
        </p:grpSpPr>
        <p:sp>
          <p:nvSpPr>
            <p:cNvPr id="57508" name="Rectangle 166"/>
            <p:cNvSpPr>
              <a:spLocks noChangeArrowheads="1"/>
            </p:cNvSpPr>
            <p:nvPr/>
          </p:nvSpPr>
          <p:spPr bwMode="auto">
            <a:xfrm>
              <a:off x="6240" y="3430"/>
              <a:ext cx="240" cy="563"/>
            </a:xfrm>
            <a:prstGeom prst="rect">
              <a:avLst/>
            </a:prstGeom>
            <a:solidFill>
              <a:srgbClr val="49DAF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folHlink"/>
                </a:buClr>
                <a:buFont typeface="Wingdings" pitchFamily="2" charset="2"/>
                <a:buNone/>
              </a:pPr>
              <a:r>
                <a:rPr lang="en-US" altLang="zh-CN" sz="2400" b="1">
                  <a:latin typeface="Tahoma" pitchFamily="34" charset="0"/>
                  <a:ea typeface="宋体" pitchFamily="2" charset="-122"/>
                </a:rPr>
                <a:t>1</a:t>
              </a:r>
            </a:p>
            <a:p>
              <a:pPr>
                <a:spcBef>
                  <a:spcPct val="20000"/>
                </a:spcBef>
                <a:buClr>
                  <a:schemeClr val="folHlink"/>
                </a:buClr>
                <a:buFont typeface="Wingdings" pitchFamily="2" charset="2"/>
                <a:buNone/>
              </a:pPr>
              <a:r>
                <a:rPr lang="en-US" altLang="zh-CN" sz="2400" b="1">
                  <a:latin typeface="Tahoma" pitchFamily="34" charset="0"/>
                  <a:ea typeface="宋体" pitchFamily="2" charset="-122"/>
                </a:rPr>
                <a:t>*</a:t>
              </a:r>
            </a:p>
          </p:txBody>
        </p:sp>
        <p:sp>
          <p:nvSpPr>
            <p:cNvPr id="57509" name="Rectangle 167"/>
            <p:cNvSpPr>
              <a:spLocks noChangeArrowheads="1"/>
            </p:cNvSpPr>
            <p:nvPr/>
          </p:nvSpPr>
          <p:spPr bwMode="auto">
            <a:xfrm>
              <a:off x="6240" y="2867"/>
              <a:ext cx="240" cy="563"/>
            </a:xfrm>
            <a:prstGeom prst="rect">
              <a:avLst/>
            </a:prstGeom>
            <a:solidFill>
              <a:srgbClr val="49DAF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folHlink"/>
                </a:buClr>
                <a:buFont typeface="Wingdings" pitchFamily="2" charset="2"/>
                <a:buNone/>
              </a:pPr>
              <a:r>
                <a:rPr lang="en-US" altLang="zh-CN" sz="2400" b="1">
                  <a:latin typeface="Tahoma" pitchFamily="34" charset="0"/>
                  <a:ea typeface="宋体" pitchFamily="2" charset="-122"/>
                </a:rPr>
                <a:t>3</a:t>
              </a:r>
            </a:p>
            <a:p>
              <a:pPr>
                <a:spcBef>
                  <a:spcPct val="20000"/>
                </a:spcBef>
                <a:buClr>
                  <a:schemeClr val="folHlink"/>
                </a:buClr>
                <a:buFont typeface="Wingdings" pitchFamily="2" charset="2"/>
                <a:buNone/>
              </a:pPr>
              <a:r>
                <a:rPr lang="en-US" altLang="zh-CN" sz="2400" b="1">
                  <a:latin typeface="Tahoma" pitchFamily="34" charset="0"/>
                  <a:ea typeface="宋体" pitchFamily="2" charset="-122"/>
                </a:rPr>
                <a:t> </a:t>
              </a:r>
            </a:p>
          </p:txBody>
        </p:sp>
        <p:sp>
          <p:nvSpPr>
            <p:cNvPr id="57510" name="Rectangle 168"/>
            <p:cNvSpPr>
              <a:spLocks noChangeArrowheads="1"/>
            </p:cNvSpPr>
            <p:nvPr/>
          </p:nvSpPr>
          <p:spPr bwMode="auto">
            <a:xfrm>
              <a:off x="6240" y="2304"/>
              <a:ext cx="240" cy="563"/>
            </a:xfrm>
            <a:prstGeom prst="rect">
              <a:avLst/>
            </a:prstGeom>
            <a:solidFill>
              <a:srgbClr val="49DAF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folHlink"/>
                </a:buClr>
                <a:buFont typeface="Wingdings" pitchFamily="2" charset="2"/>
                <a:buNone/>
              </a:pPr>
              <a:r>
                <a:rPr lang="en-US" altLang="zh-CN" sz="2400" b="1">
                  <a:latin typeface="Tahoma" pitchFamily="34" charset="0"/>
                  <a:ea typeface="宋体" pitchFamily="2" charset="-122"/>
                </a:rPr>
                <a:t>2</a:t>
              </a:r>
            </a:p>
            <a:p>
              <a:pPr>
                <a:spcBef>
                  <a:spcPct val="20000"/>
                </a:spcBef>
                <a:buClr>
                  <a:schemeClr val="folHlink"/>
                </a:buClr>
                <a:buFont typeface="Wingdings" pitchFamily="2" charset="2"/>
                <a:buNone/>
              </a:pPr>
              <a:r>
                <a:rPr lang="en-US" altLang="zh-CN" sz="2400" b="1">
                  <a:latin typeface="Tahoma" pitchFamily="34" charset="0"/>
                  <a:ea typeface="宋体" pitchFamily="2" charset="-122"/>
                </a:rPr>
                <a:t> </a:t>
              </a:r>
              <a:endParaRPr lang="en-US" altLang="zh-CN" sz="2000" b="1" baseline="30000">
                <a:latin typeface="Tahoma" pitchFamily="34" charset="0"/>
                <a:ea typeface="宋体" pitchFamily="2" charset="-122"/>
              </a:endParaRPr>
            </a:p>
          </p:txBody>
        </p:sp>
        <p:sp>
          <p:nvSpPr>
            <p:cNvPr id="57511" name="Line 169"/>
            <p:cNvSpPr>
              <a:spLocks noChangeShapeType="1"/>
            </p:cNvSpPr>
            <p:nvPr/>
          </p:nvSpPr>
          <p:spPr bwMode="auto">
            <a:xfrm>
              <a:off x="6240" y="2304"/>
              <a:ext cx="24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12" name="Line 170"/>
            <p:cNvSpPr>
              <a:spLocks noChangeShapeType="1"/>
            </p:cNvSpPr>
            <p:nvPr/>
          </p:nvSpPr>
          <p:spPr bwMode="auto">
            <a:xfrm>
              <a:off x="6240" y="2867"/>
              <a:ext cx="2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13" name="Line 171"/>
            <p:cNvSpPr>
              <a:spLocks noChangeShapeType="1"/>
            </p:cNvSpPr>
            <p:nvPr/>
          </p:nvSpPr>
          <p:spPr bwMode="auto">
            <a:xfrm>
              <a:off x="6240" y="3430"/>
              <a:ext cx="2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14" name="Line 172"/>
            <p:cNvSpPr>
              <a:spLocks noChangeShapeType="1"/>
            </p:cNvSpPr>
            <p:nvPr/>
          </p:nvSpPr>
          <p:spPr bwMode="auto">
            <a:xfrm>
              <a:off x="6240" y="3993"/>
              <a:ext cx="24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15" name="Line 173"/>
            <p:cNvSpPr>
              <a:spLocks noChangeShapeType="1"/>
            </p:cNvSpPr>
            <p:nvPr/>
          </p:nvSpPr>
          <p:spPr bwMode="auto">
            <a:xfrm>
              <a:off x="6240" y="2304"/>
              <a:ext cx="0" cy="1689"/>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16" name="Line 174"/>
            <p:cNvSpPr>
              <a:spLocks noChangeShapeType="1"/>
            </p:cNvSpPr>
            <p:nvPr/>
          </p:nvSpPr>
          <p:spPr bwMode="auto">
            <a:xfrm>
              <a:off x="6480" y="2304"/>
              <a:ext cx="0" cy="1689"/>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17" name="AutoShape 175"/>
            <p:cNvSpPr>
              <a:spLocks noChangeArrowheads="1"/>
            </p:cNvSpPr>
            <p:nvPr/>
          </p:nvSpPr>
          <p:spPr bwMode="auto">
            <a:xfrm>
              <a:off x="6048" y="3648"/>
              <a:ext cx="192" cy="192"/>
            </a:xfrm>
            <a:prstGeom prst="rightArrow">
              <a:avLst>
                <a:gd name="adj1" fmla="val 50000"/>
                <a:gd name="adj2" fmla="val 25000"/>
              </a:avLst>
            </a:prstGeom>
            <a:solidFill>
              <a:srgbClr val="00FFFF"/>
            </a:solidFill>
            <a:ln w="19050">
              <a:solidFill>
                <a:schemeClr val="tx1"/>
              </a:solidFill>
              <a:miter lim="800000"/>
              <a:headEnd/>
              <a:tailEnd/>
            </a:ln>
          </p:spPr>
          <p:txBody>
            <a:bodyPr wrap="none" anchor="ctr"/>
            <a:lstStyle/>
            <a:p>
              <a:endParaRPr lang="zh-CN" altLang="en-US" sz="2400">
                <a:latin typeface="Tahoma" pitchFamily="34" charset="0"/>
                <a:ea typeface="宋体" pitchFamily="2" charset="-122"/>
              </a:endParaRPr>
            </a:p>
          </p:txBody>
        </p:sp>
      </p:grpSp>
      <p:grpSp>
        <p:nvGrpSpPr>
          <p:cNvPr id="277680" name="Group 176"/>
          <p:cNvGrpSpPr>
            <a:grpSpLocks/>
          </p:cNvGrpSpPr>
          <p:nvPr/>
        </p:nvGrpSpPr>
        <p:grpSpPr bwMode="auto">
          <a:xfrm>
            <a:off x="3124200" y="2951163"/>
            <a:ext cx="685800" cy="2681287"/>
            <a:chOff x="6576" y="2304"/>
            <a:chExt cx="432" cy="1689"/>
          </a:xfrm>
        </p:grpSpPr>
        <p:sp>
          <p:nvSpPr>
            <p:cNvPr id="57519" name="Rectangle 177"/>
            <p:cNvSpPr>
              <a:spLocks noChangeArrowheads="1"/>
            </p:cNvSpPr>
            <p:nvPr/>
          </p:nvSpPr>
          <p:spPr bwMode="auto">
            <a:xfrm>
              <a:off x="6768" y="3430"/>
              <a:ext cx="240" cy="563"/>
            </a:xfrm>
            <a:prstGeom prst="rect">
              <a:avLst/>
            </a:prstGeom>
            <a:solidFill>
              <a:srgbClr val="49DAF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folHlink"/>
                </a:buClr>
                <a:buFont typeface="Wingdings" pitchFamily="2" charset="2"/>
                <a:buNone/>
              </a:pPr>
              <a:r>
                <a:rPr lang="en-US" altLang="zh-CN" sz="2400" b="1">
                  <a:latin typeface="Tahoma" pitchFamily="34" charset="0"/>
                  <a:ea typeface="宋体" pitchFamily="2" charset="-122"/>
                </a:rPr>
                <a:t>1</a:t>
              </a:r>
            </a:p>
            <a:p>
              <a:pPr>
                <a:spcBef>
                  <a:spcPct val="20000"/>
                </a:spcBef>
                <a:buClr>
                  <a:schemeClr val="folHlink"/>
                </a:buClr>
                <a:buFont typeface="Wingdings" pitchFamily="2" charset="2"/>
                <a:buNone/>
              </a:pPr>
              <a:r>
                <a:rPr lang="en-US" altLang="zh-CN" sz="2400" b="1">
                  <a:latin typeface="Tahoma" pitchFamily="34" charset="0"/>
                  <a:ea typeface="宋体" pitchFamily="2" charset="-122"/>
                </a:rPr>
                <a:t> </a:t>
              </a:r>
            </a:p>
          </p:txBody>
        </p:sp>
        <p:sp>
          <p:nvSpPr>
            <p:cNvPr id="57520" name="Rectangle 178"/>
            <p:cNvSpPr>
              <a:spLocks noChangeArrowheads="1"/>
            </p:cNvSpPr>
            <p:nvPr/>
          </p:nvSpPr>
          <p:spPr bwMode="auto">
            <a:xfrm>
              <a:off x="6768" y="2867"/>
              <a:ext cx="240" cy="563"/>
            </a:xfrm>
            <a:prstGeom prst="rect">
              <a:avLst/>
            </a:prstGeom>
            <a:solidFill>
              <a:srgbClr val="49DAF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folHlink"/>
                </a:buClr>
                <a:buFont typeface="Wingdings" pitchFamily="2" charset="2"/>
                <a:buNone/>
              </a:pPr>
              <a:r>
                <a:rPr lang="en-US" altLang="zh-CN" sz="2400" b="1">
                  <a:latin typeface="Tahoma" pitchFamily="34" charset="0"/>
                  <a:ea typeface="宋体" pitchFamily="2" charset="-122"/>
                </a:rPr>
                <a:t>3</a:t>
              </a:r>
            </a:p>
            <a:p>
              <a:pPr>
                <a:spcBef>
                  <a:spcPct val="20000"/>
                </a:spcBef>
                <a:buClr>
                  <a:schemeClr val="folHlink"/>
                </a:buClr>
                <a:buFont typeface="Wingdings" pitchFamily="2" charset="2"/>
                <a:buNone/>
              </a:pPr>
              <a:r>
                <a:rPr lang="en-US" altLang="zh-CN" sz="2400" b="1">
                  <a:latin typeface="Tahoma" pitchFamily="34" charset="0"/>
                  <a:ea typeface="宋体" pitchFamily="2" charset="-122"/>
                </a:rPr>
                <a:t> </a:t>
              </a:r>
            </a:p>
          </p:txBody>
        </p:sp>
        <p:sp>
          <p:nvSpPr>
            <p:cNvPr id="57521" name="Rectangle 179"/>
            <p:cNvSpPr>
              <a:spLocks noChangeArrowheads="1"/>
            </p:cNvSpPr>
            <p:nvPr/>
          </p:nvSpPr>
          <p:spPr bwMode="auto">
            <a:xfrm>
              <a:off x="6768" y="2304"/>
              <a:ext cx="240" cy="563"/>
            </a:xfrm>
            <a:prstGeom prst="rect">
              <a:avLst/>
            </a:prstGeom>
            <a:solidFill>
              <a:srgbClr val="49DAF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folHlink"/>
                </a:buClr>
                <a:buFont typeface="Wingdings" pitchFamily="2" charset="2"/>
                <a:buNone/>
              </a:pPr>
              <a:r>
                <a:rPr lang="en-US" altLang="zh-CN" sz="2400" b="1">
                  <a:latin typeface="Tahoma" pitchFamily="34" charset="0"/>
                  <a:ea typeface="宋体" pitchFamily="2" charset="-122"/>
                </a:rPr>
                <a:t>2</a:t>
              </a:r>
            </a:p>
            <a:p>
              <a:pPr>
                <a:spcBef>
                  <a:spcPct val="20000"/>
                </a:spcBef>
                <a:buClr>
                  <a:schemeClr val="folHlink"/>
                </a:buClr>
                <a:buFont typeface="Wingdings" pitchFamily="2" charset="2"/>
                <a:buNone/>
              </a:pPr>
              <a:r>
                <a:rPr lang="en-US" altLang="zh-CN" sz="2400" b="1">
                  <a:latin typeface="Tahoma" pitchFamily="34" charset="0"/>
                  <a:ea typeface="宋体" pitchFamily="2" charset="-122"/>
                </a:rPr>
                <a:t> </a:t>
              </a:r>
              <a:endParaRPr lang="en-US" altLang="zh-CN" sz="2000" b="1" baseline="30000">
                <a:latin typeface="Tahoma" pitchFamily="34" charset="0"/>
                <a:ea typeface="宋体" pitchFamily="2" charset="-122"/>
              </a:endParaRPr>
            </a:p>
          </p:txBody>
        </p:sp>
        <p:sp>
          <p:nvSpPr>
            <p:cNvPr id="57522" name="Line 180"/>
            <p:cNvSpPr>
              <a:spLocks noChangeShapeType="1"/>
            </p:cNvSpPr>
            <p:nvPr/>
          </p:nvSpPr>
          <p:spPr bwMode="auto">
            <a:xfrm>
              <a:off x="6768" y="2304"/>
              <a:ext cx="24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23" name="Line 181"/>
            <p:cNvSpPr>
              <a:spLocks noChangeShapeType="1"/>
            </p:cNvSpPr>
            <p:nvPr/>
          </p:nvSpPr>
          <p:spPr bwMode="auto">
            <a:xfrm>
              <a:off x="6768" y="2867"/>
              <a:ext cx="2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24" name="Line 182"/>
            <p:cNvSpPr>
              <a:spLocks noChangeShapeType="1"/>
            </p:cNvSpPr>
            <p:nvPr/>
          </p:nvSpPr>
          <p:spPr bwMode="auto">
            <a:xfrm>
              <a:off x="6768" y="3430"/>
              <a:ext cx="2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25" name="Line 183"/>
            <p:cNvSpPr>
              <a:spLocks noChangeShapeType="1"/>
            </p:cNvSpPr>
            <p:nvPr/>
          </p:nvSpPr>
          <p:spPr bwMode="auto">
            <a:xfrm>
              <a:off x="6768" y="3993"/>
              <a:ext cx="24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26" name="Line 184"/>
            <p:cNvSpPr>
              <a:spLocks noChangeShapeType="1"/>
            </p:cNvSpPr>
            <p:nvPr/>
          </p:nvSpPr>
          <p:spPr bwMode="auto">
            <a:xfrm>
              <a:off x="6768" y="2304"/>
              <a:ext cx="0" cy="1689"/>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27" name="Line 185"/>
            <p:cNvSpPr>
              <a:spLocks noChangeShapeType="1"/>
            </p:cNvSpPr>
            <p:nvPr/>
          </p:nvSpPr>
          <p:spPr bwMode="auto">
            <a:xfrm>
              <a:off x="7008" y="2304"/>
              <a:ext cx="0" cy="1689"/>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28" name="AutoShape 186"/>
            <p:cNvSpPr>
              <a:spLocks noChangeArrowheads="1"/>
            </p:cNvSpPr>
            <p:nvPr/>
          </p:nvSpPr>
          <p:spPr bwMode="auto">
            <a:xfrm>
              <a:off x="6576" y="2448"/>
              <a:ext cx="192" cy="192"/>
            </a:xfrm>
            <a:prstGeom prst="rightArrow">
              <a:avLst>
                <a:gd name="adj1" fmla="val 50000"/>
                <a:gd name="adj2" fmla="val 25000"/>
              </a:avLst>
            </a:prstGeom>
            <a:solidFill>
              <a:srgbClr val="00FFFF"/>
            </a:solidFill>
            <a:ln w="19050">
              <a:solidFill>
                <a:schemeClr val="tx1"/>
              </a:solidFill>
              <a:miter lim="800000"/>
              <a:headEnd/>
              <a:tailEnd/>
            </a:ln>
          </p:spPr>
          <p:txBody>
            <a:bodyPr wrap="none" anchor="ctr"/>
            <a:lstStyle/>
            <a:p>
              <a:endParaRPr lang="zh-CN" altLang="en-US" sz="2400">
                <a:latin typeface="Tahoma" pitchFamily="34" charset="0"/>
                <a:ea typeface="宋体" pitchFamily="2" charset="-122"/>
              </a:endParaRPr>
            </a:p>
          </p:txBody>
        </p:sp>
      </p:grpSp>
      <p:grpSp>
        <p:nvGrpSpPr>
          <p:cNvPr id="277691" name="Group 187"/>
          <p:cNvGrpSpPr>
            <a:grpSpLocks/>
          </p:cNvGrpSpPr>
          <p:nvPr/>
        </p:nvGrpSpPr>
        <p:grpSpPr bwMode="auto">
          <a:xfrm>
            <a:off x="3124200" y="2951163"/>
            <a:ext cx="685800" cy="2681287"/>
            <a:chOff x="6144" y="2400"/>
            <a:chExt cx="432" cy="1689"/>
          </a:xfrm>
        </p:grpSpPr>
        <p:sp>
          <p:nvSpPr>
            <p:cNvPr id="57530" name="Rectangle 188"/>
            <p:cNvSpPr>
              <a:spLocks noChangeArrowheads="1"/>
            </p:cNvSpPr>
            <p:nvPr/>
          </p:nvSpPr>
          <p:spPr bwMode="auto">
            <a:xfrm>
              <a:off x="6336" y="3526"/>
              <a:ext cx="240" cy="56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folHlink"/>
                </a:buClr>
                <a:buFont typeface="Wingdings" pitchFamily="2" charset="2"/>
                <a:buNone/>
              </a:pPr>
              <a:r>
                <a:rPr lang="en-US" altLang="zh-CN" sz="2400" b="1">
                  <a:latin typeface="Tahoma" pitchFamily="34" charset="0"/>
                  <a:ea typeface="宋体" pitchFamily="2" charset="-122"/>
                </a:rPr>
                <a:t>1</a:t>
              </a:r>
            </a:p>
            <a:p>
              <a:pPr>
                <a:spcBef>
                  <a:spcPct val="20000"/>
                </a:spcBef>
                <a:buClr>
                  <a:schemeClr val="folHlink"/>
                </a:buClr>
                <a:buFont typeface="Wingdings" pitchFamily="2" charset="2"/>
                <a:buNone/>
              </a:pPr>
              <a:r>
                <a:rPr lang="en-US" altLang="zh-CN" sz="2400" b="1">
                  <a:latin typeface="Tahoma" pitchFamily="34" charset="0"/>
                  <a:ea typeface="宋体" pitchFamily="2" charset="-122"/>
                </a:rPr>
                <a:t> </a:t>
              </a:r>
            </a:p>
          </p:txBody>
        </p:sp>
        <p:sp>
          <p:nvSpPr>
            <p:cNvPr id="57531" name="Rectangle 189"/>
            <p:cNvSpPr>
              <a:spLocks noChangeArrowheads="1"/>
            </p:cNvSpPr>
            <p:nvPr/>
          </p:nvSpPr>
          <p:spPr bwMode="auto">
            <a:xfrm>
              <a:off x="6336" y="2963"/>
              <a:ext cx="240" cy="56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folHlink"/>
                </a:buClr>
                <a:buFont typeface="Wingdings" pitchFamily="2" charset="2"/>
                <a:buNone/>
              </a:pPr>
              <a:r>
                <a:rPr lang="en-US" altLang="zh-CN" sz="2400" b="1">
                  <a:latin typeface="Tahoma" pitchFamily="34" charset="0"/>
                  <a:ea typeface="宋体" pitchFamily="2" charset="-122"/>
                </a:rPr>
                <a:t>3</a:t>
              </a:r>
            </a:p>
            <a:p>
              <a:pPr>
                <a:spcBef>
                  <a:spcPct val="20000"/>
                </a:spcBef>
                <a:buClr>
                  <a:schemeClr val="folHlink"/>
                </a:buClr>
                <a:buFont typeface="Wingdings" pitchFamily="2" charset="2"/>
                <a:buNone/>
              </a:pPr>
              <a:r>
                <a:rPr lang="en-US" altLang="zh-CN" sz="2400" b="1">
                  <a:latin typeface="Tahoma" pitchFamily="34" charset="0"/>
                  <a:ea typeface="宋体" pitchFamily="2" charset="-122"/>
                </a:rPr>
                <a:t> </a:t>
              </a:r>
            </a:p>
          </p:txBody>
        </p:sp>
        <p:sp>
          <p:nvSpPr>
            <p:cNvPr id="57532" name="Rectangle 190"/>
            <p:cNvSpPr>
              <a:spLocks noChangeArrowheads="1"/>
            </p:cNvSpPr>
            <p:nvPr/>
          </p:nvSpPr>
          <p:spPr bwMode="auto">
            <a:xfrm>
              <a:off x="6336" y="2400"/>
              <a:ext cx="240" cy="56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folHlink"/>
                </a:buClr>
                <a:buFont typeface="Wingdings" pitchFamily="2" charset="2"/>
                <a:buNone/>
              </a:pPr>
              <a:r>
                <a:rPr lang="en-US" altLang="zh-CN" sz="2400" b="1">
                  <a:latin typeface="Tahoma" pitchFamily="34" charset="0"/>
                  <a:ea typeface="宋体" pitchFamily="2" charset="-122"/>
                </a:rPr>
                <a:t>5 *</a:t>
              </a:r>
              <a:endParaRPr lang="en-US" altLang="zh-CN" sz="2000" b="1" baseline="30000">
                <a:latin typeface="Tahoma" pitchFamily="34" charset="0"/>
                <a:ea typeface="宋体" pitchFamily="2" charset="-122"/>
              </a:endParaRPr>
            </a:p>
          </p:txBody>
        </p:sp>
        <p:sp>
          <p:nvSpPr>
            <p:cNvPr id="57533" name="Line 191"/>
            <p:cNvSpPr>
              <a:spLocks noChangeShapeType="1"/>
            </p:cNvSpPr>
            <p:nvPr/>
          </p:nvSpPr>
          <p:spPr bwMode="auto">
            <a:xfrm>
              <a:off x="6336" y="2400"/>
              <a:ext cx="24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34" name="Line 192"/>
            <p:cNvSpPr>
              <a:spLocks noChangeShapeType="1"/>
            </p:cNvSpPr>
            <p:nvPr/>
          </p:nvSpPr>
          <p:spPr bwMode="auto">
            <a:xfrm>
              <a:off x="6336" y="2963"/>
              <a:ext cx="2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35" name="Line 193"/>
            <p:cNvSpPr>
              <a:spLocks noChangeShapeType="1"/>
            </p:cNvSpPr>
            <p:nvPr/>
          </p:nvSpPr>
          <p:spPr bwMode="auto">
            <a:xfrm>
              <a:off x="6336" y="3526"/>
              <a:ext cx="2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36" name="Line 194"/>
            <p:cNvSpPr>
              <a:spLocks noChangeShapeType="1"/>
            </p:cNvSpPr>
            <p:nvPr/>
          </p:nvSpPr>
          <p:spPr bwMode="auto">
            <a:xfrm>
              <a:off x="6336" y="4089"/>
              <a:ext cx="24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37" name="Line 195"/>
            <p:cNvSpPr>
              <a:spLocks noChangeShapeType="1"/>
            </p:cNvSpPr>
            <p:nvPr/>
          </p:nvSpPr>
          <p:spPr bwMode="auto">
            <a:xfrm>
              <a:off x="6336" y="2400"/>
              <a:ext cx="0" cy="1689"/>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38" name="Line 196"/>
            <p:cNvSpPr>
              <a:spLocks noChangeShapeType="1"/>
            </p:cNvSpPr>
            <p:nvPr/>
          </p:nvSpPr>
          <p:spPr bwMode="auto">
            <a:xfrm>
              <a:off x="6576" y="2400"/>
              <a:ext cx="0" cy="1689"/>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39" name="AutoShape 197"/>
            <p:cNvSpPr>
              <a:spLocks noChangeArrowheads="1"/>
            </p:cNvSpPr>
            <p:nvPr/>
          </p:nvSpPr>
          <p:spPr bwMode="auto">
            <a:xfrm>
              <a:off x="6144" y="3120"/>
              <a:ext cx="192" cy="192"/>
            </a:xfrm>
            <a:prstGeom prst="rightArrow">
              <a:avLst>
                <a:gd name="adj1" fmla="val 50000"/>
                <a:gd name="adj2" fmla="val 25000"/>
              </a:avLst>
            </a:prstGeom>
            <a:solidFill>
              <a:srgbClr val="00FFFF"/>
            </a:solidFill>
            <a:ln w="19050">
              <a:solidFill>
                <a:schemeClr val="tx1"/>
              </a:solidFill>
              <a:miter lim="800000"/>
              <a:headEnd/>
              <a:tailEnd/>
            </a:ln>
          </p:spPr>
          <p:txBody>
            <a:bodyPr wrap="none" anchor="ctr"/>
            <a:lstStyle/>
            <a:p>
              <a:endParaRPr lang="zh-CN" altLang="en-US" sz="2400">
                <a:latin typeface="Tahoma" pitchFamily="34" charset="0"/>
                <a:ea typeface="宋体" pitchFamily="2" charset="-122"/>
              </a:endParaRPr>
            </a:p>
          </p:txBody>
        </p:sp>
      </p:grpSp>
      <p:sp>
        <p:nvSpPr>
          <p:cNvPr id="57540"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solidFill>
                  <a:srgbClr val="000000"/>
                </a:solidFill>
              </a:rPr>
              <a:t>5.3	</a:t>
            </a:r>
            <a:r>
              <a:rPr lang="zh-CN" altLang="en-US" smtClean="0">
                <a:solidFill>
                  <a:srgbClr val="000000"/>
                </a:solidFill>
              </a:rPr>
              <a:t>页面置换算法</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77534"/>
                                        </p:tgtEl>
                                        <p:attrNameLst>
                                          <p:attrName>style.visibility</p:attrName>
                                        </p:attrNameLst>
                                      </p:cBhvr>
                                      <p:to>
                                        <p:strVal val="visible"/>
                                      </p:to>
                                    </p:set>
                                    <p:anim calcmode="lin" valueType="num">
                                      <p:cBhvr additive="base">
                                        <p:cTn id="7" dur="500" fill="hold"/>
                                        <p:tgtEl>
                                          <p:spTgt spid="277534"/>
                                        </p:tgtEl>
                                        <p:attrNameLst>
                                          <p:attrName>ppt_x</p:attrName>
                                        </p:attrNameLst>
                                      </p:cBhvr>
                                      <p:tavLst>
                                        <p:tav tm="0">
                                          <p:val>
                                            <p:strVal val="0-#ppt_w/2"/>
                                          </p:val>
                                        </p:tav>
                                        <p:tav tm="100000">
                                          <p:val>
                                            <p:strVal val="#ppt_x"/>
                                          </p:val>
                                        </p:tav>
                                      </p:tavLst>
                                    </p:anim>
                                    <p:anim calcmode="lin" valueType="num">
                                      <p:cBhvr additive="base">
                                        <p:cTn id="8" dur="500" fill="hold"/>
                                        <p:tgtEl>
                                          <p:spTgt spid="2775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7546"/>
                                        </p:tgtEl>
                                        <p:attrNameLst>
                                          <p:attrName>style.visibility</p:attrName>
                                        </p:attrNameLst>
                                      </p:cBhvr>
                                      <p:to>
                                        <p:strVal val="visible"/>
                                      </p:to>
                                    </p:set>
                                    <p:anim calcmode="lin" valueType="num">
                                      <p:cBhvr additive="base">
                                        <p:cTn id="13" dur="500" fill="hold"/>
                                        <p:tgtEl>
                                          <p:spTgt spid="277546"/>
                                        </p:tgtEl>
                                        <p:attrNameLst>
                                          <p:attrName>ppt_x</p:attrName>
                                        </p:attrNameLst>
                                      </p:cBhvr>
                                      <p:tavLst>
                                        <p:tav tm="0">
                                          <p:val>
                                            <p:strVal val="0-#ppt_w/2"/>
                                          </p:val>
                                        </p:tav>
                                        <p:tav tm="100000">
                                          <p:val>
                                            <p:strVal val="#ppt_x"/>
                                          </p:val>
                                        </p:tav>
                                      </p:tavLst>
                                    </p:anim>
                                    <p:anim calcmode="lin" valueType="num">
                                      <p:cBhvr additive="base">
                                        <p:cTn id="14" dur="500" fill="hold"/>
                                        <p:tgtEl>
                                          <p:spTgt spid="27754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77547"/>
                                        </p:tgtEl>
                                        <p:attrNameLst>
                                          <p:attrName>style.visibility</p:attrName>
                                        </p:attrNameLst>
                                      </p:cBhvr>
                                      <p:to>
                                        <p:strVal val="visible"/>
                                      </p:to>
                                    </p:set>
                                    <p:anim calcmode="lin" valueType="num">
                                      <p:cBhvr additive="base">
                                        <p:cTn id="19" dur="500" fill="hold"/>
                                        <p:tgtEl>
                                          <p:spTgt spid="277547"/>
                                        </p:tgtEl>
                                        <p:attrNameLst>
                                          <p:attrName>ppt_x</p:attrName>
                                        </p:attrNameLst>
                                      </p:cBhvr>
                                      <p:tavLst>
                                        <p:tav tm="0">
                                          <p:val>
                                            <p:strVal val="0-#ppt_w/2"/>
                                          </p:val>
                                        </p:tav>
                                        <p:tav tm="100000">
                                          <p:val>
                                            <p:strVal val="#ppt_x"/>
                                          </p:val>
                                        </p:tav>
                                      </p:tavLst>
                                    </p:anim>
                                    <p:anim calcmode="lin" valueType="num">
                                      <p:cBhvr additive="base">
                                        <p:cTn id="20" dur="500" fill="hold"/>
                                        <p:tgtEl>
                                          <p:spTgt spid="27754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7557"/>
                                        </p:tgtEl>
                                        <p:attrNameLst>
                                          <p:attrName>style.visibility</p:attrName>
                                        </p:attrNameLst>
                                      </p:cBhvr>
                                      <p:to>
                                        <p:strVal val="visible"/>
                                      </p:to>
                                    </p:set>
                                    <p:anim calcmode="lin" valueType="num">
                                      <p:cBhvr additive="base">
                                        <p:cTn id="25" dur="500" fill="hold"/>
                                        <p:tgtEl>
                                          <p:spTgt spid="277557"/>
                                        </p:tgtEl>
                                        <p:attrNameLst>
                                          <p:attrName>ppt_x</p:attrName>
                                        </p:attrNameLst>
                                      </p:cBhvr>
                                      <p:tavLst>
                                        <p:tav tm="0">
                                          <p:val>
                                            <p:strVal val="0-#ppt_w/2"/>
                                          </p:val>
                                        </p:tav>
                                        <p:tav tm="100000">
                                          <p:val>
                                            <p:strVal val="#ppt_x"/>
                                          </p:val>
                                        </p:tav>
                                      </p:tavLst>
                                    </p:anim>
                                    <p:anim calcmode="lin" valueType="num">
                                      <p:cBhvr additive="base">
                                        <p:cTn id="26" dur="500" fill="hold"/>
                                        <p:tgtEl>
                                          <p:spTgt spid="27755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77559"/>
                                        </p:tgtEl>
                                        <p:attrNameLst>
                                          <p:attrName>style.visibility</p:attrName>
                                        </p:attrNameLst>
                                      </p:cBhvr>
                                      <p:to>
                                        <p:strVal val="visible"/>
                                      </p:to>
                                    </p:set>
                                    <p:anim calcmode="lin" valueType="num">
                                      <p:cBhvr additive="base">
                                        <p:cTn id="31" dur="500" fill="hold"/>
                                        <p:tgtEl>
                                          <p:spTgt spid="277559"/>
                                        </p:tgtEl>
                                        <p:attrNameLst>
                                          <p:attrName>ppt_x</p:attrName>
                                        </p:attrNameLst>
                                      </p:cBhvr>
                                      <p:tavLst>
                                        <p:tav tm="0">
                                          <p:val>
                                            <p:strVal val="0-#ppt_w/2"/>
                                          </p:val>
                                        </p:tav>
                                        <p:tav tm="100000">
                                          <p:val>
                                            <p:strVal val="#ppt_x"/>
                                          </p:val>
                                        </p:tav>
                                      </p:tavLst>
                                    </p:anim>
                                    <p:anim calcmode="lin" valueType="num">
                                      <p:cBhvr additive="base">
                                        <p:cTn id="32" dur="500" fill="hold"/>
                                        <p:tgtEl>
                                          <p:spTgt spid="27755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77558"/>
                                        </p:tgtEl>
                                        <p:attrNameLst>
                                          <p:attrName>style.visibility</p:attrName>
                                        </p:attrNameLst>
                                      </p:cBhvr>
                                      <p:to>
                                        <p:strVal val="visible"/>
                                      </p:to>
                                    </p:set>
                                    <p:anim calcmode="lin" valueType="num">
                                      <p:cBhvr additive="base">
                                        <p:cTn id="37" dur="500" fill="hold"/>
                                        <p:tgtEl>
                                          <p:spTgt spid="277558"/>
                                        </p:tgtEl>
                                        <p:attrNameLst>
                                          <p:attrName>ppt_x</p:attrName>
                                        </p:attrNameLst>
                                      </p:cBhvr>
                                      <p:tavLst>
                                        <p:tav tm="0">
                                          <p:val>
                                            <p:strVal val="0-#ppt_w/2"/>
                                          </p:val>
                                        </p:tav>
                                        <p:tav tm="100000">
                                          <p:val>
                                            <p:strVal val="#ppt_x"/>
                                          </p:val>
                                        </p:tav>
                                      </p:tavLst>
                                    </p:anim>
                                    <p:anim calcmode="lin" valueType="num">
                                      <p:cBhvr additive="base">
                                        <p:cTn id="38" dur="500" fill="hold"/>
                                        <p:tgtEl>
                                          <p:spTgt spid="27755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277569"/>
                                        </p:tgtEl>
                                        <p:attrNameLst>
                                          <p:attrName>style.visibility</p:attrName>
                                        </p:attrNameLst>
                                      </p:cBhvr>
                                      <p:to>
                                        <p:strVal val="visible"/>
                                      </p:to>
                                    </p:set>
                                    <p:anim calcmode="lin" valueType="num">
                                      <p:cBhvr additive="base">
                                        <p:cTn id="43" dur="500" fill="hold"/>
                                        <p:tgtEl>
                                          <p:spTgt spid="277569"/>
                                        </p:tgtEl>
                                        <p:attrNameLst>
                                          <p:attrName>ppt_x</p:attrName>
                                        </p:attrNameLst>
                                      </p:cBhvr>
                                      <p:tavLst>
                                        <p:tav tm="0">
                                          <p:val>
                                            <p:strVal val="0-#ppt_w/2"/>
                                          </p:val>
                                        </p:tav>
                                        <p:tav tm="100000">
                                          <p:val>
                                            <p:strVal val="#ppt_x"/>
                                          </p:val>
                                        </p:tav>
                                      </p:tavLst>
                                    </p:anim>
                                    <p:anim calcmode="lin" valueType="num">
                                      <p:cBhvr additive="base">
                                        <p:cTn id="44" dur="500" fill="hold"/>
                                        <p:tgtEl>
                                          <p:spTgt spid="27756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77579"/>
                                        </p:tgtEl>
                                        <p:attrNameLst>
                                          <p:attrName>style.visibility</p:attrName>
                                        </p:attrNameLst>
                                      </p:cBhvr>
                                      <p:to>
                                        <p:strVal val="visible"/>
                                      </p:to>
                                    </p:set>
                                    <p:anim calcmode="lin" valueType="num">
                                      <p:cBhvr additive="base">
                                        <p:cTn id="49" dur="500" fill="hold"/>
                                        <p:tgtEl>
                                          <p:spTgt spid="277579"/>
                                        </p:tgtEl>
                                        <p:attrNameLst>
                                          <p:attrName>ppt_x</p:attrName>
                                        </p:attrNameLst>
                                      </p:cBhvr>
                                      <p:tavLst>
                                        <p:tav tm="0">
                                          <p:val>
                                            <p:strVal val="0-#ppt_w/2"/>
                                          </p:val>
                                        </p:tav>
                                        <p:tav tm="100000">
                                          <p:val>
                                            <p:strVal val="#ppt_x"/>
                                          </p:val>
                                        </p:tav>
                                      </p:tavLst>
                                    </p:anim>
                                    <p:anim calcmode="lin" valueType="num">
                                      <p:cBhvr additive="base">
                                        <p:cTn id="50" dur="500" fill="hold"/>
                                        <p:tgtEl>
                                          <p:spTgt spid="277579"/>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277658"/>
                                        </p:tgtEl>
                                        <p:attrNameLst>
                                          <p:attrName>style.visibility</p:attrName>
                                        </p:attrNameLst>
                                      </p:cBhvr>
                                      <p:to>
                                        <p:strVal val="visible"/>
                                      </p:to>
                                    </p:set>
                                    <p:animEffect transition="in" filter="blinds(horizontal)">
                                      <p:cBhvr>
                                        <p:cTn id="55" dur="500"/>
                                        <p:tgtEl>
                                          <p:spTgt spid="277658"/>
                                        </p:tgtEl>
                                      </p:cBhvr>
                                    </p:animEffect>
                                  </p:childTnLst>
                                  <p:subTnLst>
                                    <p:set>
                                      <p:cBhvr override="childStyle">
                                        <p:cTn dur="1" fill="hold" display="0" masterRel="nextClick" afterEffect="1"/>
                                        <p:tgtEl>
                                          <p:spTgt spid="277658"/>
                                        </p:tgtEl>
                                        <p:attrNameLst>
                                          <p:attrName>style.visibility</p:attrName>
                                        </p:attrNameLst>
                                      </p:cBhvr>
                                      <p:to>
                                        <p:strVal val="hidden"/>
                                      </p:to>
                                    </p:set>
                                  </p:sub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277669"/>
                                        </p:tgtEl>
                                        <p:attrNameLst>
                                          <p:attrName>style.visibility</p:attrName>
                                        </p:attrNameLst>
                                      </p:cBhvr>
                                      <p:to>
                                        <p:strVal val="visible"/>
                                      </p:to>
                                    </p:set>
                                    <p:animEffect transition="in" filter="blinds(horizontal)">
                                      <p:cBhvr>
                                        <p:cTn id="60" dur="500"/>
                                        <p:tgtEl>
                                          <p:spTgt spid="277669"/>
                                        </p:tgtEl>
                                      </p:cBhvr>
                                    </p:animEffect>
                                  </p:childTnLst>
                                  <p:subTnLst>
                                    <p:set>
                                      <p:cBhvr override="childStyle">
                                        <p:cTn dur="1" fill="hold" display="0" masterRel="nextClick" afterEffect="1"/>
                                        <p:tgtEl>
                                          <p:spTgt spid="277669"/>
                                        </p:tgtEl>
                                        <p:attrNameLst>
                                          <p:attrName>style.visibility</p:attrName>
                                        </p:attrNameLst>
                                      </p:cBhvr>
                                      <p:to>
                                        <p:strVal val="hidden"/>
                                      </p:to>
                                    </p:set>
                                  </p:sub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277680"/>
                                        </p:tgtEl>
                                        <p:attrNameLst>
                                          <p:attrName>style.visibility</p:attrName>
                                        </p:attrNameLst>
                                      </p:cBhvr>
                                      <p:to>
                                        <p:strVal val="visible"/>
                                      </p:to>
                                    </p:set>
                                    <p:animEffect transition="in" filter="blinds(horizontal)">
                                      <p:cBhvr>
                                        <p:cTn id="65" dur="500"/>
                                        <p:tgtEl>
                                          <p:spTgt spid="277680"/>
                                        </p:tgtEl>
                                      </p:cBhvr>
                                    </p:animEffect>
                                  </p:childTnLst>
                                  <p:subTnLst>
                                    <p:set>
                                      <p:cBhvr override="childStyle">
                                        <p:cTn dur="1" fill="hold" display="0" masterRel="nextClick" afterEffect="1"/>
                                        <p:tgtEl>
                                          <p:spTgt spid="277680"/>
                                        </p:tgtEl>
                                        <p:attrNameLst>
                                          <p:attrName>style.visibility</p:attrName>
                                        </p:attrNameLst>
                                      </p:cBhvr>
                                      <p:to>
                                        <p:strVal val="hidden"/>
                                      </p:to>
                                    </p:set>
                                  </p:sub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277691"/>
                                        </p:tgtEl>
                                        <p:attrNameLst>
                                          <p:attrName>style.visibility</p:attrName>
                                        </p:attrNameLst>
                                      </p:cBhvr>
                                      <p:to>
                                        <p:strVal val="visible"/>
                                      </p:to>
                                    </p:set>
                                    <p:animEffect transition="in" filter="blinds(horizontal)">
                                      <p:cBhvr>
                                        <p:cTn id="70" dur="500"/>
                                        <p:tgtEl>
                                          <p:spTgt spid="27769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8" fill="hold" nodeType="clickEffect">
                                  <p:stCondLst>
                                    <p:cond delay="0"/>
                                  </p:stCondLst>
                                  <p:childTnLst>
                                    <p:set>
                                      <p:cBhvr>
                                        <p:cTn id="74" dur="1" fill="hold">
                                          <p:stCondLst>
                                            <p:cond delay="0"/>
                                          </p:stCondLst>
                                        </p:cTn>
                                        <p:tgtEl>
                                          <p:spTgt spid="277581"/>
                                        </p:tgtEl>
                                        <p:attrNameLst>
                                          <p:attrName>style.visibility</p:attrName>
                                        </p:attrNameLst>
                                      </p:cBhvr>
                                      <p:to>
                                        <p:strVal val="visible"/>
                                      </p:to>
                                    </p:set>
                                    <p:anim calcmode="lin" valueType="num">
                                      <p:cBhvr additive="base">
                                        <p:cTn id="75" dur="500" fill="hold"/>
                                        <p:tgtEl>
                                          <p:spTgt spid="277581"/>
                                        </p:tgtEl>
                                        <p:attrNameLst>
                                          <p:attrName>ppt_x</p:attrName>
                                        </p:attrNameLst>
                                      </p:cBhvr>
                                      <p:tavLst>
                                        <p:tav tm="0">
                                          <p:val>
                                            <p:strVal val="0-#ppt_w/2"/>
                                          </p:val>
                                        </p:tav>
                                        <p:tav tm="100000">
                                          <p:val>
                                            <p:strVal val="#ppt_x"/>
                                          </p:val>
                                        </p:tav>
                                      </p:tavLst>
                                    </p:anim>
                                    <p:anim calcmode="lin" valueType="num">
                                      <p:cBhvr additive="base">
                                        <p:cTn id="76" dur="500" fill="hold"/>
                                        <p:tgtEl>
                                          <p:spTgt spid="277581"/>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277580"/>
                                        </p:tgtEl>
                                        <p:attrNameLst>
                                          <p:attrName>style.visibility</p:attrName>
                                        </p:attrNameLst>
                                      </p:cBhvr>
                                      <p:to>
                                        <p:strVal val="visible"/>
                                      </p:to>
                                    </p:set>
                                    <p:anim calcmode="lin" valueType="num">
                                      <p:cBhvr additive="base">
                                        <p:cTn id="81" dur="500" fill="hold"/>
                                        <p:tgtEl>
                                          <p:spTgt spid="277580"/>
                                        </p:tgtEl>
                                        <p:attrNameLst>
                                          <p:attrName>ppt_x</p:attrName>
                                        </p:attrNameLst>
                                      </p:cBhvr>
                                      <p:tavLst>
                                        <p:tav tm="0">
                                          <p:val>
                                            <p:strVal val="0-#ppt_w/2"/>
                                          </p:val>
                                        </p:tav>
                                        <p:tav tm="100000">
                                          <p:val>
                                            <p:strVal val="#ppt_x"/>
                                          </p:val>
                                        </p:tav>
                                      </p:tavLst>
                                    </p:anim>
                                    <p:anim calcmode="lin" valueType="num">
                                      <p:cBhvr additive="base">
                                        <p:cTn id="82" dur="500" fill="hold"/>
                                        <p:tgtEl>
                                          <p:spTgt spid="277580"/>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8" fill="hold" nodeType="clickEffect">
                                  <p:stCondLst>
                                    <p:cond delay="0"/>
                                  </p:stCondLst>
                                  <p:childTnLst>
                                    <p:set>
                                      <p:cBhvr>
                                        <p:cTn id="86" dur="1" fill="hold">
                                          <p:stCondLst>
                                            <p:cond delay="0"/>
                                          </p:stCondLst>
                                        </p:cTn>
                                        <p:tgtEl>
                                          <p:spTgt spid="277591"/>
                                        </p:tgtEl>
                                        <p:attrNameLst>
                                          <p:attrName>style.visibility</p:attrName>
                                        </p:attrNameLst>
                                      </p:cBhvr>
                                      <p:to>
                                        <p:strVal val="visible"/>
                                      </p:to>
                                    </p:set>
                                    <p:anim calcmode="lin" valueType="num">
                                      <p:cBhvr additive="base">
                                        <p:cTn id="87" dur="500" fill="hold"/>
                                        <p:tgtEl>
                                          <p:spTgt spid="277591"/>
                                        </p:tgtEl>
                                        <p:attrNameLst>
                                          <p:attrName>ppt_x</p:attrName>
                                        </p:attrNameLst>
                                      </p:cBhvr>
                                      <p:tavLst>
                                        <p:tav tm="0">
                                          <p:val>
                                            <p:strVal val="0-#ppt_w/2"/>
                                          </p:val>
                                        </p:tav>
                                        <p:tav tm="100000">
                                          <p:val>
                                            <p:strVal val="#ppt_x"/>
                                          </p:val>
                                        </p:tav>
                                      </p:tavLst>
                                    </p:anim>
                                    <p:anim calcmode="lin" valueType="num">
                                      <p:cBhvr additive="base">
                                        <p:cTn id="88" dur="500" fill="hold"/>
                                        <p:tgtEl>
                                          <p:spTgt spid="277591"/>
                                        </p:tgtEl>
                                        <p:attrNameLst>
                                          <p:attrName>ppt_y</p:attrName>
                                        </p:attrNameLst>
                                      </p:cBhvr>
                                      <p:tavLst>
                                        <p:tav tm="0">
                                          <p:val>
                                            <p:strVal val="#ppt_y"/>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8" fill="hold" grpId="0" nodeType="clickEffect">
                                  <p:stCondLst>
                                    <p:cond delay="0"/>
                                  </p:stCondLst>
                                  <p:childTnLst>
                                    <p:set>
                                      <p:cBhvr>
                                        <p:cTn id="92" dur="1" fill="hold">
                                          <p:stCondLst>
                                            <p:cond delay="0"/>
                                          </p:stCondLst>
                                        </p:cTn>
                                        <p:tgtEl>
                                          <p:spTgt spid="277601"/>
                                        </p:tgtEl>
                                        <p:attrNameLst>
                                          <p:attrName>style.visibility</p:attrName>
                                        </p:attrNameLst>
                                      </p:cBhvr>
                                      <p:to>
                                        <p:strVal val="visible"/>
                                      </p:to>
                                    </p:set>
                                    <p:anim calcmode="lin" valueType="num">
                                      <p:cBhvr additive="base">
                                        <p:cTn id="93" dur="500" fill="hold"/>
                                        <p:tgtEl>
                                          <p:spTgt spid="277601"/>
                                        </p:tgtEl>
                                        <p:attrNameLst>
                                          <p:attrName>ppt_x</p:attrName>
                                        </p:attrNameLst>
                                      </p:cBhvr>
                                      <p:tavLst>
                                        <p:tav tm="0">
                                          <p:val>
                                            <p:strVal val="0-#ppt_w/2"/>
                                          </p:val>
                                        </p:tav>
                                        <p:tav tm="100000">
                                          <p:val>
                                            <p:strVal val="#ppt_x"/>
                                          </p:val>
                                        </p:tav>
                                      </p:tavLst>
                                    </p:anim>
                                    <p:anim calcmode="lin" valueType="num">
                                      <p:cBhvr additive="base">
                                        <p:cTn id="94" dur="500" fill="hold"/>
                                        <p:tgtEl>
                                          <p:spTgt spid="277601"/>
                                        </p:tgtEl>
                                        <p:attrNameLst>
                                          <p:attrName>ppt_y</p:attrName>
                                        </p:attrNameLst>
                                      </p:cBhvr>
                                      <p:tavLst>
                                        <p:tav tm="0">
                                          <p:val>
                                            <p:strVal val="#ppt_y"/>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8" fill="hold" nodeType="clickEffect">
                                  <p:stCondLst>
                                    <p:cond delay="0"/>
                                  </p:stCondLst>
                                  <p:childTnLst>
                                    <p:set>
                                      <p:cBhvr>
                                        <p:cTn id="98" dur="1" fill="hold">
                                          <p:stCondLst>
                                            <p:cond delay="0"/>
                                          </p:stCondLst>
                                        </p:cTn>
                                        <p:tgtEl>
                                          <p:spTgt spid="277602"/>
                                        </p:tgtEl>
                                        <p:attrNameLst>
                                          <p:attrName>style.visibility</p:attrName>
                                        </p:attrNameLst>
                                      </p:cBhvr>
                                      <p:to>
                                        <p:strVal val="visible"/>
                                      </p:to>
                                    </p:set>
                                    <p:anim calcmode="lin" valueType="num">
                                      <p:cBhvr additive="base">
                                        <p:cTn id="99" dur="500" fill="hold"/>
                                        <p:tgtEl>
                                          <p:spTgt spid="277602"/>
                                        </p:tgtEl>
                                        <p:attrNameLst>
                                          <p:attrName>ppt_x</p:attrName>
                                        </p:attrNameLst>
                                      </p:cBhvr>
                                      <p:tavLst>
                                        <p:tav tm="0">
                                          <p:val>
                                            <p:strVal val="0-#ppt_w/2"/>
                                          </p:val>
                                        </p:tav>
                                        <p:tav tm="100000">
                                          <p:val>
                                            <p:strVal val="#ppt_x"/>
                                          </p:val>
                                        </p:tav>
                                      </p:tavLst>
                                    </p:anim>
                                    <p:anim calcmode="lin" valueType="num">
                                      <p:cBhvr additive="base">
                                        <p:cTn id="100" dur="500" fill="hold"/>
                                        <p:tgtEl>
                                          <p:spTgt spid="277602"/>
                                        </p:tgtEl>
                                        <p:attrNameLst>
                                          <p:attrName>ppt_y</p:attrName>
                                        </p:attrNameLst>
                                      </p:cBhvr>
                                      <p:tavLst>
                                        <p:tav tm="0">
                                          <p:val>
                                            <p:strVal val="#ppt_y"/>
                                          </p:val>
                                        </p:tav>
                                        <p:tav tm="100000">
                                          <p:val>
                                            <p:strVal val="#ppt_y"/>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 presetClass="entr" presetSubtype="8" fill="hold" grpId="0" nodeType="clickEffect">
                                  <p:stCondLst>
                                    <p:cond delay="0"/>
                                  </p:stCondLst>
                                  <p:childTnLst>
                                    <p:set>
                                      <p:cBhvr>
                                        <p:cTn id="104" dur="1" fill="hold">
                                          <p:stCondLst>
                                            <p:cond delay="0"/>
                                          </p:stCondLst>
                                        </p:cTn>
                                        <p:tgtEl>
                                          <p:spTgt spid="277612"/>
                                        </p:tgtEl>
                                        <p:attrNameLst>
                                          <p:attrName>style.visibility</p:attrName>
                                        </p:attrNameLst>
                                      </p:cBhvr>
                                      <p:to>
                                        <p:strVal val="visible"/>
                                      </p:to>
                                    </p:set>
                                    <p:anim calcmode="lin" valueType="num">
                                      <p:cBhvr additive="base">
                                        <p:cTn id="105" dur="500" fill="hold"/>
                                        <p:tgtEl>
                                          <p:spTgt spid="277612"/>
                                        </p:tgtEl>
                                        <p:attrNameLst>
                                          <p:attrName>ppt_x</p:attrName>
                                        </p:attrNameLst>
                                      </p:cBhvr>
                                      <p:tavLst>
                                        <p:tav tm="0">
                                          <p:val>
                                            <p:strVal val="0-#ppt_w/2"/>
                                          </p:val>
                                        </p:tav>
                                        <p:tav tm="100000">
                                          <p:val>
                                            <p:strVal val="#ppt_x"/>
                                          </p:val>
                                        </p:tav>
                                      </p:tavLst>
                                    </p:anim>
                                    <p:anim calcmode="lin" valueType="num">
                                      <p:cBhvr additive="base">
                                        <p:cTn id="106" dur="500" fill="hold"/>
                                        <p:tgtEl>
                                          <p:spTgt spid="277612"/>
                                        </p:tgtEl>
                                        <p:attrNameLst>
                                          <p:attrName>ppt_y</p:attrName>
                                        </p:attrNameLst>
                                      </p:cBhvr>
                                      <p:tavLst>
                                        <p:tav tm="0">
                                          <p:val>
                                            <p:strVal val="#ppt_y"/>
                                          </p:val>
                                        </p:tav>
                                        <p:tav tm="100000">
                                          <p:val>
                                            <p:strVal val="#ppt_y"/>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 presetClass="entr" presetSubtype="8" fill="hold" nodeType="clickEffect">
                                  <p:stCondLst>
                                    <p:cond delay="0"/>
                                  </p:stCondLst>
                                  <p:childTnLst>
                                    <p:set>
                                      <p:cBhvr>
                                        <p:cTn id="110" dur="1" fill="hold">
                                          <p:stCondLst>
                                            <p:cond delay="0"/>
                                          </p:stCondLst>
                                        </p:cTn>
                                        <p:tgtEl>
                                          <p:spTgt spid="277613"/>
                                        </p:tgtEl>
                                        <p:attrNameLst>
                                          <p:attrName>style.visibility</p:attrName>
                                        </p:attrNameLst>
                                      </p:cBhvr>
                                      <p:to>
                                        <p:strVal val="visible"/>
                                      </p:to>
                                    </p:set>
                                    <p:anim calcmode="lin" valueType="num">
                                      <p:cBhvr additive="base">
                                        <p:cTn id="111" dur="500" fill="hold"/>
                                        <p:tgtEl>
                                          <p:spTgt spid="277613"/>
                                        </p:tgtEl>
                                        <p:attrNameLst>
                                          <p:attrName>ppt_x</p:attrName>
                                        </p:attrNameLst>
                                      </p:cBhvr>
                                      <p:tavLst>
                                        <p:tav tm="0">
                                          <p:val>
                                            <p:strVal val="0-#ppt_w/2"/>
                                          </p:val>
                                        </p:tav>
                                        <p:tav tm="100000">
                                          <p:val>
                                            <p:strVal val="#ppt_x"/>
                                          </p:val>
                                        </p:tav>
                                      </p:tavLst>
                                    </p:anim>
                                    <p:anim calcmode="lin" valueType="num">
                                      <p:cBhvr additive="base">
                                        <p:cTn id="112" dur="500" fill="hold"/>
                                        <p:tgtEl>
                                          <p:spTgt spid="277613"/>
                                        </p:tgtEl>
                                        <p:attrNameLst>
                                          <p:attrName>ppt_y</p:attrName>
                                        </p:attrNameLst>
                                      </p:cBhvr>
                                      <p:tavLst>
                                        <p:tav tm="0">
                                          <p:val>
                                            <p:strVal val="#ppt_y"/>
                                          </p:val>
                                        </p:tav>
                                        <p:tav tm="100000">
                                          <p:val>
                                            <p:strVal val="#ppt_y"/>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 presetClass="entr" presetSubtype="8" fill="hold" grpId="0" nodeType="clickEffect">
                                  <p:stCondLst>
                                    <p:cond delay="0"/>
                                  </p:stCondLst>
                                  <p:childTnLst>
                                    <p:set>
                                      <p:cBhvr>
                                        <p:cTn id="116" dur="1" fill="hold">
                                          <p:stCondLst>
                                            <p:cond delay="0"/>
                                          </p:stCondLst>
                                        </p:cTn>
                                        <p:tgtEl>
                                          <p:spTgt spid="277623"/>
                                        </p:tgtEl>
                                        <p:attrNameLst>
                                          <p:attrName>style.visibility</p:attrName>
                                        </p:attrNameLst>
                                      </p:cBhvr>
                                      <p:to>
                                        <p:strVal val="visible"/>
                                      </p:to>
                                    </p:set>
                                    <p:anim calcmode="lin" valueType="num">
                                      <p:cBhvr additive="base">
                                        <p:cTn id="117" dur="500" fill="hold"/>
                                        <p:tgtEl>
                                          <p:spTgt spid="277623"/>
                                        </p:tgtEl>
                                        <p:attrNameLst>
                                          <p:attrName>ppt_x</p:attrName>
                                        </p:attrNameLst>
                                      </p:cBhvr>
                                      <p:tavLst>
                                        <p:tav tm="0">
                                          <p:val>
                                            <p:strVal val="0-#ppt_w/2"/>
                                          </p:val>
                                        </p:tav>
                                        <p:tav tm="100000">
                                          <p:val>
                                            <p:strVal val="#ppt_x"/>
                                          </p:val>
                                        </p:tav>
                                      </p:tavLst>
                                    </p:anim>
                                    <p:anim calcmode="lin" valueType="num">
                                      <p:cBhvr additive="base">
                                        <p:cTn id="118" dur="500" fill="hold"/>
                                        <p:tgtEl>
                                          <p:spTgt spid="277623"/>
                                        </p:tgtEl>
                                        <p:attrNameLst>
                                          <p:attrName>ppt_y</p:attrName>
                                        </p:attrNameLst>
                                      </p:cBhvr>
                                      <p:tavLst>
                                        <p:tav tm="0">
                                          <p:val>
                                            <p:strVal val="#ppt_y"/>
                                          </p:val>
                                        </p:tav>
                                        <p:tav tm="100000">
                                          <p:val>
                                            <p:strVal val="#ppt_y"/>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 presetClass="entr" presetSubtype="8" fill="hold" nodeType="clickEffect">
                                  <p:stCondLst>
                                    <p:cond delay="0"/>
                                  </p:stCondLst>
                                  <p:childTnLst>
                                    <p:set>
                                      <p:cBhvr>
                                        <p:cTn id="122" dur="1" fill="hold">
                                          <p:stCondLst>
                                            <p:cond delay="0"/>
                                          </p:stCondLst>
                                        </p:cTn>
                                        <p:tgtEl>
                                          <p:spTgt spid="277624"/>
                                        </p:tgtEl>
                                        <p:attrNameLst>
                                          <p:attrName>style.visibility</p:attrName>
                                        </p:attrNameLst>
                                      </p:cBhvr>
                                      <p:to>
                                        <p:strVal val="visible"/>
                                      </p:to>
                                    </p:set>
                                    <p:anim calcmode="lin" valueType="num">
                                      <p:cBhvr additive="base">
                                        <p:cTn id="123" dur="500" fill="hold"/>
                                        <p:tgtEl>
                                          <p:spTgt spid="277624"/>
                                        </p:tgtEl>
                                        <p:attrNameLst>
                                          <p:attrName>ppt_x</p:attrName>
                                        </p:attrNameLst>
                                      </p:cBhvr>
                                      <p:tavLst>
                                        <p:tav tm="0">
                                          <p:val>
                                            <p:strVal val="0-#ppt_w/2"/>
                                          </p:val>
                                        </p:tav>
                                        <p:tav tm="100000">
                                          <p:val>
                                            <p:strVal val="#ppt_x"/>
                                          </p:val>
                                        </p:tav>
                                      </p:tavLst>
                                    </p:anim>
                                    <p:anim calcmode="lin" valueType="num">
                                      <p:cBhvr additive="base">
                                        <p:cTn id="124" dur="500" fill="hold"/>
                                        <p:tgtEl>
                                          <p:spTgt spid="277624"/>
                                        </p:tgtEl>
                                        <p:attrNameLst>
                                          <p:attrName>ppt_y</p:attrName>
                                        </p:attrNameLst>
                                      </p:cBhvr>
                                      <p:tavLst>
                                        <p:tav tm="0">
                                          <p:val>
                                            <p:strVal val="#ppt_y"/>
                                          </p:val>
                                        </p:tav>
                                        <p:tav tm="100000">
                                          <p:val>
                                            <p:strVal val="#ppt_y"/>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 presetClass="entr" presetSubtype="8" fill="hold" grpId="0" nodeType="clickEffect">
                                  <p:stCondLst>
                                    <p:cond delay="0"/>
                                  </p:stCondLst>
                                  <p:childTnLst>
                                    <p:set>
                                      <p:cBhvr>
                                        <p:cTn id="128" dur="1" fill="hold">
                                          <p:stCondLst>
                                            <p:cond delay="0"/>
                                          </p:stCondLst>
                                        </p:cTn>
                                        <p:tgtEl>
                                          <p:spTgt spid="277634"/>
                                        </p:tgtEl>
                                        <p:attrNameLst>
                                          <p:attrName>style.visibility</p:attrName>
                                        </p:attrNameLst>
                                      </p:cBhvr>
                                      <p:to>
                                        <p:strVal val="visible"/>
                                      </p:to>
                                    </p:set>
                                    <p:anim calcmode="lin" valueType="num">
                                      <p:cBhvr additive="base">
                                        <p:cTn id="129" dur="500" fill="hold"/>
                                        <p:tgtEl>
                                          <p:spTgt spid="277634"/>
                                        </p:tgtEl>
                                        <p:attrNameLst>
                                          <p:attrName>ppt_x</p:attrName>
                                        </p:attrNameLst>
                                      </p:cBhvr>
                                      <p:tavLst>
                                        <p:tav tm="0">
                                          <p:val>
                                            <p:strVal val="0-#ppt_w/2"/>
                                          </p:val>
                                        </p:tav>
                                        <p:tav tm="100000">
                                          <p:val>
                                            <p:strVal val="#ppt_x"/>
                                          </p:val>
                                        </p:tav>
                                      </p:tavLst>
                                    </p:anim>
                                    <p:anim calcmode="lin" valueType="num">
                                      <p:cBhvr additive="base">
                                        <p:cTn id="130" dur="500" fill="hold"/>
                                        <p:tgtEl>
                                          <p:spTgt spid="277634"/>
                                        </p:tgtEl>
                                        <p:attrNameLst>
                                          <p:attrName>ppt_y</p:attrName>
                                        </p:attrNameLst>
                                      </p:cBhvr>
                                      <p:tavLst>
                                        <p:tav tm="0">
                                          <p:val>
                                            <p:strVal val="#ppt_y"/>
                                          </p:val>
                                        </p:tav>
                                        <p:tav tm="100000">
                                          <p:val>
                                            <p:strVal val="#ppt_y"/>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 presetClass="entr" presetSubtype="8" fill="hold" nodeType="clickEffect">
                                  <p:stCondLst>
                                    <p:cond delay="0"/>
                                  </p:stCondLst>
                                  <p:childTnLst>
                                    <p:set>
                                      <p:cBhvr>
                                        <p:cTn id="134" dur="1" fill="hold">
                                          <p:stCondLst>
                                            <p:cond delay="0"/>
                                          </p:stCondLst>
                                        </p:cTn>
                                        <p:tgtEl>
                                          <p:spTgt spid="277635"/>
                                        </p:tgtEl>
                                        <p:attrNameLst>
                                          <p:attrName>style.visibility</p:attrName>
                                        </p:attrNameLst>
                                      </p:cBhvr>
                                      <p:to>
                                        <p:strVal val="visible"/>
                                      </p:to>
                                    </p:set>
                                    <p:anim calcmode="lin" valueType="num">
                                      <p:cBhvr additive="base">
                                        <p:cTn id="135" dur="500" fill="hold"/>
                                        <p:tgtEl>
                                          <p:spTgt spid="277635"/>
                                        </p:tgtEl>
                                        <p:attrNameLst>
                                          <p:attrName>ppt_x</p:attrName>
                                        </p:attrNameLst>
                                      </p:cBhvr>
                                      <p:tavLst>
                                        <p:tav tm="0">
                                          <p:val>
                                            <p:strVal val="0-#ppt_w/2"/>
                                          </p:val>
                                        </p:tav>
                                        <p:tav tm="100000">
                                          <p:val>
                                            <p:strVal val="#ppt_x"/>
                                          </p:val>
                                        </p:tav>
                                      </p:tavLst>
                                    </p:anim>
                                    <p:anim calcmode="lin" valueType="num">
                                      <p:cBhvr additive="base">
                                        <p:cTn id="136" dur="500" fill="hold"/>
                                        <p:tgtEl>
                                          <p:spTgt spid="277635"/>
                                        </p:tgtEl>
                                        <p:attrNameLst>
                                          <p:attrName>ppt_y</p:attrName>
                                        </p:attrNameLst>
                                      </p:cBhvr>
                                      <p:tavLst>
                                        <p:tav tm="0">
                                          <p:val>
                                            <p:strVal val="#ppt_y"/>
                                          </p:val>
                                        </p:tav>
                                        <p:tav tm="100000">
                                          <p:val>
                                            <p:strVal val="#ppt_y"/>
                                          </p:val>
                                        </p:tav>
                                      </p:tavLst>
                                    </p:anim>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 presetClass="entr" presetSubtype="8" fill="hold" grpId="0" nodeType="clickEffect">
                                  <p:stCondLst>
                                    <p:cond delay="0"/>
                                  </p:stCondLst>
                                  <p:childTnLst>
                                    <p:set>
                                      <p:cBhvr>
                                        <p:cTn id="140" dur="1" fill="hold">
                                          <p:stCondLst>
                                            <p:cond delay="0"/>
                                          </p:stCondLst>
                                        </p:cTn>
                                        <p:tgtEl>
                                          <p:spTgt spid="277656"/>
                                        </p:tgtEl>
                                        <p:attrNameLst>
                                          <p:attrName>style.visibility</p:attrName>
                                        </p:attrNameLst>
                                      </p:cBhvr>
                                      <p:to>
                                        <p:strVal val="visible"/>
                                      </p:to>
                                    </p:set>
                                    <p:anim calcmode="lin" valueType="num">
                                      <p:cBhvr additive="base">
                                        <p:cTn id="141" dur="500" fill="hold"/>
                                        <p:tgtEl>
                                          <p:spTgt spid="277656"/>
                                        </p:tgtEl>
                                        <p:attrNameLst>
                                          <p:attrName>ppt_x</p:attrName>
                                        </p:attrNameLst>
                                      </p:cBhvr>
                                      <p:tavLst>
                                        <p:tav tm="0">
                                          <p:val>
                                            <p:strVal val="0-#ppt_w/2"/>
                                          </p:val>
                                        </p:tav>
                                        <p:tav tm="100000">
                                          <p:val>
                                            <p:strVal val="#ppt_x"/>
                                          </p:val>
                                        </p:tav>
                                      </p:tavLst>
                                    </p:anim>
                                    <p:anim calcmode="lin" valueType="num">
                                      <p:cBhvr additive="base">
                                        <p:cTn id="142" dur="500" fill="hold"/>
                                        <p:tgtEl>
                                          <p:spTgt spid="277656"/>
                                        </p:tgtEl>
                                        <p:attrNameLst>
                                          <p:attrName>ppt_y</p:attrName>
                                        </p:attrNameLst>
                                      </p:cBhvr>
                                      <p:tavLst>
                                        <p:tav tm="0">
                                          <p:val>
                                            <p:strVal val="#ppt_y"/>
                                          </p:val>
                                        </p:tav>
                                        <p:tav tm="100000">
                                          <p:val>
                                            <p:strVal val="#ppt_y"/>
                                          </p:val>
                                        </p:tav>
                                      </p:tavLst>
                                    </p:anim>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 presetClass="entr" presetSubtype="8" fill="hold" nodeType="clickEffect">
                                  <p:stCondLst>
                                    <p:cond delay="0"/>
                                  </p:stCondLst>
                                  <p:childTnLst>
                                    <p:set>
                                      <p:cBhvr>
                                        <p:cTn id="146" dur="1" fill="hold">
                                          <p:stCondLst>
                                            <p:cond delay="0"/>
                                          </p:stCondLst>
                                        </p:cTn>
                                        <p:tgtEl>
                                          <p:spTgt spid="277646"/>
                                        </p:tgtEl>
                                        <p:attrNameLst>
                                          <p:attrName>style.visibility</p:attrName>
                                        </p:attrNameLst>
                                      </p:cBhvr>
                                      <p:to>
                                        <p:strVal val="visible"/>
                                      </p:to>
                                    </p:set>
                                    <p:anim calcmode="lin" valueType="num">
                                      <p:cBhvr additive="base">
                                        <p:cTn id="147" dur="500" fill="hold"/>
                                        <p:tgtEl>
                                          <p:spTgt spid="277646"/>
                                        </p:tgtEl>
                                        <p:attrNameLst>
                                          <p:attrName>ppt_x</p:attrName>
                                        </p:attrNameLst>
                                      </p:cBhvr>
                                      <p:tavLst>
                                        <p:tav tm="0">
                                          <p:val>
                                            <p:strVal val="0-#ppt_w/2"/>
                                          </p:val>
                                        </p:tav>
                                        <p:tav tm="100000">
                                          <p:val>
                                            <p:strVal val="#ppt_x"/>
                                          </p:val>
                                        </p:tav>
                                      </p:tavLst>
                                    </p:anim>
                                    <p:anim calcmode="lin" valueType="num">
                                      <p:cBhvr additive="base">
                                        <p:cTn id="148" dur="500" fill="hold"/>
                                        <p:tgtEl>
                                          <p:spTgt spid="277646"/>
                                        </p:tgtEl>
                                        <p:attrNameLst>
                                          <p:attrName>ppt_y</p:attrName>
                                        </p:attrNameLst>
                                      </p:cBhvr>
                                      <p:tavLst>
                                        <p:tav tm="0">
                                          <p:val>
                                            <p:strVal val="#ppt_y"/>
                                          </p:val>
                                        </p:tav>
                                        <p:tav tm="100000">
                                          <p:val>
                                            <p:strVal val="#ppt_y"/>
                                          </p:val>
                                        </p:tav>
                                      </p:tavLst>
                                    </p:anim>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 presetClass="entr" presetSubtype="8" fill="hold" grpId="0" nodeType="clickEffect">
                                  <p:stCondLst>
                                    <p:cond delay="0"/>
                                  </p:stCondLst>
                                  <p:childTnLst>
                                    <p:set>
                                      <p:cBhvr>
                                        <p:cTn id="152" dur="1" fill="hold">
                                          <p:stCondLst>
                                            <p:cond delay="0"/>
                                          </p:stCondLst>
                                        </p:cTn>
                                        <p:tgtEl>
                                          <p:spTgt spid="277645"/>
                                        </p:tgtEl>
                                        <p:attrNameLst>
                                          <p:attrName>style.visibility</p:attrName>
                                        </p:attrNameLst>
                                      </p:cBhvr>
                                      <p:to>
                                        <p:strVal val="visible"/>
                                      </p:to>
                                    </p:set>
                                    <p:anim calcmode="lin" valueType="num">
                                      <p:cBhvr additive="base">
                                        <p:cTn id="153" dur="500" fill="hold"/>
                                        <p:tgtEl>
                                          <p:spTgt spid="277645"/>
                                        </p:tgtEl>
                                        <p:attrNameLst>
                                          <p:attrName>ppt_x</p:attrName>
                                        </p:attrNameLst>
                                      </p:cBhvr>
                                      <p:tavLst>
                                        <p:tav tm="0">
                                          <p:val>
                                            <p:strVal val="0-#ppt_w/2"/>
                                          </p:val>
                                        </p:tav>
                                        <p:tav tm="100000">
                                          <p:val>
                                            <p:strVal val="#ppt_x"/>
                                          </p:val>
                                        </p:tav>
                                      </p:tavLst>
                                    </p:anim>
                                    <p:anim calcmode="lin" valueType="num">
                                      <p:cBhvr additive="base">
                                        <p:cTn id="154" dur="500" fill="hold"/>
                                        <p:tgtEl>
                                          <p:spTgt spid="277645"/>
                                        </p:tgtEl>
                                        <p:attrNameLst>
                                          <p:attrName>ppt_y</p:attrName>
                                        </p:attrNameLst>
                                      </p:cBhvr>
                                      <p:tavLst>
                                        <p:tav tm="0">
                                          <p:val>
                                            <p:strVal val="#ppt_y"/>
                                          </p:val>
                                        </p:tav>
                                        <p:tav tm="100000">
                                          <p:val>
                                            <p:strVal val="#ppt_y"/>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 presetClass="entr" presetSubtype="8" fill="hold" grpId="0" nodeType="clickEffect">
                                  <p:stCondLst>
                                    <p:cond delay="0"/>
                                  </p:stCondLst>
                                  <p:childTnLst>
                                    <p:set>
                                      <p:cBhvr>
                                        <p:cTn id="158" dur="1" fill="hold">
                                          <p:stCondLst>
                                            <p:cond delay="0"/>
                                          </p:stCondLst>
                                        </p:cTn>
                                        <p:tgtEl>
                                          <p:spTgt spid="277545"/>
                                        </p:tgtEl>
                                        <p:attrNameLst>
                                          <p:attrName>style.visibility</p:attrName>
                                        </p:attrNameLst>
                                      </p:cBhvr>
                                      <p:to>
                                        <p:strVal val="visible"/>
                                      </p:to>
                                    </p:set>
                                    <p:anim calcmode="lin" valueType="num">
                                      <p:cBhvr additive="base">
                                        <p:cTn id="159" dur="500" fill="hold"/>
                                        <p:tgtEl>
                                          <p:spTgt spid="277545"/>
                                        </p:tgtEl>
                                        <p:attrNameLst>
                                          <p:attrName>ppt_x</p:attrName>
                                        </p:attrNameLst>
                                      </p:cBhvr>
                                      <p:tavLst>
                                        <p:tav tm="0">
                                          <p:val>
                                            <p:strVal val="0-#ppt_w/2"/>
                                          </p:val>
                                        </p:tav>
                                        <p:tav tm="100000">
                                          <p:val>
                                            <p:strVal val="#ppt_x"/>
                                          </p:val>
                                        </p:tav>
                                      </p:tavLst>
                                    </p:anim>
                                    <p:anim calcmode="lin" valueType="num">
                                      <p:cBhvr additive="base">
                                        <p:cTn id="160" dur="500" fill="hold"/>
                                        <p:tgtEl>
                                          <p:spTgt spid="2775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45" grpId="0"/>
      <p:bldP spid="277546" grpId="0" animBg="1"/>
      <p:bldP spid="277557" grpId="0" animBg="1"/>
      <p:bldP spid="277558" grpId="0" animBg="1"/>
      <p:bldP spid="277579" grpId="0" animBg="1"/>
      <p:bldP spid="277580" grpId="0" animBg="1"/>
      <p:bldP spid="277601" grpId="0" animBg="1"/>
      <p:bldP spid="277612" grpId="0" animBg="1"/>
      <p:bldP spid="277623" grpId="0" animBg="1"/>
      <p:bldP spid="277634" grpId="0" animBg="1"/>
      <p:bldP spid="277645" grpId="0" animBg="1"/>
      <p:bldP spid="27765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solidFill>
                  <a:srgbClr val="000000"/>
                </a:solidFill>
              </a:rPr>
              <a:t>5.3	</a:t>
            </a:r>
            <a:r>
              <a:rPr lang="zh-CN" altLang="en-US" smtClean="0">
                <a:solidFill>
                  <a:srgbClr val="000000"/>
                </a:solidFill>
              </a:rPr>
              <a:t>页面置换算法</a:t>
            </a:r>
            <a:endParaRPr lang="zh-CN" altLang="en-US" smtClean="0"/>
          </a:p>
        </p:txBody>
      </p:sp>
      <p:sp>
        <p:nvSpPr>
          <p:cNvPr id="58370" name="Rectangle 3"/>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Clr>
                <a:schemeClr val="folHlink"/>
              </a:buClr>
            </a:pPr>
            <a:r>
              <a:rPr lang="zh-CN" altLang="en-US" sz="3600" b="1" smtClean="0"/>
              <a:t>单击此处编辑母版文本样式</a:t>
            </a:r>
          </a:p>
          <a:p>
            <a:pPr lvl="1">
              <a:buClr>
                <a:schemeClr val="hlink"/>
              </a:buClr>
              <a:buFont typeface="Wingdings" pitchFamily="2" charset="2"/>
              <a:buChar char="Ø"/>
            </a:pPr>
            <a:r>
              <a:rPr lang="zh-CN" altLang="en-US" sz="3200" b="1" smtClean="0"/>
              <a:t>第二级</a:t>
            </a:r>
          </a:p>
          <a:p>
            <a:pPr lvl="2">
              <a:buClr>
                <a:schemeClr val="accent1"/>
              </a:buClr>
              <a:buFont typeface="Wingdings" pitchFamily="2" charset="2"/>
              <a:buChar char="Ø"/>
            </a:pPr>
            <a:r>
              <a:rPr lang="zh-CN" altLang="en-US" sz="2800" b="1" smtClean="0"/>
              <a:t>第三级</a:t>
            </a:r>
          </a:p>
          <a:p>
            <a:pPr lvl="3">
              <a:buClr>
                <a:schemeClr val="accent2"/>
              </a:buClr>
              <a:buFont typeface="Wingdings" pitchFamily="2" charset="2"/>
              <a:buChar char="Ø"/>
            </a:pPr>
            <a:r>
              <a:rPr lang="zh-CN" altLang="en-US" sz="2400" b="1" smtClean="0"/>
              <a:t>第四级</a:t>
            </a:r>
            <a:endParaRPr lang="zh-CN" altLang="en-US" b="1" smtClean="0"/>
          </a:p>
        </p:txBody>
      </p:sp>
      <p:pic>
        <p:nvPicPr>
          <p:cNvPr id="583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52638"/>
            <a:ext cx="8078788" cy="371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solidFill>
                  <a:srgbClr val="000000"/>
                </a:solidFill>
              </a:rPr>
              <a:t>5.3	</a:t>
            </a:r>
            <a:r>
              <a:rPr lang="zh-CN" altLang="en-US" smtClean="0">
                <a:solidFill>
                  <a:srgbClr val="000000"/>
                </a:solidFill>
              </a:rPr>
              <a:t>页面置换算法</a:t>
            </a:r>
            <a:endParaRPr lang="zh-CN" altLang="en-US" smtClean="0"/>
          </a:p>
        </p:txBody>
      </p:sp>
      <p:sp>
        <p:nvSpPr>
          <p:cNvPr id="59394" name="Rectangle 2"/>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r>
              <a:rPr lang="en-US" altLang="zh-CN" sz="3600" smtClean="0">
                <a:latin typeface="Times New Roman" pitchFamily="18" charset="0"/>
              </a:rPr>
              <a:t>NRU </a:t>
            </a:r>
            <a:r>
              <a:rPr lang="zh-CN" altLang="en-US" sz="3600" smtClean="0">
                <a:latin typeface="Times New Roman" pitchFamily="18" charset="0"/>
              </a:rPr>
              <a:t>改进算法</a:t>
            </a:r>
          </a:p>
          <a:p>
            <a:pPr algn="just" eaLnBrk="1" hangingPunct="1">
              <a:spcBef>
                <a:spcPct val="50000"/>
              </a:spcBef>
              <a:buClr>
                <a:schemeClr val="bg1"/>
              </a:buClr>
              <a:buFont typeface="Wingdings" panose="05000000000000000000" pitchFamily="2" charset="2"/>
              <a:buNone/>
            </a:pPr>
            <a:r>
              <a:rPr lang="zh-CN" altLang="en-US" smtClean="0">
                <a:latin typeface="Times New Roman" pitchFamily="18" charset="0"/>
              </a:rPr>
              <a:t>    </a:t>
            </a:r>
            <a:r>
              <a:rPr lang="en-US" altLang="zh-CN" sz="2800" smtClean="0">
                <a:latin typeface="Times New Roman" pitchFamily="18" charset="0"/>
              </a:rPr>
              <a:t>A </a:t>
            </a:r>
            <a:r>
              <a:rPr lang="zh-CN" altLang="en-US" sz="2800" smtClean="0">
                <a:latin typeface="Times New Roman" pitchFamily="18" charset="0"/>
              </a:rPr>
              <a:t>：访问位	  </a:t>
            </a:r>
            <a:r>
              <a:rPr lang="en-US" altLang="zh-CN" sz="2800" smtClean="0">
                <a:latin typeface="Times New Roman" pitchFamily="18" charset="0"/>
              </a:rPr>
              <a:t>M</a:t>
            </a:r>
            <a:r>
              <a:rPr lang="zh-CN" altLang="en-US" sz="2800" smtClean="0">
                <a:latin typeface="Times New Roman" pitchFamily="18" charset="0"/>
              </a:rPr>
              <a:t>：修改位</a:t>
            </a:r>
          </a:p>
          <a:p>
            <a:pPr algn="just" eaLnBrk="1" hangingPunct="1">
              <a:spcBef>
                <a:spcPct val="50000"/>
              </a:spcBef>
              <a:buClr>
                <a:schemeClr val="bg1"/>
              </a:buClr>
              <a:buFont typeface="Wingdings" panose="05000000000000000000" pitchFamily="2" charset="2"/>
              <a:buNone/>
            </a:pPr>
            <a:r>
              <a:rPr lang="zh-CN" altLang="en-US" sz="2800" smtClean="0">
                <a:latin typeface="Times New Roman" pitchFamily="18" charset="0"/>
              </a:rPr>
              <a:t>   </a:t>
            </a:r>
            <a:r>
              <a:rPr lang="en-US" altLang="zh-CN" sz="2800" b="1" smtClean="0">
                <a:latin typeface="Times New Roman" pitchFamily="18" charset="0"/>
              </a:rPr>
              <a:t>1</a:t>
            </a:r>
            <a:r>
              <a:rPr lang="zh-CN" altLang="en-US" sz="2800" b="1" smtClean="0">
                <a:latin typeface="Times New Roman" pitchFamily="18" charset="0"/>
              </a:rPr>
              <a:t>类（</a:t>
            </a:r>
            <a:r>
              <a:rPr lang="en-US" altLang="zh-CN" sz="2800" b="1" smtClean="0">
                <a:latin typeface="Times New Roman" pitchFamily="18" charset="0"/>
              </a:rPr>
              <a:t>A=0</a:t>
            </a:r>
            <a:r>
              <a:rPr lang="zh-CN" altLang="en-US" sz="2800" b="1" smtClean="0">
                <a:latin typeface="Times New Roman" pitchFamily="18" charset="0"/>
              </a:rPr>
              <a:t>，</a:t>
            </a:r>
            <a:r>
              <a:rPr lang="en-US" altLang="zh-CN" sz="2800" b="1" smtClean="0">
                <a:latin typeface="Times New Roman" pitchFamily="18" charset="0"/>
              </a:rPr>
              <a:t>M=0</a:t>
            </a:r>
            <a:r>
              <a:rPr lang="zh-CN" altLang="en-US" sz="2800" b="1" smtClean="0">
                <a:latin typeface="Times New Roman" pitchFamily="18" charset="0"/>
              </a:rPr>
              <a:t>） 最近既未被访问，又未被修改；</a:t>
            </a:r>
            <a:endParaRPr lang="zh-CN" altLang="en-US" sz="2800" b="1" smtClean="0">
              <a:latin typeface="Times New Roman" pitchFamily="18" charset="0"/>
              <a:cs typeface="Times New Roman" pitchFamily="18" charset="0"/>
            </a:endParaRPr>
          </a:p>
        </p:txBody>
      </p:sp>
      <p:sp>
        <p:nvSpPr>
          <p:cNvPr id="278532" name="Text Box 4"/>
          <p:cNvSpPr txBox="1">
            <a:spLocks noChangeArrowheads="1"/>
          </p:cNvSpPr>
          <p:nvPr/>
        </p:nvSpPr>
        <p:spPr bwMode="auto">
          <a:xfrm>
            <a:off x="757238" y="3519488"/>
            <a:ext cx="822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buClr>
                <a:schemeClr val="bg1"/>
              </a:buClr>
            </a:pPr>
            <a:r>
              <a:rPr lang="en-US" altLang="zh-CN" sz="2800" b="1">
                <a:latin typeface="Times New Roman" pitchFamily="18" charset="0"/>
                <a:ea typeface="宋体" pitchFamily="2" charset="-122"/>
              </a:rPr>
              <a:t>2</a:t>
            </a:r>
            <a:r>
              <a:rPr lang="zh-CN" altLang="en-US" sz="2800" b="1">
                <a:latin typeface="Times New Roman" pitchFamily="18" charset="0"/>
                <a:ea typeface="宋体" pitchFamily="2" charset="-122"/>
              </a:rPr>
              <a:t>类（</a:t>
            </a:r>
            <a:r>
              <a:rPr lang="en-US" altLang="zh-CN" sz="2800" b="1">
                <a:latin typeface="Times New Roman" pitchFamily="18" charset="0"/>
                <a:ea typeface="宋体" pitchFamily="2" charset="-122"/>
              </a:rPr>
              <a:t>A=0</a:t>
            </a:r>
            <a:r>
              <a:rPr lang="zh-CN" altLang="en-US" sz="2800" b="1">
                <a:latin typeface="Times New Roman" pitchFamily="18" charset="0"/>
                <a:ea typeface="宋体" pitchFamily="2" charset="-122"/>
              </a:rPr>
              <a:t>，</a:t>
            </a:r>
            <a:r>
              <a:rPr lang="en-US" altLang="zh-CN" sz="2800" b="1">
                <a:latin typeface="Times New Roman" pitchFamily="18" charset="0"/>
                <a:ea typeface="宋体" pitchFamily="2" charset="-122"/>
              </a:rPr>
              <a:t>M=1</a:t>
            </a:r>
            <a:r>
              <a:rPr lang="zh-CN" altLang="en-US" sz="2800" b="1">
                <a:latin typeface="Times New Roman" pitchFamily="18" charset="0"/>
                <a:ea typeface="宋体" pitchFamily="2" charset="-122"/>
              </a:rPr>
              <a:t>） 最近既未被访问，但已被修改；</a:t>
            </a:r>
            <a:endParaRPr lang="zh-CN" altLang="en-US" sz="2400">
              <a:latin typeface="Tahoma" pitchFamily="34" charset="0"/>
              <a:ea typeface="宋体" pitchFamily="2" charset="-122"/>
            </a:endParaRPr>
          </a:p>
        </p:txBody>
      </p:sp>
      <p:sp>
        <p:nvSpPr>
          <p:cNvPr id="278533" name="Text Box 5"/>
          <p:cNvSpPr txBox="1">
            <a:spLocks noChangeArrowheads="1"/>
          </p:cNvSpPr>
          <p:nvPr/>
        </p:nvSpPr>
        <p:spPr bwMode="auto">
          <a:xfrm>
            <a:off x="757238" y="4237038"/>
            <a:ext cx="7620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buClr>
                <a:schemeClr val="bg1"/>
              </a:buClr>
            </a:pPr>
            <a:r>
              <a:rPr lang="en-US" altLang="zh-CN" sz="2800" b="1">
                <a:latin typeface="Times New Roman" pitchFamily="18" charset="0"/>
                <a:ea typeface="宋体" pitchFamily="2" charset="-122"/>
              </a:rPr>
              <a:t>3</a:t>
            </a:r>
            <a:r>
              <a:rPr lang="zh-CN" altLang="en-US" sz="2800" b="1">
                <a:latin typeface="Times New Roman" pitchFamily="18" charset="0"/>
                <a:ea typeface="宋体" pitchFamily="2" charset="-122"/>
              </a:rPr>
              <a:t>类（</a:t>
            </a:r>
            <a:r>
              <a:rPr lang="en-US" altLang="zh-CN" sz="2800" b="1">
                <a:latin typeface="Times New Roman" pitchFamily="18" charset="0"/>
                <a:ea typeface="宋体" pitchFamily="2" charset="-122"/>
              </a:rPr>
              <a:t>A=1</a:t>
            </a:r>
            <a:r>
              <a:rPr lang="zh-CN" altLang="en-US" sz="2800" b="1">
                <a:latin typeface="Times New Roman" pitchFamily="18" charset="0"/>
                <a:ea typeface="宋体" pitchFamily="2" charset="-122"/>
              </a:rPr>
              <a:t>，</a:t>
            </a:r>
            <a:r>
              <a:rPr lang="en-US" altLang="zh-CN" sz="2800" b="1">
                <a:latin typeface="Times New Roman" pitchFamily="18" charset="0"/>
                <a:ea typeface="宋体" pitchFamily="2" charset="-122"/>
              </a:rPr>
              <a:t>M=0</a:t>
            </a:r>
            <a:r>
              <a:rPr lang="zh-CN" altLang="en-US" sz="2800" b="1">
                <a:latin typeface="Times New Roman" pitchFamily="18" charset="0"/>
                <a:ea typeface="宋体" pitchFamily="2" charset="-122"/>
              </a:rPr>
              <a:t>）  最近被访问，未被修改；</a:t>
            </a:r>
            <a:endParaRPr lang="zh-CN" altLang="en-US" sz="2400">
              <a:latin typeface="Tahoma" pitchFamily="34" charset="0"/>
              <a:ea typeface="宋体" pitchFamily="2" charset="-122"/>
            </a:endParaRPr>
          </a:p>
        </p:txBody>
      </p:sp>
      <p:sp>
        <p:nvSpPr>
          <p:cNvPr id="278534" name="Text Box 6"/>
          <p:cNvSpPr txBox="1">
            <a:spLocks noChangeArrowheads="1"/>
          </p:cNvSpPr>
          <p:nvPr/>
        </p:nvSpPr>
        <p:spPr bwMode="auto">
          <a:xfrm>
            <a:off x="757238" y="4972050"/>
            <a:ext cx="739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buClr>
                <a:schemeClr val="bg1"/>
              </a:buClr>
            </a:pPr>
            <a:r>
              <a:rPr lang="en-US" altLang="zh-CN" sz="2800" b="1">
                <a:latin typeface="Times New Roman" pitchFamily="18" charset="0"/>
                <a:ea typeface="宋体" pitchFamily="2" charset="-122"/>
              </a:rPr>
              <a:t>4</a:t>
            </a:r>
            <a:r>
              <a:rPr lang="zh-CN" altLang="en-US" sz="2800" b="1">
                <a:latin typeface="Times New Roman" pitchFamily="18" charset="0"/>
                <a:ea typeface="宋体" pitchFamily="2" charset="-122"/>
              </a:rPr>
              <a:t>类（</a:t>
            </a:r>
            <a:r>
              <a:rPr lang="en-US" altLang="zh-CN" sz="2800" b="1">
                <a:latin typeface="Times New Roman" pitchFamily="18" charset="0"/>
                <a:ea typeface="宋体" pitchFamily="2" charset="-122"/>
              </a:rPr>
              <a:t>A=1</a:t>
            </a:r>
            <a:r>
              <a:rPr lang="zh-CN" altLang="en-US" sz="2800" b="1">
                <a:latin typeface="Times New Roman" pitchFamily="18" charset="0"/>
                <a:ea typeface="宋体" pitchFamily="2" charset="-122"/>
              </a:rPr>
              <a:t>，</a:t>
            </a:r>
            <a:r>
              <a:rPr lang="en-US" altLang="zh-CN" sz="2800" b="1">
                <a:latin typeface="Times New Roman" pitchFamily="18" charset="0"/>
                <a:ea typeface="宋体" pitchFamily="2" charset="-122"/>
              </a:rPr>
              <a:t>M=1</a:t>
            </a:r>
            <a:r>
              <a:rPr lang="zh-CN" altLang="en-US" sz="2800" b="1">
                <a:latin typeface="Times New Roman" pitchFamily="18" charset="0"/>
                <a:ea typeface="宋体" pitchFamily="2" charset="-122"/>
              </a:rPr>
              <a:t>）  最近被访问，且被修改。</a:t>
            </a:r>
            <a:endParaRPr lang="zh-CN" altLang="en-US" sz="2400">
              <a:latin typeface="Tahom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8532"/>
                                        </p:tgtEl>
                                        <p:attrNameLst>
                                          <p:attrName>style.visibility</p:attrName>
                                        </p:attrNameLst>
                                      </p:cBhvr>
                                      <p:to>
                                        <p:strVal val="visible"/>
                                      </p:to>
                                    </p:set>
                                    <p:animEffect transition="in" filter="dissolve">
                                      <p:cBhvr>
                                        <p:cTn id="7" dur="500"/>
                                        <p:tgtEl>
                                          <p:spTgt spid="2785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8533"/>
                                        </p:tgtEl>
                                        <p:attrNameLst>
                                          <p:attrName>style.visibility</p:attrName>
                                        </p:attrNameLst>
                                      </p:cBhvr>
                                      <p:to>
                                        <p:strVal val="visible"/>
                                      </p:to>
                                    </p:set>
                                    <p:animEffect transition="in" filter="dissolve">
                                      <p:cBhvr>
                                        <p:cTn id="12" dur="500"/>
                                        <p:tgtEl>
                                          <p:spTgt spid="2785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8534"/>
                                        </p:tgtEl>
                                        <p:attrNameLst>
                                          <p:attrName>style.visibility</p:attrName>
                                        </p:attrNameLst>
                                      </p:cBhvr>
                                      <p:to>
                                        <p:strVal val="visible"/>
                                      </p:to>
                                    </p:set>
                                    <p:animEffect transition="in" filter="dissolve">
                                      <p:cBhvr>
                                        <p:cTn id="17" dur="500"/>
                                        <p:tgtEl>
                                          <p:spTgt spid="278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p:bldP spid="278533" grpId="0"/>
      <p:bldP spid="27853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solidFill>
                  <a:srgbClr val="000000"/>
                </a:solidFill>
              </a:rPr>
              <a:t>5.3	</a:t>
            </a:r>
            <a:r>
              <a:rPr lang="zh-CN" altLang="en-US" smtClean="0">
                <a:solidFill>
                  <a:srgbClr val="000000"/>
                </a:solidFill>
              </a:rPr>
              <a:t>页面置换算法</a:t>
            </a:r>
            <a:endParaRPr lang="zh-CN" altLang="en-US" smtClean="0"/>
          </a:p>
        </p:txBody>
      </p:sp>
      <p:sp>
        <p:nvSpPr>
          <p:cNvPr id="60418" name="Rectangle 2"/>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r>
              <a:rPr lang="zh-CN" altLang="en-US" smtClean="0">
                <a:latin typeface="Times New Roman" pitchFamily="18" charset="0"/>
              </a:rPr>
              <a:t>步骤：</a:t>
            </a:r>
          </a:p>
          <a:p>
            <a:pPr lvl="2" eaLnBrk="1" hangingPunct="1"/>
            <a:r>
              <a:rPr lang="zh-CN" altLang="en-US" smtClean="0">
                <a:latin typeface="Times New Roman" pitchFamily="18" charset="0"/>
              </a:rPr>
              <a:t>（</a:t>
            </a:r>
            <a:r>
              <a:rPr lang="en-US" altLang="zh-CN" smtClean="0">
                <a:latin typeface="Times New Roman" pitchFamily="18" charset="0"/>
              </a:rPr>
              <a:t>1</a:t>
            </a:r>
            <a:r>
              <a:rPr lang="zh-CN" altLang="en-US" smtClean="0">
                <a:latin typeface="Times New Roman" pitchFamily="18" charset="0"/>
              </a:rPr>
              <a:t>）扫描循环队列，找出</a:t>
            </a:r>
            <a:r>
              <a:rPr lang="zh-CN" altLang="en-US" smtClean="0">
                <a:solidFill>
                  <a:srgbClr val="FF0000"/>
                </a:solidFill>
                <a:latin typeface="Times New Roman" pitchFamily="18" charset="0"/>
              </a:rPr>
              <a:t>第一类页面</a:t>
            </a:r>
            <a:r>
              <a:rPr lang="zh-CN" altLang="en-US" smtClean="0">
                <a:latin typeface="Times New Roman" pitchFamily="18" charset="0"/>
              </a:rPr>
              <a:t>，找到则淘汰该页。</a:t>
            </a:r>
          </a:p>
          <a:p>
            <a:pPr lvl="2" eaLnBrk="1" hangingPunct="1"/>
            <a:r>
              <a:rPr lang="zh-CN" altLang="en-US" smtClean="0">
                <a:latin typeface="Times New Roman" pitchFamily="18" charset="0"/>
              </a:rPr>
              <a:t>（</a:t>
            </a:r>
            <a:r>
              <a:rPr lang="en-US" altLang="zh-CN" smtClean="0">
                <a:latin typeface="Times New Roman" pitchFamily="18" charset="0"/>
              </a:rPr>
              <a:t>2</a:t>
            </a:r>
            <a:r>
              <a:rPr lang="zh-CN" altLang="en-US" smtClean="0">
                <a:latin typeface="Times New Roman" pitchFamily="18" charset="0"/>
              </a:rPr>
              <a:t>）未找到，开始第二轮扫描，找</a:t>
            </a:r>
            <a:r>
              <a:rPr lang="zh-CN" altLang="en-US" smtClean="0">
                <a:solidFill>
                  <a:srgbClr val="FF0000"/>
                </a:solidFill>
                <a:latin typeface="Times New Roman" pitchFamily="18" charset="0"/>
              </a:rPr>
              <a:t>第二类页面</a:t>
            </a:r>
            <a:r>
              <a:rPr lang="zh-CN" altLang="en-US" smtClean="0">
                <a:latin typeface="Times New Roman" pitchFamily="18" charset="0"/>
              </a:rPr>
              <a:t>，找到淘汰该页，并将所有经过的页面的访问位置</a:t>
            </a:r>
            <a:r>
              <a:rPr lang="en-US" altLang="zh-CN" smtClean="0">
                <a:latin typeface="Times New Roman" pitchFamily="18" charset="0"/>
              </a:rPr>
              <a:t>0</a:t>
            </a:r>
            <a:r>
              <a:rPr lang="zh-CN" altLang="en-US" smtClean="0">
                <a:latin typeface="Times New Roman" pitchFamily="18" charset="0"/>
              </a:rPr>
              <a:t>。</a:t>
            </a:r>
          </a:p>
          <a:p>
            <a:pPr lvl="2" eaLnBrk="1" hangingPunct="1"/>
            <a:r>
              <a:rPr lang="zh-CN" altLang="en-US" smtClean="0">
                <a:latin typeface="Times New Roman" pitchFamily="18" charset="0"/>
              </a:rPr>
              <a:t>都失败，重复（</a:t>
            </a:r>
            <a:r>
              <a:rPr lang="en-US" altLang="zh-CN" smtClean="0">
                <a:latin typeface="Times New Roman" pitchFamily="18" charset="0"/>
              </a:rPr>
              <a:t>1</a:t>
            </a:r>
            <a:r>
              <a:rPr lang="zh-CN" altLang="en-US" smtClean="0">
                <a:latin typeface="Times New Roman" pitchFamily="18" charset="0"/>
              </a:rPr>
              <a:t>），（</a:t>
            </a:r>
            <a:r>
              <a:rPr lang="en-US" altLang="zh-CN" smtClean="0">
                <a:latin typeface="Times New Roman" pitchFamily="18" charset="0"/>
              </a:rPr>
              <a:t>2</a:t>
            </a:r>
            <a:r>
              <a:rPr lang="zh-CN" altLang="en-US" smtClean="0">
                <a:latin typeface="Times New Roman" pitchFamily="18" charset="0"/>
              </a:rPr>
              <a:t>），直到找到淘汰页面。</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0"/>
            <a:ext cx="7162800" cy="680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2"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mtClean="0"/>
          </a:p>
        </p:txBody>
      </p:sp>
      <p:sp>
        <p:nvSpPr>
          <p:cNvPr id="61443" name="内容占位符 2"/>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solidFill>
                  <a:srgbClr val="000000"/>
                </a:solidFill>
              </a:rPr>
              <a:t>5.3	</a:t>
            </a:r>
            <a:r>
              <a:rPr lang="zh-CN" altLang="en-US" smtClean="0">
                <a:solidFill>
                  <a:srgbClr val="000000"/>
                </a:solidFill>
              </a:rPr>
              <a:t>页面置换算法</a:t>
            </a:r>
            <a:endParaRPr lang="zh-CN" altLang="en-US" smtClean="0"/>
          </a:p>
        </p:txBody>
      </p:sp>
      <p:sp>
        <p:nvSpPr>
          <p:cNvPr id="62466" name="Rectangle 2"/>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zh-CN" altLang="en-US" smtClean="0">
                <a:latin typeface="Times New Roman" pitchFamily="18" charset="0"/>
              </a:rPr>
              <a:t>其它置换算法</a:t>
            </a:r>
          </a:p>
          <a:p>
            <a:pPr lvl="1" eaLnBrk="1" hangingPunct="1">
              <a:lnSpc>
                <a:spcPct val="90000"/>
              </a:lnSpc>
            </a:pPr>
            <a:r>
              <a:rPr lang="zh-CN" altLang="en-US" smtClean="0">
                <a:latin typeface="Times New Roman" pitchFamily="18" charset="0"/>
              </a:rPr>
              <a:t>最少使用</a:t>
            </a:r>
            <a:r>
              <a:rPr lang="en-US" altLang="zh-CN" smtClean="0">
                <a:latin typeface="Times New Roman" pitchFamily="18" charset="0"/>
              </a:rPr>
              <a:t>LFU</a:t>
            </a:r>
            <a:r>
              <a:rPr lang="zh-CN" altLang="en-US" smtClean="0">
                <a:latin typeface="Times New Roman" pitchFamily="18" charset="0"/>
              </a:rPr>
              <a:t>（</a:t>
            </a:r>
            <a:r>
              <a:rPr lang="en-US" altLang="zh-CN" smtClean="0">
                <a:latin typeface="Times New Roman" pitchFamily="18" charset="0"/>
              </a:rPr>
              <a:t>Least Frequently Used</a:t>
            </a:r>
            <a:r>
              <a:rPr lang="zh-CN" altLang="en-US" smtClean="0">
                <a:latin typeface="Times New Roman" pitchFamily="18" charset="0"/>
              </a:rPr>
              <a:t>）置换算法</a:t>
            </a:r>
          </a:p>
          <a:p>
            <a:pPr lvl="2" eaLnBrk="1" hangingPunct="1">
              <a:lnSpc>
                <a:spcPct val="90000"/>
              </a:lnSpc>
            </a:pPr>
            <a:r>
              <a:rPr lang="zh-CN" altLang="en-US" smtClean="0">
                <a:latin typeface="Times New Roman" pitchFamily="18" charset="0"/>
              </a:rPr>
              <a:t>淘汰</a:t>
            </a:r>
            <a:r>
              <a:rPr lang="zh-CN" altLang="en-US" smtClean="0">
                <a:solidFill>
                  <a:srgbClr val="FF0000"/>
                </a:solidFill>
                <a:latin typeface="Times New Roman" pitchFamily="18" charset="0"/>
              </a:rPr>
              <a:t>访问次数最少的一页</a:t>
            </a:r>
            <a:r>
              <a:rPr lang="zh-CN" altLang="en-US" smtClean="0">
                <a:latin typeface="Times New Roman" pitchFamily="18" charset="0"/>
              </a:rPr>
              <a:t>。在页表中增加访问计数。</a:t>
            </a:r>
          </a:p>
          <a:p>
            <a:pPr lvl="2" eaLnBrk="1" hangingPunct="1">
              <a:lnSpc>
                <a:spcPct val="90000"/>
              </a:lnSpc>
            </a:pPr>
            <a:r>
              <a:rPr lang="zh-CN" altLang="en-US" smtClean="0">
                <a:latin typeface="Times New Roman" pitchFamily="18" charset="0"/>
              </a:rPr>
              <a:t>设置移位寄存器（每一页）：高位置</a:t>
            </a:r>
            <a:r>
              <a:rPr lang="en-US" altLang="zh-CN" smtClean="0">
                <a:latin typeface="Times New Roman" pitchFamily="18" charset="0"/>
              </a:rPr>
              <a:t>1</a:t>
            </a:r>
            <a:r>
              <a:rPr lang="zh-CN" altLang="en-US" smtClean="0">
                <a:latin typeface="Times New Roman" pitchFamily="18" charset="0"/>
              </a:rPr>
              <a:t>，定时右移。</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3" name="矩形 4"/>
          <p:cNvSpPr>
            <a:spLocks noChangeArrowheads="1"/>
          </p:cNvSpPr>
          <p:nvPr/>
        </p:nvSpPr>
        <p:spPr bwMode="auto">
          <a:xfrm>
            <a:off x="608013" y="1027113"/>
            <a:ext cx="7851775"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000000"/>
                </a:solidFill>
                <a:latin typeface="Tahoma" pitchFamily="34" charset="0"/>
                <a:ea typeface="宋体" pitchFamily="2" charset="-122"/>
              </a:rPr>
              <a:t>例</a:t>
            </a:r>
            <a:r>
              <a:rPr lang="en-US" altLang="zh-CN" sz="2400" b="1">
                <a:solidFill>
                  <a:srgbClr val="000000"/>
                </a:solidFill>
                <a:latin typeface="Tahoma" pitchFamily="34" charset="0"/>
                <a:ea typeface="宋体" pitchFamily="2" charset="-122"/>
              </a:rPr>
              <a:t>1</a:t>
            </a:r>
            <a:r>
              <a:rPr lang="zh-CN" altLang="en-US" sz="2400" b="1">
                <a:solidFill>
                  <a:srgbClr val="000000"/>
                </a:solidFill>
                <a:latin typeface="Tahoma" pitchFamily="34" charset="0"/>
                <a:ea typeface="宋体" pitchFamily="2" charset="-122"/>
              </a:rPr>
              <a:t>：</a:t>
            </a:r>
            <a:r>
              <a:rPr lang="zh-CN" altLang="zh-CN" sz="2400" b="1">
                <a:solidFill>
                  <a:srgbClr val="000000"/>
                </a:solidFill>
                <a:latin typeface="Tahoma" pitchFamily="34" charset="0"/>
                <a:ea typeface="宋体" pitchFamily="2" charset="-122"/>
              </a:rPr>
              <a:t>一个采用请求式存储管理的计算机系统，其主存（实存）容量为</a:t>
            </a:r>
            <a:r>
              <a:rPr lang="en-US" altLang="zh-CN" sz="2400" b="1">
                <a:solidFill>
                  <a:srgbClr val="000000"/>
                </a:solidFill>
                <a:latin typeface="Tahoma" pitchFamily="34" charset="0"/>
                <a:ea typeface="宋体" pitchFamily="2" charset="-122"/>
              </a:rPr>
              <a:t>256M</a:t>
            </a:r>
            <a:r>
              <a:rPr lang="zh-CN" altLang="zh-CN" sz="2400" b="1">
                <a:solidFill>
                  <a:srgbClr val="000000"/>
                </a:solidFill>
                <a:latin typeface="Tahoma" pitchFamily="34" charset="0"/>
                <a:ea typeface="宋体" pitchFamily="2" charset="-122"/>
              </a:rPr>
              <a:t>字节，虚存容量（给用户的最大地址空间）为</a:t>
            </a:r>
            <a:r>
              <a:rPr lang="en-US" altLang="zh-CN" sz="2400" b="1">
                <a:solidFill>
                  <a:srgbClr val="000000"/>
                </a:solidFill>
                <a:latin typeface="Tahoma" pitchFamily="34" charset="0"/>
                <a:ea typeface="宋体" pitchFamily="2" charset="-122"/>
              </a:rPr>
              <a:t>4G</a:t>
            </a:r>
            <a:r>
              <a:rPr lang="zh-CN" altLang="zh-CN" sz="2400" b="1">
                <a:solidFill>
                  <a:srgbClr val="000000"/>
                </a:solidFill>
                <a:latin typeface="Tahoma" pitchFamily="34" charset="0"/>
                <a:ea typeface="宋体" pitchFamily="2" charset="-122"/>
              </a:rPr>
              <a:t>字节，页面大小为</a:t>
            </a:r>
            <a:r>
              <a:rPr lang="en-US" altLang="zh-CN" sz="2400" b="1">
                <a:solidFill>
                  <a:srgbClr val="000000"/>
                </a:solidFill>
                <a:latin typeface="Tahoma" pitchFamily="34" charset="0"/>
                <a:ea typeface="宋体" pitchFamily="2" charset="-122"/>
              </a:rPr>
              <a:t>4K</a:t>
            </a:r>
            <a:r>
              <a:rPr lang="zh-CN" altLang="zh-CN" sz="2400" b="1">
                <a:solidFill>
                  <a:srgbClr val="000000"/>
                </a:solidFill>
                <a:latin typeface="Tahoma" pitchFamily="34" charset="0"/>
                <a:ea typeface="宋体" pitchFamily="2" charset="-122"/>
              </a:rPr>
              <a:t>字节，试问：</a:t>
            </a:r>
            <a:endParaRPr lang="en-US" altLang="zh-CN" sz="2400" b="1">
              <a:solidFill>
                <a:srgbClr val="000000"/>
              </a:solidFill>
              <a:latin typeface="Tahoma" pitchFamily="34" charset="0"/>
              <a:ea typeface="宋体" pitchFamily="2" charset="-122"/>
            </a:endParaRPr>
          </a:p>
          <a:p>
            <a:r>
              <a:rPr lang="en-US" altLang="zh-CN" sz="2400" b="1">
                <a:solidFill>
                  <a:srgbClr val="000000"/>
                </a:solidFill>
                <a:latin typeface="Tahoma" pitchFamily="34" charset="0"/>
                <a:ea typeface="宋体" pitchFamily="2" charset="-122"/>
              </a:rPr>
              <a:t>1. </a:t>
            </a:r>
            <a:r>
              <a:rPr lang="zh-CN" altLang="zh-CN" sz="2400" b="1">
                <a:solidFill>
                  <a:srgbClr val="000000"/>
                </a:solidFill>
                <a:latin typeface="Tahoma" pitchFamily="34" charset="0"/>
                <a:ea typeface="宋体" pitchFamily="2" charset="-122"/>
              </a:rPr>
              <a:t>主存物理地址应设为多少位？</a:t>
            </a:r>
          </a:p>
          <a:p>
            <a:r>
              <a:rPr lang="en-US" altLang="zh-CN" sz="2400" b="1">
                <a:solidFill>
                  <a:srgbClr val="000000"/>
                </a:solidFill>
                <a:latin typeface="Tahoma" pitchFamily="34" charset="0"/>
                <a:ea typeface="宋体" pitchFamily="2" charset="-122"/>
              </a:rPr>
              <a:t>2. </a:t>
            </a:r>
            <a:r>
              <a:rPr lang="zh-CN" altLang="zh-CN" sz="2400" b="1">
                <a:solidFill>
                  <a:srgbClr val="000000"/>
                </a:solidFill>
                <a:latin typeface="Tahoma" pitchFamily="34" charset="0"/>
                <a:ea typeface="宋体" pitchFamily="2" charset="-122"/>
              </a:rPr>
              <a:t>主存中有多少物理块？</a:t>
            </a:r>
          </a:p>
          <a:p>
            <a:r>
              <a:rPr lang="en-US" altLang="zh-CN" sz="2400" b="1">
                <a:solidFill>
                  <a:srgbClr val="000000"/>
                </a:solidFill>
                <a:latin typeface="Tahoma" pitchFamily="34" charset="0"/>
                <a:ea typeface="宋体" pitchFamily="2" charset="-122"/>
              </a:rPr>
              <a:t>3. </a:t>
            </a:r>
            <a:r>
              <a:rPr lang="zh-CN" altLang="zh-CN" sz="2400" b="1">
                <a:solidFill>
                  <a:srgbClr val="000000"/>
                </a:solidFill>
                <a:latin typeface="Tahoma" pitchFamily="34" charset="0"/>
                <a:ea typeface="宋体" pitchFamily="2" charset="-122"/>
              </a:rPr>
              <a:t>虚拟地址应该设多少位？</a:t>
            </a:r>
          </a:p>
          <a:p>
            <a:r>
              <a:rPr lang="en-US" altLang="zh-CN" sz="2400" b="1">
                <a:solidFill>
                  <a:srgbClr val="000000"/>
                </a:solidFill>
                <a:latin typeface="Tahoma" pitchFamily="34" charset="0"/>
                <a:ea typeface="宋体" pitchFamily="2" charset="-122"/>
              </a:rPr>
              <a:t>4. </a:t>
            </a:r>
            <a:r>
              <a:rPr lang="zh-CN" altLang="zh-CN" sz="2400" b="1">
                <a:solidFill>
                  <a:srgbClr val="000000"/>
                </a:solidFill>
                <a:latin typeface="Tahoma" pitchFamily="34" charset="0"/>
                <a:ea typeface="宋体" pitchFamily="2" charset="-122"/>
              </a:rPr>
              <a:t>虚拟地址空间最多可以有多少页？</a:t>
            </a:r>
          </a:p>
          <a:p>
            <a:r>
              <a:rPr lang="en-US" altLang="zh-CN" sz="2400" b="1">
                <a:solidFill>
                  <a:srgbClr val="000000"/>
                </a:solidFill>
                <a:latin typeface="Tahoma" pitchFamily="34" charset="0"/>
                <a:ea typeface="宋体" pitchFamily="2" charset="-122"/>
              </a:rPr>
              <a:t>5. </a:t>
            </a:r>
            <a:r>
              <a:rPr lang="zh-CN" altLang="zh-CN" sz="2400" b="1">
                <a:solidFill>
                  <a:srgbClr val="000000"/>
                </a:solidFill>
                <a:latin typeface="Tahoma" pitchFamily="34" charset="0"/>
                <a:ea typeface="宋体" pitchFamily="2" charset="-122"/>
              </a:rPr>
              <a:t>页内最大和最小偏移量是多少？</a:t>
            </a:r>
          </a:p>
        </p:txBody>
      </p:sp>
      <p:sp>
        <p:nvSpPr>
          <p:cNvPr id="8" name="矩形 4"/>
          <p:cNvSpPr>
            <a:spLocks noChangeArrowheads="1"/>
          </p:cNvSpPr>
          <p:nvPr/>
        </p:nvSpPr>
        <p:spPr bwMode="auto">
          <a:xfrm>
            <a:off x="608013" y="4073525"/>
            <a:ext cx="7789862"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FF0000"/>
                </a:solidFill>
                <a:latin typeface="Tahoma" pitchFamily="34" charset="0"/>
                <a:ea typeface="宋体" pitchFamily="2" charset="-122"/>
              </a:rPr>
              <a:t>参考答案：</a:t>
            </a:r>
            <a:endParaRPr lang="en-US" altLang="zh-CN" sz="2400" b="1">
              <a:solidFill>
                <a:srgbClr val="FF0000"/>
              </a:solidFill>
              <a:latin typeface="Tahoma" pitchFamily="34" charset="0"/>
              <a:ea typeface="宋体" pitchFamily="2" charset="-122"/>
            </a:endParaRPr>
          </a:p>
          <a:p>
            <a:r>
              <a:rPr lang="en-US" altLang="zh-CN" sz="2400" b="1">
                <a:solidFill>
                  <a:srgbClr val="FF0000"/>
                </a:solidFill>
                <a:latin typeface="Tahoma" pitchFamily="34" charset="0"/>
                <a:ea typeface="宋体" pitchFamily="2" charset="-122"/>
              </a:rPr>
              <a:t>1. </a:t>
            </a:r>
            <a:r>
              <a:rPr lang="zh-CN" altLang="zh-CN" sz="2400" b="1">
                <a:solidFill>
                  <a:srgbClr val="FF0000"/>
                </a:solidFill>
                <a:latin typeface="Tahoma" pitchFamily="34" charset="0"/>
                <a:ea typeface="宋体" pitchFamily="2" charset="-122"/>
              </a:rPr>
              <a:t>主存物理地址</a:t>
            </a:r>
            <a:r>
              <a:rPr lang="en-US" altLang="zh-CN" sz="2400" b="1">
                <a:solidFill>
                  <a:srgbClr val="FF0000"/>
                </a:solidFill>
                <a:latin typeface="Tahoma" pitchFamily="34" charset="0"/>
                <a:ea typeface="宋体" pitchFamily="2" charset="-122"/>
              </a:rPr>
              <a:t> = 28</a:t>
            </a:r>
            <a:r>
              <a:rPr lang="zh-CN" altLang="en-US" sz="2400" b="1">
                <a:solidFill>
                  <a:srgbClr val="FF0000"/>
                </a:solidFill>
                <a:latin typeface="Tahoma" pitchFamily="34" charset="0"/>
                <a:ea typeface="宋体" pitchFamily="2" charset="-122"/>
              </a:rPr>
              <a:t>位</a:t>
            </a:r>
            <a:endParaRPr lang="zh-CN" altLang="zh-CN" sz="2400" b="1">
              <a:solidFill>
                <a:srgbClr val="FF0000"/>
              </a:solidFill>
              <a:latin typeface="Tahoma" pitchFamily="34" charset="0"/>
              <a:ea typeface="宋体" pitchFamily="2" charset="-122"/>
            </a:endParaRPr>
          </a:p>
          <a:p>
            <a:r>
              <a:rPr lang="en-US" altLang="zh-CN" sz="2400" b="1">
                <a:solidFill>
                  <a:srgbClr val="FF0000"/>
                </a:solidFill>
                <a:latin typeface="Tahoma" pitchFamily="34" charset="0"/>
                <a:ea typeface="宋体" pitchFamily="2" charset="-122"/>
              </a:rPr>
              <a:t>2. </a:t>
            </a:r>
            <a:r>
              <a:rPr lang="zh-CN" altLang="zh-CN" sz="2400" b="1">
                <a:solidFill>
                  <a:srgbClr val="FF0000"/>
                </a:solidFill>
                <a:latin typeface="Tahoma" pitchFamily="34" charset="0"/>
                <a:ea typeface="宋体" pitchFamily="2" charset="-122"/>
              </a:rPr>
              <a:t>主存中物理块</a:t>
            </a:r>
            <a:r>
              <a:rPr lang="zh-CN" altLang="en-US" sz="2400" b="1">
                <a:solidFill>
                  <a:srgbClr val="FF0000"/>
                </a:solidFill>
                <a:latin typeface="Tahoma" pitchFamily="34" charset="0"/>
                <a:ea typeface="宋体" pitchFamily="2" charset="-122"/>
              </a:rPr>
              <a:t>数 </a:t>
            </a:r>
            <a:r>
              <a:rPr lang="en-US" altLang="zh-CN" sz="2400" b="1">
                <a:solidFill>
                  <a:srgbClr val="FF0000"/>
                </a:solidFill>
                <a:latin typeface="Tahoma" pitchFamily="34" charset="0"/>
                <a:ea typeface="宋体" pitchFamily="2" charset="-122"/>
              </a:rPr>
              <a:t>= 2</a:t>
            </a:r>
            <a:r>
              <a:rPr lang="en-US" altLang="zh-CN" sz="2400" b="1" baseline="30000">
                <a:solidFill>
                  <a:srgbClr val="FF0000"/>
                </a:solidFill>
                <a:latin typeface="Tahoma" pitchFamily="34" charset="0"/>
                <a:ea typeface="宋体" pitchFamily="2" charset="-122"/>
              </a:rPr>
              <a:t>28</a:t>
            </a:r>
            <a:r>
              <a:rPr lang="en-US" altLang="zh-CN" sz="2400" b="1">
                <a:solidFill>
                  <a:srgbClr val="FF0000"/>
                </a:solidFill>
                <a:latin typeface="Tahoma" pitchFamily="34" charset="0"/>
                <a:ea typeface="宋体" pitchFamily="2" charset="-122"/>
              </a:rPr>
              <a:t>/2</a:t>
            </a:r>
            <a:r>
              <a:rPr lang="en-US" altLang="zh-CN" sz="2400" b="1" baseline="30000">
                <a:solidFill>
                  <a:srgbClr val="FF0000"/>
                </a:solidFill>
                <a:latin typeface="Tahoma" pitchFamily="34" charset="0"/>
                <a:ea typeface="宋体" pitchFamily="2" charset="-122"/>
              </a:rPr>
              <a:t>12</a:t>
            </a:r>
            <a:r>
              <a:rPr lang="en-US" altLang="zh-CN" sz="2400" b="1">
                <a:solidFill>
                  <a:srgbClr val="FF0000"/>
                </a:solidFill>
                <a:latin typeface="Tahoma" pitchFamily="34" charset="0"/>
                <a:ea typeface="宋体" pitchFamily="2" charset="-122"/>
              </a:rPr>
              <a:t> = 2</a:t>
            </a:r>
            <a:r>
              <a:rPr lang="en-US" altLang="zh-CN" sz="2400" b="1" baseline="30000">
                <a:solidFill>
                  <a:srgbClr val="FF0000"/>
                </a:solidFill>
                <a:latin typeface="Tahoma" pitchFamily="34" charset="0"/>
                <a:ea typeface="宋体" pitchFamily="2" charset="-122"/>
              </a:rPr>
              <a:t>16  </a:t>
            </a:r>
            <a:r>
              <a:rPr lang="en-US" altLang="zh-CN" sz="2400" b="1">
                <a:solidFill>
                  <a:srgbClr val="FF0000"/>
                </a:solidFill>
                <a:latin typeface="Tahoma" pitchFamily="34" charset="0"/>
                <a:ea typeface="宋体" pitchFamily="2" charset="-122"/>
              </a:rPr>
              <a:t>= 64K </a:t>
            </a:r>
            <a:endParaRPr lang="zh-CN" altLang="zh-CN" sz="2400" b="1" baseline="30000">
              <a:solidFill>
                <a:srgbClr val="FF0000"/>
              </a:solidFill>
              <a:latin typeface="Tahoma" pitchFamily="34" charset="0"/>
              <a:ea typeface="宋体" pitchFamily="2" charset="-122"/>
            </a:endParaRPr>
          </a:p>
          <a:p>
            <a:r>
              <a:rPr lang="en-US" altLang="zh-CN" sz="2400" b="1">
                <a:solidFill>
                  <a:srgbClr val="FF0000"/>
                </a:solidFill>
                <a:latin typeface="Tahoma" pitchFamily="34" charset="0"/>
                <a:ea typeface="宋体" pitchFamily="2" charset="-122"/>
              </a:rPr>
              <a:t>3. </a:t>
            </a:r>
            <a:r>
              <a:rPr lang="zh-CN" altLang="zh-CN" sz="2400" b="1">
                <a:solidFill>
                  <a:srgbClr val="FF0000"/>
                </a:solidFill>
                <a:latin typeface="Tahoma" pitchFamily="34" charset="0"/>
                <a:ea typeface="宋体" pitchFamily="2" charset="-122"/>
              </a:rPr>
              <a:t>虚拟地址位</a:t>
            </a:r>
            <a:r>
              <a:rPr lang="zh-CN" altLang="en-US" sz="2400" b="1">
                <a:solidFill>
                  <a:srgbClr val="FF0000"/>
                </a:solidFill>
                <a:latin typeface="Tahoma" pitchFamily="34" charset="0"/>
                <a:ea typeface="宋体" pitchFamily="2" charset="-122"/>
              </a:rPr>
              <a:t>数 </a:t>
            </a:r>
            <a:r>
              <a:rPr lang="en-US" altLang="zh-CN" sz="2400" b="1">
                <a:solidFill>
                  <a:srgbClr val="FF0000"/>
                </a:solidFill>
                <a:latin typeface="Tahoma" pitchFamily="34" charset="0"/>
                <a:ea typeface="宋体" pitchFamily="2" charset="-122"/>
              </a:rPr>
              <a:t>= 32</a:t>
            </a:r>
            <a:r>
              <a:rPr lang="zh-CN" altLang="en-US" sz="2400" b="1">
                <a:solidFill>
                  <a:srgbClr val="FF0000"/>
                </a:solidFill>
                <a:latin typeface="Tahoma" pitchFamily="34" charset="0"/>
                <a:ea typeface="宋体" pitchFamily="2" charset="-122"/>
              </a:rPr>
              <a:t>位</a:t>
            </a:r>
            <a:endParaRPr lang="zh-CN" altLang="zh-CN" sz="2400" b="1">
              <a:solidFill>
                <a:srgbClr val="FF0000"/>
              </a:solidFill>
              <a:latin typeface="Tahoma" pitchFamily="34" charset="0"/>
              <a:ea typeface="宋体" pitchFamily="2" charset="-122"/>
            </a:endParaRPr>
          </a:p>
          <a:p>
            <a:r>
              <a:rPr lang="en-US" altLang="zh-CN" sz="2400" b="1">
                <a:solidFill>
                  <a:srgbClr val="FF0000"/>
                </a:solidFill>
                <a:latin typeface="Tahoma" pitchFamily="34" charset="0"/>
                <a:ea typeface="宋体" pitchFamily="2" charset="-122"/>
              </a:rPr>
              <a:t>4. </a:t>
            </a:r>
            <a:r>
              <a:rPr lang="zh-CN" altLang="zh-CN" sz="2400" b="1">
                <a:solidFill>
                  <a:srgbClr val="FF0000"/>
                </a:solidFill>
                <a:latin typeface="Tahoma" pitchFamily="34" charset="0"/>
                <a:ea typeface="宋体" pitchFamily="2" charset="-122"/>
              </a:rPr>
              <a:t>虚拟地址空间最多页</a:t>
            </a:r>
            <a:r>
              <a:rPr lang="zh-CN" altLang="en-US" sz="2400" b="1">
                <a:solidFill>
                  <a:srgbClr val="FF0000"/>
                </a:solidFill>
                <a:latin typeface="Tahoma" pitchFamily="34" charset="0"/>
                <a:ea typeface="宋体" pitchFamily="2" charset="-122"/>
              </a:rPr>
              <a:t>数 </a:t>
            </a:r>
            <a:r>
              <a:rPr lang="en-US" altLang="zh-CN" sz="2400" b="1">
                <a:solidFill>
                  <a:srgbClr val="FF0000"/>
                </a:solidFill>
                <a:latin typeface="Tahoma" pitchFamily="34" charset="0"/>
                <a:ea typeface="宋体" pitchFamily="2" charset="-122"/>
              </a:rPr>
              <a:t>= 2</a:t>
            </a:r>
            <a:r>
              <a:rPr lang="en-US" altLang="zh-CN" sz="2400" b="1" baseline="30000">
                <a:solidFill>
                  <a:srgbClr val="FF0000"/>
                </a:solidFill>
                <a:latin typeface="Tahoma" pitchFamily="34" charset="0"/>
                <a:ea typeface="宋体" pitchFamily="2" charset="-122"/>
              </a:rPr>
              <a:t>32</a:t>
            </a:r>
            <a:r>
              <a:rPr lang="en-US" altLang="zh-CN" sz="2400" b="1">
                <a:solidFill>
                  <a:srgbClr val="FF0000"/>
                </a:solidFill>
                <a:latin typeface="Tahoma" pitchFamily="34" charset="0"/>
                <a:ea typeface="宋体" pitchFamily="2" charset="-122"/>
              </a:rPr>
              <a:t>/2</a:t>
            </a:r>
            <a:r>
              <a:rPr lang="en-US" altLang="zh-CN" sz="2400" b="1" baseline="30000">
                <a:solidFill>
                  <a:srgbClr val="FF0000"/>
                </a:solidFill>
                <a:latin typeface="Tahoma" pitchFamily="34" charset="0"/>
                <a:ea typeface="宋体" pitchFamily="2" charset="-122"/>
              </a:rPr>
              <a:t>12  </a:t>
            </a:r>
            <a:r>
              <a:rPr lang="en-US" altLang="zh-CN" sz="2400" b="1">
                <a:solidFill>
                  <a:srgbClr val="FF0000"/>
                </a:solidFill>
                <a:latin typeface="Tahoma" pitchFamily="34" charset="0"/>
                <a:ea typeface="宋体" pitchFamily="2" charset="-122"/>
              </a:rPr>
              <a:t>= 2</a:t>
            </a:r>
            <a:r>
              <a:rPr lang="en-US" altLang="zh-CN" sz="2400" b="1" baseline="30000">
                <a:solidFill>
                  <a:srgbClr val="FF0000"/>
                </a:solidFill>
                <a:latin typeface="Tahoma" pitchFamily="34" charset="0"/>
                <a:ea typeface="宋体" pitchFamily="2" charset="-122"/>
              </a:rPr>
              <a:t>20 </a:t>
            </a:r>
            <a:r>
              <a:rPr lang="en-US" altLang="zh-CN" sz="2400" b="1">
                <a:solidFill>
                  <a:srgbClr val="FF0000"/>
                </a:solidFill>
                <a:latin typeface="Tahoma" pitchFamily="34" charset="0"/>
                <a:ea typeface="宋体" pitchFamily="2" charset="-122"/>
              </a:rPr>
              <a:t>= 1M</a:t>
            </a:r>
            <a:endParaRPr lang="zh-CN" altLang="zh-CN" sz="2400" b="1" baseline="30000">
              <a:solidFill>
                <a:srgbClr val="FF0000"/>
              </a:solidFill>
              <a:latin typeface="Tahoma" pitchFamily="34" charset="0"/>
              <a:ea typeface="宋体" pitchFamily="2" charset="-122"/>
            </a:endParaRPr>
          </a:p>
          <a:p>
            <a:r>
              <a:rPr lang="en-US" altLang="zh-CN" sz="2400" b="1">
                <a:solidFill>
                  <a:srgbClr val="FF0000"/>
                </a:solidFill>
                <a:latin typeface="Tahoma" pitchFamily="34" charset="0"/>
                <a:ea typeface="宋体" pitchFamily="2" charset="-122"/>
              </a:rPr>
              <a:t>5. </a:t>
            </a:r>
            <a:r>
              <a:rPr lang="zh-CN" altLang="zh-CN" sz="2400" b="1">
                <a:solidFill>
                  <a:srgbClr val="FF0000"/>
                </a:solidFill>
                <a:latin typeface="Tahoma" pitchFamily="34" charset="0"/>
                <a:ea typeface="宋体" pitchFamily="2" charset="-122"/>
              </a:rPr>
              <a:t>页内最大偏移量</a:t>
            </a:r>
            <a:r>
              <a:rPr lang="en-US" altLang="zh-CN" sz="2400" b="1">
                <a:solidFill>
                  <a:srgbClr val="FF0000"/>
                </a:solidFill>
                <a:latin typeface="Tahoma" pitchFamily="34" charset="0"/>
                <a:ea typeface="宋体" pitchFamily="2" charset="-122"/>
              </a:rPr>
              <a:t> = 4K - 1</a:t>
            </a:r>
          </a:p>
          <a:p>
            <a:r>
              <a:rPr lang="en-US" altLang="zh-CN" sz="2400" b="1">
                <a:solidFill>
                  <a:srgbClr val="FF0000"/>
                </a:solidFill>
                <a:latin typeface="Tahoma" pitchFamily="34" charset="0"/>
                <a:ea typeface="宋体" pitchFamily="2" charset="-122"/>
              </a:rPr>
              <a:t>     </a:t>
            </a:r>
            <a:r>
              <a:rPr lang="zh-CN" altLang="zh-CN" sz="2400" b="1">
                <a:solidFill>
                  <a:srgbClr val="FF0000"/>
                </a:solidFill>
                <a:latin typeface="Tahoma" pitchFamily="34" charset="0"/>
                <a:ea typeface="宋体" pitchFamily="2" charset="-122"/>
              </a:rPr>
              <a:t>页内最小偏移量</a:t>
            </a:r>
            <a:r>
              <a:rPr lang="en-US" altLang="zh-CN" sz="2400" b="1">
                <a:solidFill>
                  <a:srgbClr val="FF0000"/>
                </a:solidFill>
                <a:latin typeface="Tahoma" pitchFamily="34" charset="0"/>
                <a:ea typeface="宋体" pitchFamily="2" charset="-122"/>
              </a:rPr>
              <a:t> = 0</a:t>
            </a:r>
            <a:endParaRPr lang="zh-CN" altLang="zh-CN" sz="2400" b="1">
              <a:solidFill>
                <a:srgbClr val="FF0000"/>
              </a:solidFill>
              <a:latin typeface="Tahom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40293"/>
                                        </p:tgtEl>
                                        <p:attrNameLst>
                                          <p:attrName>style.visibility</p:attrName>
                                        </p:attrNameLst>
                                      </p:cBhvr>
                                      <p:to>
                                        <p:strVal val="visible"/>
                                      </p:to>
                                    </p:set>
                                    <p:animEffect transition="in" filter="circle(in)">
                                      <p:cBhvr>
                                        <p:cTn id="7" dur="2000"/>
                                        <p:tgtEl>
                                          <p:spTgt spid="140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arn(inVertical)">
                                      <p:cBhvr>
                                        <p:cTn id="12" dur="500"/>
                                        <p:tgtEl>
                                          <p:spTgt spid="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arn(inVertical)">
                                      <p:cBhvr>
                                        <p:cTn id="17" dur="500"/>
                                        <p:tgtEl>
                                          <p:spTgt spid="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barn(inVertical)">
                                      <p:cBhvr>
                                        <p:cTn id="22" dur="500"/>
                                        <p:tgtEl>
                                          <p:spTgt spid="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barn(inVertical)">
                                      <p:cBhvr>
                                        <p:cTn id="27" dur="500"/>
                                        <p:tgtEl>
                                          <p:spTgt spid="8">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barn(inVertical)">
                                      <p:cBhvr>
                                        <p:cTn id="32" dur="500"/>
                                        <p:tgtEl>
                                          <p:spTgt spid="8">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barn(inVertical)">
                                      <p:cBhvr>
                                        <p:cTn id="37" dur="500"/>
                                        <p:tgtEl>
                                          <p:spTgt spid="8">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nodeType="click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Effect transition="in" filter="barn(inVertical)">
                                      <p:cBhvr>
                                        <p:cTn id="42"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3600" smtClean="0"/>
              <a:t>5.4	</a:t>
            </a:r>
            <a:r>
              <a:rPr lang="zh-CN" altLang="en-US" sz="3600" smtClean="0"/>
              <a:t>系统抖动与工作集</a:t>
            </a:r>
          </a:p>
        </p:txBody>
      </p:sp>
      <p:sp>
        <p:nvSpPr>
          <p:cNvPr id="64514" name="Rectangle 3"/>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Times New Roman" pitchFamily="18" charset="0"/>
              </a:rPr>
              <a:t>抖动现象</a:t>
            </a:r>
          </a:p>
          <a:p>
            <a:pPr lvl="1" eaLnBrk="1" hangingPunct="1"/>
            <a:r>
              <a:rPr lang="zh-CN" altLang="en-US" smtClean="0">
                <a:latin typeface="Times New Roman" pitchFamily="18" charset="0"/>
              </a:rPr>
              <a:t>指系统页面置换频繁，大量</a:t>
            </a:r>
            <a:r>
              <a:rPr lang="en-US" altLang="zh-CN" smtClean="0">
                <a:latin typeface="Times New Roman" pitchFamily="18" charset="0"/>
              </a:rPr>
              <a:t>CPU </a:t>
            </a:r>
            <a:r>
              <a:rPr lang="zh-CN" altLang="en-US" smtClean="0">
                <a:latin typeface="Times New Roman" pitchFamily="18" charset="0"/>
              </a:rPr>
              <a:t>时间花在来回进行页的调度上，小部分时间用于实际运算。</a:t>
            </a:r>
          </a:p>
          <a:p>
            <a:pPr lvl="1" eaLnBrk="1" hangingPunct="1"/>
            <a:r>
              <a:rPr lang="zh-CN" altLang="en-US" smtClean="0">
                <a:latin typeface="Times New Roman" pitchFamily="18" charset="0"/>
              </a:rPr>
              <a:t>一个较优的算法应尽可能避免出现抖动现象。一旦引起了这种局面，系统应能立即采取措施加以排除。</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5.4	</a:t>
            </a:r>
            <a:r>
              <a:rPr lang="zh-CN" altLang="en-US" smtClean="0"/>
              <a:t>系统抖动与工作集</a:t>
            </a:r>
          </a:p>
        </p:txBody>
      </p:sp>
      <p:sp>
        <p:nvSpPr>
          <p:cNvPr id="65538" name="Rectangle 2"/>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Times New Roman" pitchFamily="18" charset="0"/>
              </a:rPr>
              <a:t>预防抖动问题（减少缺页中断次数）</a:t>
            </a:r>
          </a:p>
          <a:p>
            <a:pPr lvl="1" eaLnBrk="1" hangingPunct="1"/>
            <a:r>
              <a:rPr lang="zh-CN" altLang="en-US" smtClean="0">
                <a:latin typeface="Times New Roman" pitchFamily="18" charset="0"/>
              </a:rPr>
              <a:t>程序设计质量：程序的局部化程度</a:t>
            </a:r>
          </a:p>
          <a:p>
            <a:pPr lvl="1" eaLnBrk="1" hangingPunct="1"/>
            <a:r>
              <a:rPr lang="zh-CN" altLang="en-US" smtClean="0">
                <a:latin typeface="Times New Roman" pitchFamily="18" charset="0"/>
              </a:rPr>
              <a:t>分配适当的内存</a:t>
            </a:r>
          </a:p>
          <a:p>
            <a:pPr lvl="2" eaLnBrk="1" hangingPunct="1"/>
            <a:r>
              <a:rPr lang="zh-CN" altLang="en-US" smtClean="0">
                <a:latin typeface="Times New Roman" pitchFamily="18" charset="0"/>
              </a:rPr>
              <a:t>工作集：在某段时间内，进程实际访问的页面的集合。</a:t>
            </a:r>
          </a:p>
          <a:p>
            <a:pPr lvl="2" eaLnBrk="1" hangingPunct="1"/>
            <a:r>
              <a:rPr lang="zh-CN" altLang="en-US" smtClean="0">
                <a:latin typeface="Times New Roman" pitchFamily="18" charset="0"/>
              </a:rPr>
              <a:t>实验证明：对所有的程序来说，要使其有效的工作，它在内存中的页面数应不低于总页面数的一半。</a:t>
            </a:r>
          </a:p>
          <a:p>
            <a:pPr lvl="1" eaLnBrk="1" hangingPunct="1"/>
            <a:r>
              <a:rPr lang="en-US" altLang="zh-CN" smtClean="0">
                <a:latin typeface="Times New Roman" pitchFamily="18" charset="0"/>
              </a:rPr>
              <a:t>L = S </a:t>
            </a:r>
            <a:r>
              <a:rPr lang="zh-CN" altLang="en-US" smtClean="0">
                <a:latin typeface="Times New Roman" pitchFamily="18" charset="0"/>
              </a:rPr>
              <a:t>准则</a:t>
            </a:r>
          </a:p>
          <a:p>
            <a:pPr lvl="2" eaLnBrk="1" hangingPunct="1"/>
            <a:r>
              <a:rPr lang="zh-CN" altLang="en-US" smtClean="0">
                <a:latin typeface="Times New Roman" pitchFamily="18" charset="0"/>
              </a:rPr>
              <a:t>产生缺页的平均时间等于系统处理进程缺页的平均时间。</a:t>
            </a:r>
            <a:endParaRPr lang="zh-CN" altLang="en-US"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1" name="Picture 2" descr="8_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808038"/>
            <a:ext cx="9144000" cy="566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2" name="Rectangle 3"/>
          <p:cNvSpPr>
            <a:spLocks noChangeArrowheads="1"/>
          </p:cNvSpPr>
          <p:nvPr/>
        </p:nvSpPr>
        <p:spPr bwMode="auto">
          <a:xfrm>
            <a:off x="1447800" y="5943600"/>
            <a:ext cx="1905000" cy="533400"/>
          </a:xfrm>
          <a:prstGeom prst="rect">
            <a:avLst/>
          </a:prstGeom>
          <a:solidFill>
            <a:schemeClr val="bg1"/>
          </a:solidFill>
          <a:ln w="9525">
            <a:solidFill>
              <a:schemeClr val="bg1"/>
            </a:solidFill>
            <a:miter lim="800000"/>
            <a:headEnd/>
            <a:tailEnd/>
          </a:ln>
        </p:spPr>
        <p:txBody>
          <a:bodyPr wrap="none" anchor="ctr"/>
          <a:lstStyle/>
          <a:p>
            <a:endParaRPr lang="zh-CN" altLang="en-US" sz="2400">
              <a:latin typeface="Tahoma" pitchFamily="34" charset="0"/>
              <a:ea typeface="宋体" pitchFamily="2" charset="-122"/>
            </a:endParaRPr>
          </a:p>
        </p:txBody>
      </p:sp>
      <p:sp>
        <p:nvSpPr>
          <p:cNvPr id="66563"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5.4	</a:t>
            </a:r>
            <a:r>
              <a:rPr lang="zh-CN" altLang="en-US" smtClean="0"/>
              <a:t>系统抖动与工作集</a:t>
            </a:r>
          </a:p>
        </p:txBody>
      </p:sp>
      <p:sp>
        <p:nvSpPr>
          <p:cNvPr id="66564" name="内容占位符 2"/>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5.1	</a:t>
            </a:r>
            <a:r>
              <a:rPr lang="zh-CN" altLang="en-US" smtClean="0"/>
              <a:t>虚拟存储器的基本概念</a:t>
            </a:r>
          </a:p>
        </p:txBody>
      </p:sp>
      <p:sp>
        <p:nvSpPr>
          <p:cNvPr id="162818" name="Rectangle 2"/>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lnSpc>
                <a:spcPct val="90000"/>
              </a:lnSpc>
            </a:pPr>
            <a:r>
              <a:rPr lang="zh-CN" altLang="en-US" smtClean="0">
                <a:latin typeface="Times New Roman" pitchFamily="18" charset="0"/>
              </a:rPr>
              <a:t>虚拟存储器的定义</a:t>
            </a:r>
          </a:p>
          <a:p>
            <a:pPr lvl="2" eaLnBrk="1" hangingPunct="1">
              <a:lnSpc>
                <a:spcPct val="90000"/>
              </a:lnSpc>
            </a:pPr>
            <a:r>
              <a:rPr lang="zh-CN" altLang="en-US" smtClean="0">
                <a:solidFill>
                  <a:srgbClr val="CC0066"/>
                </a:solidFill>
                <a:latin typeface="Times New Roman" pitchFamily="18" charset="0"/>
              </a:rPr>
              <a:t>利用请求调入和交换技术，为用户提供一个存储容量比实际内存容量大得多的存储器，称之为虚拟存储器。</a:t>
            </a:r>
          </a:p>
          <a:p>
            <a:pPr lvl="1" eaLnBrk="1" hangingPunct="1">
              <a:lnSpc>
                <a:spcPct val="90000"/>
              </a:lnSpc>
            </a:pPr>
            <a:r>
              <a:rPr lang="zh-CN" altLang="en-US" smtClean="0">
                <a:latin typeface="Times New Roman" pitchFamily="18" charset="0"/>
              </a:rPr>
              <a:t>虚存容量</a:t>
            </a:r>
          </a:p>
          <a:p>
            <a:pPr lvl="2" eaLnBrk="1" hangingPunct="1">
              <a:lnSpc>
                <a:spcPct val="90000"/>
              </a:lnSpc>
            </a:pPr>
            <a:r>
              <a:rPr lang="zh-CN" altLang="en-US" smtClean="0">
                <a:latin typeface="Times New Roman" pitchFamily="18" charset="0"/>
              </a:rPr>
              <a:t>在多道程序环境下，系统可分为每个用户建一个虚存，其大小由计算机地址结构和寻址方式确定。</a:t>
            </a:r>
          </a:p>
          <a:p>
            <a:pPr lvl="2" eaLnBrk="1" hangingPunct="1">
              <a:lnSpc>
                <a:spcPct val="90000"/>
              </a:lnSpc>
            </a:pPr>
            <a:r>
              <a:rPr lang="zh-CN" altLang="en-US" smtClean="0">
                <a:latin typeface="Times New Roman" pitchFamily="18" charset="0"/>
              </a:rPr>
              <a:t>对整个系统，其容量可为内存与外存的容量之和。</a:t>
            </a:r>
          </a:p>
          <a:p>
            <a:pPr lvl="1" eaLnBrk="1" hangingPunct="1">
              <a:lnSpc>
                <a:spcPct val="90000"/>
              </a:lnSpc>
            </a:pPr>
            <a:r>
              <a:rPr lang="zh-CN" altLang="en-US" smtClean="0">
                <a:latin typeface="Times New Roman" pitchFamily="18" charset="0"/>
              </a:rPr>
              <a:t>基础条件</a:t>
            </a:r>
          </a:p>
          <a:p>
            <a:pPr lvl="2" eaLnBrk="1" hangingPunct="1">
              <a:lnSpc>
                <a:spcPct val="90000"/>
              </a:lnSpc>
            </a:pPr>
            <a:r>
              <a:rPr lang="zh-CN" altLang="en-US" smtClean="0">
                <a:latin typeface="Times New Roman" pitchFamily="18" charset="0"/>
              </a:rPr>
              <a:t>有相当容量的外存。</a:t>
            </a:r>
          </a:p>
          <a:p>
            <a:pPr lvl="2" eaLnBrk="1" hangingPunct="1">
              <a:lnSpc>
                <a:spcPct val="90000"/>
              </a:lnSpc>
            </a:pPr>
            <a:r>
              <a:rPr lang="zh-CN" altLang="en-US" smtClean="0">
                <a:latin typeface="Times New Roman" pitchFamily="18" charset="0"/>
              </a:rPr>
              <a:t>要有一定容量的内存。</a:t>
            </a:r>
          </a:p>
          <a:p>
            <a:pPr lvl="2" eaLnBrk="1" hangingPunct="1">
              <a:lnSpc>
                <a:spcPct val="90000"/>
              </a:lnSpc>
            </a:pPr>
            <a:r>
              <a:rPr lang="zh-CN" altLang="en-US" smtClean="0">
                <a:latin typeface="Times New Roman" pitchFamily="18" charset="0"/>
              </a:rPr>
              <a:t>地址变换机构。</a:t>
            </a:r>
            <a:endParaRPr lang="zh-CN" altLang="en-US" smtClean="0">
              <a:solidFill>
                <a:schemeClr val="hlink"/>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162818">
                                            <p:txEl>
                                              <p:pRg st="0" end="0"/>
                                            </p:txEl>
                                          </p:spTgt>
                                        </p:tgtEl>
                                        <p:attrNameLst>
                                          <p:attrName>style.visibility</p:attrName>
                                        </p:attrNameLst>
                                      </p:cBhvr>
                                      <p:to>
                                        <p:strVal val="visible"/>
                                      </p:to>
                                    </p:set>
                                    <p:animEffect transition="in" filter="strips(downLeft)">
                                      <p:cBhvr>
                                        <p:cTn id="7" dur="500"/>
                                        <p:tgtEl>
                                          <p:spTgt spid="162818">
                                            <p:txEl>
                                              <p:pRg st="0" end="0"/>
                                            </p:txEl>
                                          </p:spTgt>
                                        </p:tgtEl>
                                      </p:cBhvr>
                                    </p:animEffect>
                                  </p:childTnLst>
                                </p:cTn>
                              </p:par>
                              <p:par>
                                <p:cTn id="8" presetID="53" presetClass="entr" presetSubtype="16" fill="hold" nodeType="withEffect">
                                  <p:stCondLst>
                                    <p:cond delay="0"/>
                                  </p:stCondLst>
                                  <p:childTnLst>
                                    <p:set>
                                      <p:cBhvr>
                                        <p:cTn id="9" dur="1" fill="hold">
                                          <p:stCondLst>
                                            <p:cond delay="0"/>
                                          </p:stCondLst>
                                        </p:cTn>
                                        <p:tgtEl>
                                          <p:spTgt spid="162818">
                                            <p:txEl>
                                              <p:pRg st="1" end="1"/>
                                            </p:txEl>
                                          </p:spTgt>
                                        </p:tgtEl>
                                        <p:attrNameLst>
                                          <p:attrName>style.visibility</p:attrName>
                                        </p:attrNameLst>
                                      </p:cBhvr>
                                      <p:to>
                                        <p:strVal val="visible"/>
                                      </p:to>
                                    </p:set>
                                    <p:anim calcmode="lin" valueType="num">
                                      <p:cBhvr>
                                        <p:cTn id="10" dur="500" fill="hold"/>
                                        <p:tgtEl>
                                          <p:spTgt spid="162818">
                                            <p:txEl>
                                              <p:pRg st="1" end="1"/>
                                            </p:txEl>
                                          </p:spTgt>
                                        </p:tgtEl>
                                        <p:attrNameLst>
                                          <p:attrName>ppt_w</p:attrName>
                                        </p:attrNameLst>
                                      </p:cBhvr>
                                      <p:tavLst>
                                        <p:tav tm="0">
                                          <p:val>
                                            <p:fltVal val="0"/>
                                          </p:val>
                                        </p:tav>
                                        <p:tav tm="100000">
                                          <p:val>
                                            <p:strVal val="#ppt_w"/>
                                          </p:val>
                                        </p:tav>
                                      </p:tavLst>
                                    </p:anim>
                                    <p:anim calcmode="lin" valueType="num">
                                      <p:cBhvr>
                                        <p:cTn id="11" dur="500" fill="hold"/>
                                        <p:tgtEl>
                                          <p:spTgt spid="162818">
                                            <p:txEl>
                                              <p:pRg st="1" end="1"/>
                                            </p:txEl>
                                          </p:spTgt>
                                        </p:tgtEl>
                                        <p:attrNameLst>
                                          <p:attrName>ppt_h</p:attrName>
                                        </p:attrNameLst>
                                      </p:cBhvr>
                                      <p:tavLst>
                                        <p:tav tm="0">
                                          <p:val>
                                            <p:fltVal val="0"/>
                                          </p:val>
                                        </p:tav>
                                        <p:tav tm="100000">
                                          <p:val>
                                            <p:strVal val="#ppt_h"/>
                                          </p:val>
                                        </p:tav>
                                      </p:tavLst>
                                    </p:anim>
                                    <p:animEffect transition="in" filter="fade">
                                      <p:cBhvr>
                                        <p:cTn id="12" dur="500"/>
                                        <p:tgtEl>
                                          <p:spTgt spid="1628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162818">
                                            <p:txEl>
                                              <p:pRg st="2" end="2"/>
                                            </p:txEl>
                                          </p:spTgt>
                                        </p:tgtEl>
                                        <p:attrNameLst>
                                          <p:attrName>style.visibility</p:attrName>
                                        </p:attrNameLst>
                                      </p:cBhvr>
                                      <p:to>
                                        <p:strVal val="visible"/>
                                      </p:to>
                                    </p:set>
                                    <p:animEffect transition="in" filter="strips(downLeft)">
                                      <p:cBhvr>
                                        <p:cTn id="17" dur="500"/>
                                        <p:tgtEl>
                                          <p:spTgt spid="162818">
                                            <p:txEl>
                                              <p:pRg st="2" end="2"/>
                                            </p:txEl>
                                          </p:spTgt>
                                        </p:tgtEl>
                                      </p:cBhvr>
                                    </p:animEffect>
                                  </p:childTnLst>
                                </p:cTn>
                              </p:par>
                              <p:par>
                                <p:cTn id="18" presetID="18" presetClass="entr" presetSubtype="12" fill="hold" nodeType="withEffect">
                                  <p:stCondLst>
                                    <p:cond delay="0"/>
                                  </p:stCondLst>
                                  <p:childTnLst>
                                    <p:set>
                                      <p:cBhvr>
                                        <p:cTn id="19" dur="1" fill="hold">
                                          <p:stCondLst>
                                            <p:cond delay="0"/>
                                          </p:stCondLst>
                                        </p:cTn>
                                        <p:tgtEl>
                                          <p:spTgt spid="162818">
                                            <p:txEl>
                                              <p:pRg st="3" end="3"/>
                                            </p:txEl>
                                          </p:spTgt>
                                        </p:tgtEl>
                                        <p:attrNameLst>
                                          <p:attrName>style.visibility</p:attrName>
                                        </p:attrNameLst>
                                      </p:cBhvr>
                                      <p:to>
                                        <p:strVal val="visible"/>
                                      </p:to>
                                    </p:set>
                                    <p:animEffect transition="in" filter="strips(downLeft)">
                                      <p:cBhvr>
                                        <p:cTn id="20" dur="500"/>
                                        <p:tgtEl>
                                          <p:spTgt spid="162818">
                                            <p:txEl>
                                              <p:pRg st="3" end="3"/>
                                            </p:txEl>
                                          </p:spTgt>
                                        </p:tgtEl>
                                      </p:cBhvr>
                                    </p:animEffect>
                                  </p:childTnLst>
                                </p:cTn>
                              </p:par>
                              <p:par>
                                <p:cTn id="21" presetID="18" presetClass="entr" presetSubtype="12" fill="hold" nodeType="withEffect">
                                  <p:stCondLst>
                                    <p:cond delay="0"/>
                                  </p:stCondLst>
                                  <p:childTnLst>
                                    <p:set>
                                      <p:cBhvr>
                                        <p:cTn id="22" dur="1" fill="hold">
                                          <p:stCondLst>
                                            <p:cond delay="0"/>
                                          </p:stCondLst>
                                        </p:cTn>
                                        <p:tgtEl>
                                          <p:spTgt spid="162818">
                                            <p:txEl>
                                              <p:pRg st="4" end="4"/>
                                            </p:txEl>
                                          </p:spTgt>
                                        </p:tgtEl>
                                        <p:attrNameLst>
                                          <p:attrName>style.visibility</p:attrName>
                                        </p:attrNameLst>
                                      </p:cBhvr>
                                      <p:to>
                                        <p:strVal val="visible"/>
                                      </p:to>
                                    </p:set>
                                    <p:animEffect transition="in" filter="strips(downLeft)">
                                      <p:cBhvr>
                                        <p:cTn id="23" dur="500"/>
                                        <p:tgtEl>
                                          <p:spTgt spid="162818">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12" fill="hold" nodeType="clickEffect">
                                  <p:stCondLst>
                                    <p:cond delay="0"/>
                                  </p:stCondLst>
                                  <p:childTnLst>
                                    <p:set>
                                      <p:cBhvr>
                                        <p:cTn id="27" dur="1" fill="hold">
                                          <p:stCondLst>
                                            <p:cond delay="0"/>
                                          </p:stCondLst>
                                        </p:cTn>
                                        <p:tgtEl>
                                          <p:spTgt spid="162818">
                                            <p:txEl>
                                              <p:pRg st="5" end="5"/>
                                            </p:txEl>
                                          </p:spTgt>
                                        </p:tgtEl>
                                        <p:attrNameLst>
                                          <p:attrName>style.visibility</p:attrName>
                                        </p:attrNameLst>
                                      </p:cBhvr>
                                      <p:to>
                                        <p:strVal val="visible"/>
                                      </p:to>
                                    </p:set>
                                    <p:animEffect transition="in" filter="strips(downLeft)">
                                      <p:cBhvr>
                                        <p:cTn id="28" dur="500"/>
                                        <p:tgtEl>
                                          <p:spTgt spid="162818">
                                            <p:txEl>
                                              <p:pRg st="5" end="5"/>
                                            </p:txEl>
                                          </p:spTgt>
                                        </p:tgtEl>
                                      </p:cBhvr>
                                    </p:animEffect>
                                  </p:childTnLst>
                                </p:cTn>
                              </p:par>
                              <p:par>
                                <p:cTn id="29" presetID="18" presetClass="entr" presetSubtype="12" fill="hold" nodeType="withEffect">
                                  <p:stCondLst>
                                    <p:cond delay="0"/>
                                  </p:stCondLst>
                                  <p:childTnLst>
                                    <p:set>
                                      <p:cBhvr>
                                        <p:cTn id="30" dur="1" fill="hold">
                                          <p:stCondLst>
                                            <p:cond delay="0"/>
                                          </p:stCondLst>
                                        </p:cTn>
                                        <p:tgtEl>
                                          <p:spTgt spid="162818">
                                            <p:txEl>
                                              <p:pRg st="6" end="6"/>
                                            </p:txEl>
                                          </p:spTgt>
                                        </p:tgtEl>
                                        <p:attrNameLst>
                                          <p:attrName>style.visibility</p:attrName>
                                        </p:attrNameLst>
                                      </p:cBhvr>
                                      <p:to>
                                        <p:strVal val="visible"/>
                                      </p:to>
                                    </p:set>
                                    <p:animEffect transition="in" filter="strips(downLeft)">
                                      <p:cBhvr>
                                        <p:cTn id="31" dur="500"/>
                                        <p:tgtEl>
                                          <p:spTgt spid="162818">
                                            <p:txEl>
                                              <p:pRg st="6" end="6"/>
                                            </p:txEl>
                                          </p:spTgt>
                                        </p:tgtEl>
                                      </p:cBhvr>
                                    </p:animEffect>
                                  </p:childTnLst>
                                </p:cTn>
                              </p:par>
                              <p:par>
                                <p:cTn id="32" presetID="18" presetClass="entr" presetSubtype="12" fill="hold" nodeType="withEffect">
                                  <p:stCondLst>
                                    <p:cond delay="0"/>
                                  </p:stCondLst>
                                  <p:childTnLst>
                                    <p:set>
                                      <p:cBhvr>
                                        <p:cTn id="33" dur="1" fill="hold">
                                          <p:stCondLst>
                                            <p:cond delay="0"/>
                                          </p:stCondLst>
                                        </p:cTn>
                                        <p:tgtEl>
                                          <p:spTgt spid="162818">
                                            <p:txEl>
                                              <p:pRg st="7" end="7"/>
                                            </p:txEl>
                                          </p:spTgt>
                                        </p:tgtEl>
                                        <p:attrNameLst>
                                          <p:attrName>style.visibility</p:attrName>
                                        </p:attrNameLst>
                                      </p:cBhvr>
                                      <p:to>
                                        <p:strVal val="visible"/>
                                      </p:to>
                                    </p:set>
                                    <p:animEffect transition="in" filter="strips(downLeft)">
                                      <p:cBhvr>
                                        <p:cTn id="34" dur="500"/>
                                        <p:tgtEl>
                                          <p:spTgt spid="162818">
                                            <p:txEl>
                                              <p:pRg st="7" end="7"/>
                                            </p:txEl>
                                          </p:spTgt>
                                        </p:tgtEl>
                                      </p:cBhvr>
                                    </p:animEffect>
                                  </p:childTnLst>
                                </p:cTn>
                              </p:par>
                              <p:par>
                                <p:cTn id="35" presetID="18" presetClass="entr" presetSubtype="12" fill="hold" nodeType="withEffect">
                                  <p:stCondLst>
                                    <p:cond delay="0"/>
                                  </p:stCondLst>
                                  <p:childTnLst>
                                    <p:set>
                                      <p:cBhvr>
                                        <p:cTn id="36" dur="1" fill="hold">
                                          <p:stCondLst>
                                            <p:cond delay="0"/>
                                          </p:stCondLst>
                                        </p:cTn>
                                        <p:tgtEl>
                                          <p:spTgt spid="162818">
                                            <p:txEl>
                                              <p:pRg st="8" end="8"/>
                                            </p:txEl>
                                          </p:spTgt>
                                        </p:tgtEl>
                                        <p:attrNameLst>
                                          <p:attrName>style.visibility</p:attrName>
                                        </p:attrNameLst>
                                      </p:cBhvr>
                                      <p:to>
                                        <p:strVal val="visible"/>
                                      </p:to>
                                    </p:set>
                                    <p:animEffect transition="in" filter="strips(downLeft)">
                                      <p:cBhvr>
                                        <p:cTn id="37" dur="500"/>
                                        <p:tgtEl>
                                          <p:spTgt spid="16281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5.4	</a:t>
            </a:r>
            <a:r>
              <a:rPr lang="zh-CN" altLang="en-US" smtClean="0"/>
              <a:t>系统抖动与工作集</a:t>
            </a:r>
          </a:p>
        </p:txBody>
      </p:sp>
      <p:sp>
        <p:nvSpPr>
          <p:cNvPr id="67586" name="Rectangle 2"/>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Times New Roman" pitchFamily="18" charset="0"/>
              </a:rPr>
              <a:t>解决抖动问题的办法</a:t>
            </a:r>
          </a:p>
          <a:p>
            <a:pPr lvl="1" eaLnBrk="1" hangingPunct="1"/>
            <a:r>
              <a:rPr lang="zh-CN" altLang="en-US" smtClean="0">
                <a:latin typeface="Times New Roman" pitchFamily="18" charset="0"/>
              </a:rPr>
              <a:t>改进算法</a:t>
            </a:r>
          </a:p>
          <a:p>
            <a:pPr lvl="2" eaLnBrk="1" hangingPunct="1"/>
            <a:r>
              <a:rPr lang="zh-CN" altLang="en-US" smtClean="0">
                <a:latin typeface="Times New Roman" pitchFamily="18" charset="0"/>
              </a:rPr>
              <a:t>在进行淘汰或置换时，一般总是把缺页进程锁住不让其换出，而调入的页或段总是占据那些暂时得不到执行的进程所占有的内存区域，从而扩大缺页进程的工作集</a:t>
            </a:r>
          </a:p>
          <a:p>
            <a:pPr lvl="1" eaLnBrk="1" hangingPunct="1"/>
            <a:r>
              <a:rPr lang="zh-CN" altLang="en-US" smtClean="0">
                <a:latin typeface="Times New Roman" pitchFamily="18" charset="0"/>
              </a:rPr>
              <a:t>挂起若干进程</a:t>
            </a:r>
          </a:p>
          <a:p>
            <a:pPr lvl="1" eaLnBrk="1" hangingPunct="1"/>
            <a:endParaRPr lang="en-US" altLang="zh-CN" smtClean="0">
              <a:latin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矩形 4"/>
          <p:cNvSpPr>
            <a:spLocks noChangeArrowheads="1"/>
          </p:cNvSpPr>
          <p:nvPr/>
        </p:nvSpPr>
        <p:spPr bwMode="auto">
          <a:xfrm>
            <a:off x="611188" y="1490663"/>
            <a:ext cx="8116887"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400">
                <a:solidFill>
                  <a:srgbClr val="000000"/>
                </a:solidFill>
                <a:latin typeface="Tahoma" pitchFamily="34" charset="0"/>
                <a:ea typeface="宋体" pitchFamily="2" charset="-122"/>
              </a:rPr>
              <a:t>例：在某分页虚存系统中，测得</a:t>
            </a:r>
            <a:r>
              <a:rPr lang="en-US" altLang="zh-CN" sz="2400">
                <a:solidFill>
                  <a:srgbClr val="000000"/>
                </a:solidFill>
                <a:latin typeface="Tahoma" pitchFamily="34" charset="0"/>
                <a:ea typeface="宋体" pitchFamily="2" charset="-122"/>
              </a:rPr>
              <a:t>CPU</a:t>
            </a:r>
            <a:r>
              <a:rPr lang="zh-CN" altLang="en-US" sz="2400">
                <a:solidFill>
                  <a:srgbClr val="000000"/>
                </a:solidFill>
                <a:latin typeface="Tahoma" pitchFamily="34" charset="0"/>
                <a:ea typeface="宋体" pitchFamily="2" charset="-122"/>
              </a:rPr>
              <a:t>和磁盘的利用率如下，试指出每种情况下的问题和措施。</a:t>
            </a:r>
          </a:p>
          <a:p>
            <a:pPr eaLnBrk="0" hangingPunct="0"/>
            <a:r>
              <a:rPr lang="en-US" altLang="zh-CN" sz="2400">
                <a:solidFill>
                  <a:srgbClr val="000000"/>
                </a:solidFill>
                <a:latin typeface="Tahoma" pitchFamily="34" charset="0"/>
                <a:ea typeface="宋体" pitchFamily="2" charset="-122"/>
              </a:rPr>
              <a:t>(1)    CPU</a:t>
            </a:r>
            <a:r>
              <a:rPr lang="zh-CN" altLang="en-US" sz="2400">
                <a:solidFill>
                  <a:srgbClr val="000000"/>
                </a:solidFill>
                <a:latin typeface="Tahoma" pitchFamily="34" charset="0"/>
                <a:ea typeface="宋体" pitchFamily="2" charset="-122"/>
              </a:rPr>
              <a:t>的利用率为</a:t>
            </a:r>
            <a:r>
              <a:rPr lang="en-US" altLang="zh-CN" sz="2400">
                <a:solidFill>
                  <a:srgbClr val="000000"/>
                </a:solidFill>
                <a:latin typeface="Tahoma" pitchFamily="34" charset="0"/>
                <a:ea typeface="宋体" pitchFamily="2" charset="-122"/>
              </a:rPr>
              <a:t>15</a:t>
            </a:r>
            <a:r>
              <a:rPr lang="zh-CN" altLang="en-US" sz="2400">
                <a:solidFill>
                  <a:srgbClr val="000000"/>
                </a:solidFill>
                <a:latin typeface="Tahoma" pitchFamily="34" charset="0"/>
                <a:ea typeface="宋体" pitchFamily="2" charset="-122"/>
              </a:rPr>
              <a:t>％，盘利用率为</a:t>
            </a:r>
            <a:r>
              <a:rPr lang="en-US" altLang="zh-CN" sz="2400">
                <a:solidFill>
                  <a:srgbClr val="000000"/>
                </a:solidFill>
                <a:latin typeface="Tahoma" pitchFamily="34" charset="0"/>
                <a:ea typeface="宋体" pitchFamily="2" charset="-122"/>
              </a:rPr>
              <a:t>95</a:t>
            </a:r>
            <a:r>
              <a:rPr lang="zh-CN" altLang="en-US" sz="2400">
                <a:solidFill>
                  <a:srgbClr val="000000"/>
                </a:solidFill>
                <a:latin typeface="Tahoma" pitchFamily="34" charset="0"/>
                <a:ea typeface="宋体" pitchFamily="2" charset="-122"/>
              </a:rPr>
              <a:t>％；</a:t>
            </a:r>
          </a:p>
          <a:p>
            <a:pPr eaLnBrk="0" hangingPunct="0"/>
            <a:r>
              <a:rPr lang="en-US" altLang="zh-CN" sz="2400">
                <a:solidFill>
                  <a:srgbClr val="000000"/>
                </a:solidFill>
                <a:latin typeface="Tahoma" pitchFamily="34" charset="0"/>
                <a:ea typeface="宋体" pitchFamily="2" charset="-122"/>
              </a:rPr>
              <a:t>(2)    CPU</a:t>
            </a:r>
            <a:r>
              <a:rPr lang="zh-CN" altLang="en-US" sz="2400">
                <a:solidFill>
                  <a:srgbClr val="000000"/>
                </a:solidFill>
                <a:latin typeface="Tahoma" pitchFamily="34" charset="0"/>
                <a:ea typeface="宋体" pitchFamily="2" charset="-122"/>
              </a:rPr>
              <a:t>的利用率为</a:t>
            </a:r>
            <a:r>
              <a:rPr lang="en-US" altLang="zh-CN" sz="2400">
                <a:solidFill>
                  <a:srgbClr val="000000"/>
                </a:solidFill>
                <a:latin typeface="Tahoma" pitchFamily="34" charset="0"/>
                <a:ea typeface="宋体" pitchFamily="2" charset="-122"/>
              </a:rPr>
              <a:t>88</a:t>
            </a:r>
            <a:r>
              <a:rPr lang="zh-CN" altLang="en-US" sz="2400">
                <a:solidFill>
                  <a:srgbClr val="000000"/>
                </a:solidFill>
                <a:latin typeface="Tahoma" pitchFamily="34" charset="0"/>
                <a:ea typeface="宋体" pitchFamily="2" charset="-122"/>
              </a:rPr>
              <a:t>％，盘利用率为</a:t>
            </a:r>
            <a:r>
              <a:rPr lang="en-US" altLang="zh-CN" sz="2400">
                <a:solidFill>
                  <a:srgbClr val="000000"/>
                </a:solidFill>
                <a:latin typeface="Tahoma" pitchFamily="34" charset="0"/>
                <a:ea typeface="宋体" pitchFamily="2" charset="-122"/>
              </a:rPr>
              <a:t>3</a:t>
            </a:r>
            <a:r>
              <a:rPr lang="zh-CN" altLang="en-US" sz="2400">
                <a:solidFill>
                  <a:srgbClr val="000000"/>
                </a:solidFill>
                <a:latin typeface="Tahoma" pitchFamily="34" charset="0"/>
                <a:ea typeface="宋体" pitchFamily="2" charset="-122"/>
              </a:rPr>
              <a:t>％；</a:t>
            </a:r>
          </a:p>
          <a:p>
            <a:pPr eaLnBrk="0" hangingPunct="0"/>
            <a:r>
              <a:rPr lang="en-US" altLang="zh-CN" sz="2400">
                <a:solidFill>
                  <a:srgbClr val="000000"/>
                </a:solidFill>
                <a:latin typeface="Tahoma" pitchFamily="34" charset="0"/>
                <a:ea typeface="宋体" pitchFamily="2" charset="-122"/>
              </a:rPr>
              <a:t>(3)    CPU</a:t>
            </a:r>
            <a:r>
              <a:rPr lang="zh-CN" altLang="en-US" sz="2400">
                <a:solidFill>
                  <a:srgbClr val="000000"/>
                </a:solidFill>
                <a:latin typeface="Tahoma" pitchFamily="34" charset="0"/>
                <a:ea typeface="宋体" pitchFamily="2" charset="-122"/>
              </a:rPr>
              <a:t>的利用率为</a:t>
            </a:r>
            <a:r>
              <a:rPr lang="en-US" altLang="zh-CN" sz="2400">
                <a:solidFill>
                  <a:srgbClr val="000000"/>
                </a:solidFill>
                <a:latin typeface="Tahoma" pitchFamily="34" charset="0"/>
                <a:ea typeface="宋体" pitchFamily="2" charset="-122"/>
              </a:rPr>
              <a:t>13</a:t>
            </a:r>
            <a:r>
              <a:rPr lang="zh-CN" altLang="en-US" sz="2400">
                <a:solidFill>
                  <a:srgbClr val="000000"/>
                </a:solidFill>
                <a:latin typeface="Tahoma" pitchFamily="34" charset="0"/>
                <a:ea typeface="宋体" pitchFamily="2" charset="-122"/>
              </a:rPr>
              <a:t>％，盘利用率为</a:t>
            </a:r>
            <a:r>
              <a:rPr lang="en-US" altLang="zh-CN" sz="2400">
                <a:solidFill>
                  <a:srgbClr val="000000"/>
                </a:solidFill>
                <a:latin typeface="Tahoma" pitchFamily="34" charset="0"/>
                <a:ea typeface="宋体" pitchFamily="2" charset="-122"/>
              </a:rPr>
              <a:t>5</a:t>
            </a:r>
            <a:r>
              <a:rPr lang="zh-CN" altLang="en-US" sz="2400">
                <a:solidFill>
                  <a:srgbClr val="000000"/>
                </a:solidFill>
                <a:latin typeface="Tahoma" pitchFamily="34" charset="0"/>
                <a:ea typeface="宋体" pitchFamily="2" charset="-122"/>
              </a:rPr>
              <a:t>％。</a:t>
            </a:r>
          </a:p>
        </p:txBody>
      </p:sp>
      <p:sp>
        <p:nvSpPr>
          <p:cNvPr id="68610" name="矩形 5"/>
          <p:cNvSpPr>
            <a:spLocks noChangeArrowheads="1"/>
          </p:cNvSpPr>
          <p:nvPr/>
        </p:nvSpPr>
        <p:spPr bwMode="auto">
          <a:xfrm>
            <a:off x="611188" y="3733800"/>
            <a:ext cx="756126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400">
                <a:solidFill>
                  <a:srgbClr val="A83058"/>
                </a:solidFill>
                <a:latin typeface="Tahoma" pitchFamily="34" charset="0"/>
                <a:ea typeface="宋体" pitchFamily="2" charset="-122"/>
              </a:rPr>
              <a:t>（</a:t>
            </a:r>
            <a:r>
              <a:rPr lang="en-US" altLang="zh-CN" sz="2400">
                <a:solidFill>
                  <a:srgbClr val="A83058"/>
                </a:solidFill>
                <a:latin typeface="Tahoma" pitchFamily="34" charset="0"/>
                <a:ea typeface="宋体" pitchFamily="2" charset="-122"/>
              </a:rPr>
              <a:t>1</a:t>
            </a:r>
            <a:r>
              <a:rPr lang="zh-CN" altLang="en-US" sz="2400">
                <a:solidFill>
                  <a:srgbClr val="A83058"/>
                </a:solidFill>
                <a:latin typeface="Tahoma" pitchFamily="34" charset="0"/>
                <a:ea typeface="宋体" pitchFamily="2" charset="-122"/>
              </a:rPr>
              <a:t>）可能已出现了抖动现象，应减少系统的进程数；</a:t>
            </a:r>
          </a:p>
          <a:p>
            <a:pPr eaLnBrk="0" hangingPunct="0"/>
            <a:r>
              <a:rPr lang="zh-CN" altLang="en-US" sz="2400">
                <a:solidFill>
                  <a:srgbClr val="A83058"/>
                </a:solidFill>
                <a:latin typeface="Tahoma" pitchFamily="34" charset="0"/>
                <a:ea typeface="宋体" pitchFamily="2" charset="-122"/>
              </a:rPr>
              <a:t>（</a:t>
            </a:r>
            <a:r>
              <a:rPr lang="en-US" altLang="zh-CN" sz="2400">
                <a:solidFill>
                  <a:srgbClr val="A83058"/>
                </a:solidFill>
                <a:latin typeface="Tahoma" pitchFamily="34" charset="0"/>
                <a:ea typeface="宋体" pitchFamily="2" charset="-122"/>
              </a:rPr>
              <a:t>2</a:t>
            </a:r>
            <a:r>
              <a:rPr lang="zh-CN" altLang="en-US" sz="2400">
                <a:solidFill>
                  <a:srgbClr val="A83058"/>
                </a:solidFill>
                <a:latin typeface="Tahoma" pitchFamily="34" charset="0"/>
                <a:ea typeface="宋体" pitchFamily="2" charset="-122"/>
              </a:rPr>
              <a:t>）系统比较正常，可考虑适当增加进程数以提高资源利用率；</a:t>
            </a:r>
          </a:p>
          <a:p>
            <a:pPr eaLnBrk="0" hangingPunct="0"/>
            <a:r>
              <a:rPr lang="zh-CN" altLang="en-US" sz="2400">
                <a:solidFill>
                  <a:srgbClr val="A83058"/>
                </a:solidFill>
                <a:latin typeface="Tahoma" pitchFamily="34" charset="0"/>
                <a:ea typeface="宋体" pitchFamily="2" charset="-122"/>
              </a:rPr>
              <a:t>（</a:t>
            </a:r>
            <a:r>
              <a:rPr lang="en-US" altLang="zh-CN" sz="2400">
                <a:solidFill>
                  <a:srgbClr val="A83058"/>
                </a:solidFill>
                <a:latin typeface="Tahoma" pitchFamily="34" charset="0"/>
                <a:ea typeface="宋体" pitchFamily="2" charset="-122"/>
              </a:rPr>
              <a:t>3</a:t>
            </a:r>
            <a:r>
              <a:rPr lang="zh-CN" altLang="en-US" sz="2400">
                <a:solidFill>
                  <a:srgbClr val="A83058"/>
                </a:solidFill>
                <a:latin typeface="Tahoma" pitchFamily="34" charset="0"/>
                <a:ea typeface="宋体" pitchFamily="2" charset="-122"/>
              </a:rPr>
              <a:t>）</a:t>
            </a:r>
            <a:r>
              <a:rPr lang="en-US" altLang="zh-CN" sz="2400">
                <a:solidFill>
                  <a:srgbClr val="A83058"/>
                </a:solidFill>
                <a:latin typeface="Tahoma" pitchFamily="34" charset="0"/>
                <a:ea typeface="宋体" pitchFamily="2" charset="-122"/>
              </a:rPr>
              <a:t>CPU</a:t>
            </a:r>
            <a:r>
              <a:rPr lang="zh-CN" altLang="en-US" sz="2400">
                <a:solidFill>
                  <a:srgbClr val="A83058"/>
                </a:solidFill>
                <a:latin typeface="Tahoma" pitchFamily="34" charset="0"/>
                <a:ea typeface="宋体" pitchFamily="2" charset="-122"/>
              </a:rPr>
              <a:t>和磁盘的利用率都较低，必须增加并发进程数。</a:t>
            </a:r>
          </a:p>
        </p:txBody>
      </p:sp>
      <p:sp>
        <p:nvSpPr>
          <p:cNvPr id="68611"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5.4	</a:t>
            </a:r>
            <a:r>
              <a:rPr lang="zh-CN" altLang="en-US" smtClean="0"/>
              <a:t>系统抖动与工作集</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bg bwMode="auto">
      <p:bgPr>
        <a:solidFill>
          <a:srgbClr val="6699FF"/>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5.5 </a:t>
            </a:r>
            <a:r>
              <a:rPr lang="zh-CN" altLang="en-US" smtClean="0"/>
              <a:t>请求分段存储管理</a:t>
            </a:r>
          </a:p>
        </p:txBody>
      </p:sp>
      <p:sp>
        <p:nvSpPr>
          <p:cNvPr id="69635" name="Rectangle 3"/>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Times New Roman" pitchFamily="18" charset="0"/>
              </a:rPr>
              <a:t>硬件支持</a:t>
            </a:r>
          </a:p>
          <a:p>
            <a:pPr lvl="1" eaLnBrk="1" hangingPunct="1"/>
            <a:r>
              <a:rPr lang="zh-CN" altLang="en-US" smtClean="0">
                <a:latin typeface="Times New Roman" pitchFamily="18" charset="0"/>
              </a:rPr>
              <a:t>地址及段表</a:t>
            </a:r>
          </a:p>
        </p:txBody>
      </p:sp>
      <p:grpSp>
        <p:nvGrpSpPr>
          <p:cNvPr id="197636" name="Group 4"/>
          <p:cNvGrpSpPr>
            <a:grpSpLocks/>
          </p:cNvGrpSpPr>
          <p:nvPr/>
        </p:nvGrpSpPr>
        <p:grpSpPr bwMode="auto">
          <a:xfrm>
            <a:off x="323850" y="5084763"/>
            <a:ext cx="8382000" cy="533400"/>
            <a:chOff x="288" y="1200"/>
            <a:chExt cx="5280" cy="336"/>
          </a:xfrm>
        </p:grpSpPr>
        <p:sp>
          <p:nvSpPr>
            <p:cNvPr id="60430" name="Rectangle 5"/>
            <p:cNvSpPr>
              <a:spLocks noChangeArrowheads="1"/>
            </p:cNvSpPr>
            <p:nvPr/>
          </p:nvSpPr>
          <p:spPr bwMode="auto">
            <a:xfrm>
              <a:off x="288" y="1200"/>
              <a:ext cx="5280" cy="33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defRPr/>
              </a:pPr>
              <a:r>
                <a:rPr lang="zh-CN" altLang="en-US" sz="1800">
                  <a:solidFill>
                    <a:srgbClr val="000000"/>
                  </a:solidFill>
                  <a:latin typeface="Times New Roman" panose="02020603050405020304" pitchFamily="18" charset="0"/>
                  <a:cs typeface="+mn-cs"/>
                </a:rPr>
                <a:t>段名    段长   段基址   存取控制    </a:t>
              </a:r>
              <a:r>
                <a:rPr lang="zh-CN" altLang="en-US" sz="1800">
                  <a:solidFill>
                    <a:srgbClr val="FF3300"/>
                  </a:solidFill>
                  <a:latin typeface="Times New Roman" panose="02020603050405020304" pitchFamily="18" charset="0"/>
                  <a:cs typeface="+mn-cs"/>
                </a:rPr>
                <a:t>访问位</a:t>
              </a:r>
              <a:r>
                <a:rPr lang="en-US" altLang="zh-CN" sz="1800">
                  <a:solidFill>
                    <a:srgbClr val="FF3300"/>
                  </a:solidFill>
                  <a:latin typeface="Times New Roman" panose="02020603050405020304" pitchFamily="18" charset="0"/>
                  <a:cs typeface="+mn-cs"/>
                </a:rPr>
                <a:t>A   </a:t>
              </a:r>
              <a:r>
                <a:rPr lang="zh-CN" altLang="en-US" sz="1800">
                  <a:solidFill>
                    <a:srgbClr val="FF3300"/>
                  </a:solidFill>
                  <a:latin typeface="Times New Roman" panose="02020603050405020304" pitchFamily="18" charset="0"/>
                  <a:cs typeface="+mn-cs"/>
                </a:rPr>
                <a:t>修改位</a:t>
              </a:r>
              <a:r>
                <a:rPr lang="en-US" altLang="zh-CN" sz="1800">
                  <a:solidFill>
                    <a:srgbClr val="FF3300"/>
                  </a:solidFill>
                  <a:latin typeface="Times New Roman" panose="02020603050405020304" pitchFamily="18" charset="0"/>
                  <a:cs typeface="+mn-cs"/>
                </a:rPr>
                <a:t>M   </a:t>
              </a:r>
              <a:r>
                <a:rPr lang="zh-CN" altLang="en-US" sz="1800">
                  <a:solidFill>
                    <a:srgbClr val="FF3300"/>
                  </a:solidFill>
                  <a:latin typeface="Times New Roman" panose="02020603050405020304" pitchFamily="18" charset="0"/>
                  <a:cs typeface="+mn-cs"/>
                </a:rPr>
                <a:t>存在位 </a:t>
              </a:r>
              <a:r>
                <a:rPr lang="en-US" altLang="zh-CN" sz="1800">
                  <a:solidFill>
                    <a:srgbClr val="FF3300"/>
                  </a:solidFill>
                  <a:latin typeface="Times New Roman" panose="02020603050405020304" pitchFamily="18" charset="0"/>
                  <a:cs typeface="+mn-cs"/>
                </a:rPr>
                <a:t>P </a:t>
              </a:r>
              <a:r>
                <a:rPr lang="en-US" altLang="zh-CN" sz="1800">
                  <a:solidFill>
                    <a:srgbClr val="000000"/>
                  </a:solidFill>
                  <a:latin typeface="Times New Roman" panose="02020603050405020304" pitchFamily="18" charset="0"/>
                  <a:cs typeface="+mn-cs"/>
                </a:rPr>
                <a:t>  </a:t>
              </a:r>
              <a:r>
                <a:rPr lang="zh-CN" altLang="en-US" sz="1800">
                  <a:solidFill>
                    <a:srgbClr val="CC3300"/>
                  </a:solidFill>
                  <a:latin typeface="Times New Roman" panose="02020603050405020304" pitchFamily="18" charset="0"/>
                  <a:cs typeface="+mn-cs"/>
                </a:rPr>
                <a:t>增补位</a:t>
              </a:r>
              <a:r>
                <a:rPr lang="zh-CN" altLang="en-US" sz="1800">
                  <a:solidFill>
                    <a:srgbClr val="000000"/>
                  </a:solidFill>
                  <a:latin typeface="Times New Roman" panose="02020603050405020304" pitchFamily="18" charset="0"/>
                  <a:cs typeface="+mn-cs"/>
                </a:rPr>
                <a:t>  外存地址</a:t>
              </a:r>
              <a:endParaRPr lang="zh-CN" altLang="en-US" sz="2400" b="0">
                <a:solidFill>
                  <a:srgbClr val="000000"/>
                </a:solidFill>
                <a:latin typeface="Times New Roman" panose="02020603050405020304" pitchFamily="18" charset="0"/>
                <a:cs typeface="+mn-cs"/>
              </a:endParaRPr>
            </a:p>
          </p:txBody>
        </p:sp>
        <p:sp>
          <p:nvSpPr>
            <p:cNvPr id="60431" name="Line 6"/>
            <p:cNvSpPr>
              <a:spLocks noChangeShapeType="1"/>
            </p:cNvSpPr>
            <p:nvPr/>
          </p:nvSpPr>
          <p:spPr bwMode="auto">
            <a:xfrm>
              <a:off x="720" y="1200"/>
              <a:ext cx="0" cy="3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60432" name="Line 7"/>
            <p:cNvSpPr>
              <a:spLocks noChangeShapeType="1"/>
            </p:cNvSpPr>
            <p:nvPr/>
          </p:nvSpPr>
          <p:spPr bwMode="auto">
            <a:xfrm>
              <a:off x="1152" y="1200"/>
              <a:ext cx="0" cy="3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60433" name="Line 8"/>
            <p:cNvSpPr>
              <a:spLocks noChangeShapeType="1"/>
            </p:cNvSpPr>
            <p:nvPr/>
          </p:nvSpPr>
          <p:spPr bwMode="auto">
            <a:xfrm>
              <a:off x="1680" y="1200"/>
              <a:ext cx="0" cy="3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60434" name="Line 9"/>
            <p:cNvSpPr>
              <a:spLocks noChangeShapeType="1"/>
            </p:cNvSpPr>
            <p:nvPr/>
          </p:nvSpPr>
          <p:spPr bwMode="auto">
            <a:xfrm>
              <a:off x="2400" y="1200"/>
              <a:ext cx="0" cy="3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60435" name="Line 10"/>
            <p:cNvSpPr>
              <a:spLocks noChangeShapeType="1"/>
            </p:cNvSpPr>
            <p:nvPr/>
          </p:nvSpPr>
          <p:spPr bwMode="auto">
            <a:xfrm>
              <a:off x="3024" y="1200"/>
              <a:ext cx="0" cy="3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60436" name="Line 11"/>
            <p:cNvSpPr>
              <a:spLocks noChangeShapeType="1"/>
            </p:cNvSpPr>
            <p:nvPr/>
          </p:nvSpPr>
          <p:spPr bwMode="auto">
            <a:xfrm>
              <a:off x="3696" y="1200"/>
              <a:ext cx="0" cy="3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60437" name="Line 12"/>
            <p:cNvSpPr>
              <a:spLocks noChangeShapeType="1"/>
            </p:cNvSpPr>
            <p:nvPr/>
          </p:nvSpPr>
          <p:spPr bwMode="auto">
            <a:xfrm>
              <a:off x="4368" y="1200"/>
              <a:ext cx="0" cy="3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60438" name="Line 13"/>
            <p:cNvSpPr>
              <a:spLocks noChangeShapeType="1"/>
            </p:cNvSpPr>
            <p:nvPr/>
          </p:nvSpPr>
          <p:spPr bwMode="auto">
            <a:xfrm>
              <a:off x="4896" y="1200"/>
              <a:ext cx="0" cy="3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grpSp>
      <p:sp>
        <p:nvSpPr>
          <p:cNvPr id="197646" name="Text Box 14"/>
          <p:cNvSpPr txBox="1">
            <a:spLocks noChangeArrowheads="1"/>
          </p:cNvSpPr>
          <p:nvPr/>
        </p:nvSpPr>
        <p:spPr bwMode="auto">
          <a:xfrm>
            <a:off x="1214438" y="6042025"/>
            <a:ext cx="2438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FFFFFF"/>
                </a:solidFill>
                <a:latin typeface="Times New Roman" pitchFamily="18" charset="0"/>
                <a:ea typeface="楷体" pitchFamily="49" charset="-122"/>
              </a:rPr>
              <a:t>其中：增补位 </a:t>
            </a:r>
            <a:r>
              <a:rPr lang="zh-CN" altLang="en-US" sz="2800" b="1">
                <a:solidFill>
                  <a:srgbClr val="FFFFFF"/>
                </a:solidFill>
                <a:latin typeface="Times New Roman" pitchFamily="18" charset="0"/>
                <a:ea typeface="楷体" pitchFamily="49" charset="-122"/>
              </a:rPr>
              <a:t> </a:t>
            </a:r>
            <a:r>
              <a:rPr lang="en-US" altLang="zh-CN" sz="3200" b="1">
                <a:solidFill>
                  <a:srgbClr val="FFFFFF"/>
                </a:solidFill>
                <a:latin typeface="Times New Roman" pitchFamily="18" charset="0"/>
                <a:ea typeface="楷体" pitchFamily="49" charset="-122"/>
              </a:rPr>
              <a:t>{</a:t>
            </a:r>
            <a:r>
              <a:rPr lang="en-US" altLang="zh-CN" sz="2800" b="1">
                <a:solidFill>
                  <a:srgbClr val="FFFFFF"/>
                </a:solidFill>
                <a:latin typeface="Times New Roman" pitchFamily="18" charset="0"/>
                <a:ea typeface="楷体" pitchFamily="49" charset="-122"/>
              </a:rPr>
              <a:t> </a:t>
            </a:r>
            <a:endParaRPr lang="en-US" altLang="zh-CN" sz="2400" b="1">
              <a:solidFill>
                <a:srgbClr val="FFFFFF"/>
              </a:solidFill>
              <a:latin typeface="Times New Roman" pitchFamily="18" charset="0"/>
              <a:ea typeface="楷体" pitchFamily="49" charset="-122"/>
            </a:endParaRPr>
          </a:p>
        </p:txBody>
      </p:sp>
      <p:sp>
        <p:nvSpPr>
          <p:cNvPr id="197647" name="Text Box 15"/>
          <p:cNvSpPr txBox="1">
            <a:spLocks noChangeArrowheads="1"/>
          </p:cNvSpPr>
          <p:nvPr/>
        </p:nvSpPr>
        <p:spPr bwMode="auto">
          <a:xfrm>
            <a:off x="3633788" y="5889625"/>
            <a:ext cx="36734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2400" b="1">
                <a:solidFill>
                  <a:srgbClr val="FFFFFF"/>
                </a:solidFill>
                <a:latin typeface="楷体" pitchFamily="49" charset="-122"/>
                <a:ea typeface="楷体" pitchFamily="49" charset="-122"/>
              </a:rPr>
              <a:t>0  </a:t>
            </a:r>
            <a:r>
              <a:rPr lang="zh-CN" altLang="en-US" sz="2400" b="1">
                <a:solidFill>
                  <a:srgbClr val="FFFFFF"/>
                </a:solidFill>
                <a:latin typeface="楷体" pitchFamily="49" charset="-122"/>
                <a:ea typeface="楷体" pitchFamily="49" charset="-122"/>
              </a:rPr>
              <a:t>该段未增长过</a:t>
            </a:r>
          </a:p>
          <a:p>
            <a:pPr>
              <a:lnSpc>
                <a:spcPct val="120000"/>
              </a:lnSpc>
            </a:pPr>
            <a:r>
              <a:rPr lang="en-US" altLang="zh-CN" sz="2400" b="1">
                <a:solidFill>
                  <a:srgbClr val="FFFFFF"/>
                </a:solidFill>
                <a:latin typeface="楷体" pitchFamily="49" charset="-122"/>
                <a:ea typeface="楷体" pitchFamily="49" charset="-122"/>
              </a:rPr>
              <a:t>1  </a:t>
            </a:r>
            <a:r>
              <a:rPr lang="zh-CN" altLang="en-US" sz="2400" b="1">
                <a:solidFill>
                  <a:srgbClr val="FFFFFF"/>
                </a:solidFill>
                <a:latin typeface="楷体" pitchFamily="49" charset="-122"/>
                <a:ea typeface="楷体" pitchFamily="49" charset="-122"/>
              </a:rPr>
              <a:t>该段进行过动态增长</a:t>
            </a:r>
          </a:p>
        </p:txBody>
      </p:sp>
      <p:sp>
        <p:nvSpPr>
          <p:cNvPr id="197648" name="Text Box 16"/>
          <p:cNvSpPr txBox="1">
            <a:spLocks noChangeArrowheads="1"/>
          </p:cNvSpPr>
          <p:nvPr/>
        </p:nvSpPr>
        <p:spPr bwMode="auto">
          <a:xfrm>
            <a:off x="1042988" y="4460875"/>
            <a:ext cx="5295900" cy="5191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buClrTx/>
              <a:buFontTx/>
              <a:buNone/>
              <a:defRPr/>
            </a:pPr>
            <a:r>
              <a:rPr lang="zh-CN" altLang="en-US" sz="2800">
                <a:solidFill>
                  <a:srgbClr val="FFFFFF"/>
                </a:solidFill>
                <a:latin typeface="Times New Roman" panose="02020603050405020304" pitchFamily="18" charset="0"/>
                <a:ea typeface="楷体" panose="02010609060101010101" charset="-122"/>
                <a:cs typeface="楷体" panose="02010609060101010101" charset="-122"/>
              </a:rPr>
              <a:t>段表结构</a:t>
            </a:r>
            <a:endParaRPr lang="zh-CN" altLang="en-US" sz="2400" b="0">
              <a:solidFill>
                <a:srgbClr val="000000"/>
              </a:solidFill>
              <a:latin typeface="Times New Roman" panose="02020603050405020304" pitchFamily="18" charset="0"/>
              <a:cs typeface="+mn-cs"/>
            </a:endParaRPr>
          </a:p>
        </p:txBody>
      </p:sp>
      <p:sp>
        <p:nvSpPr>
          <p:cNvPr id="197649" name="Text Box 17"/>
          <p:cNvSpPr txBox="1">
            <a:spLocks noChangeArrowheads="1"/>
          </p:cNvSpPr>
          <p:nvPr/>
        </p:nvSpPr>
        <p:spPr bwMode="auto">
          <a:xfrm>
            <a:off x="1119188" y="2651125"/>
            <a:ext cx="3219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FFFF"/>
                </a:solidFill>
                <a:latin typeface="Times New Roman" pitchFamily="18" charset="0"/>
                <a:ea typeface="楷体" pitchFamily="49" charset="-122"/>
              </a:rPr>
              <a:t>地址结构</a:t>
            </a:r>
          </a:p>
        </p:txBody>
      </p:sp>
      <p:grpSp>
        <p:nvGrpSpPr>
          <p:cNvPr id="197650" name="Group 18"/>
          <p:cNvGrpSpPr>
            <a:grpSpLocks/>
          </p:cNvGrpSpPr>
          <p:nvPr/>
        </p:nvGrpSpPr>
        <p:grpSpPr bwMode="auto">
          <a:xfrm>
            <a:off x="2890838" y="3451225"/>
            <a:ext cx="4267200" cy="800100"/>
            <a:chOff x="1536" y="2988"/>
            <a:chExt cx="2688" cy="504"/>
          </a:xfrm>
        </p:grpSpPr>
        <p:grpSp>
          <p:nvGrpSpPr>
            <p:cNvPr id="69651" name="Group 19"/>
            <p:cNvGrpSpPr>
              <a:grpSpLocks/>
            </p:cNvGrpSpPr>
            <p:nvPr/>
          </p:nvGrpSpPr>
          <p:grpSpPr bwMode="auto">
            <a:xfrm>
              <a:off x="1620" y="2988"/>
              <a:ext cx="2508" cy="300"/>
              <a:chOff x="1656" y="3096"/>
              <a:chExt cx="2508" cy="300"/>
            </a:xfrm>
          </p:grpSpPr>
          <p:sp>
            <p:nvSpPr>
              <p:cNvPr id="60428" name="Rectangle 20"/>
              <p:cNvSpPr>
                <a:spLocks noChangeArrowheads="1"/>
              </p:cNvSpPr>
              <p:nvPr/>
            </p:nvSpPr>
            <p:spPr bwMode="auto">
              <a:xfrm>
                <a:off x="1656" y="3096"/>
                <a:ext cx="2508" cy="288"/>
              </a:xfrm>
              <a:prstGeom prst="rect">
                <a:avLst/>
              </a:prstGeom>
              <a:noFill/>
              <a:ln w="9525">
                <a:solidFill>
                  <a:schemeClr val="bg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0"/>
                  </a:spcBef>
                  <a:buClrTx/>
                  <a:buFontTx/>
                  <a:buNone/>
                  <a:defRPr/>
                </a:pPr>
                <a:r>
                  <a:rPr lang="en-US" altLang="zh-CN" sz="1600" b="0">
                    <a:solidFill>
                      <a:srgbClr val="000000"/>
                    </a:solidFill>
                    <a:latin typeface="Times New Roman" panose="02020603050405020304" pitchFamily="18" charset="0"/>
                    <a:cs typeface="+mn-cs"/>
                  </a:rPr>
                  <a:t>          </a:t>
                </a:r>
                <a:r>
                  <a:rPr lang="zh-CN" altLang="en-US" sz="2000">
                    <a:solidFill>
                      <a:srgbClr val="FFFFFF"/>
                    </a:solidFill>
                    <a:latin typeface="Times New Roman" panose="02020603050405020304" pitchFamily="18" charset="0"/>
                    <a:cs typeface="+mn-cs"/>
                  </a:rPr>
                  <a:t>段号</a:t>
                </a:r>
                <a:r>
                  <a:rPr lang="en-US" altLang="zh-CN" sz="2000">
                    <a:solidFill>
                      <a:srgbClr val="FFFFFF"/>
                    </a:solidFill>
                    <a:latin typeface="Times New Roman" panose="02020603050405020304" pitchFamily="18" charset="0"/>
                    <a:cs typeface="+mn-cs"/>
                  </a:rPr>
                  <a:t>S              </a:t>
                </a:r>
                <a:r>
                  <a:rPr lang="zh-CN" altLang="en-US" sz="2000">
                    <a:solidFill>
                      <a:srgbClr val="FFFFFF"/>
                    </a:solidFill>
                    <a:latin typeface="Times New Roman" panose="02020603050405020304" pitchFamily="18" charset="0"/>
                    <a:cs typeface="+mn-cs"/>
                  </a:rPr>
                  <a:t>段内位移量</a:t>
                </a:r>
                <a:r>
                  <a:rPr lang="en-US" altLang="zh-CN" sz="2000">
                    <a:solidFill>
                      <a:srgbClr val="FFFFFF"/>
                    </a:solidFill>
                    <a:latin typeface="Times New Roman" panose="02020603050405020304" pitchFamily="18" charset="0"/>
                    <a:cs typeface="+mn-cs"/>
                  </a:rPr>
                  <a:t>W</a:t>
                </a:r>
              </a:p>
            </p:txBody>
          </p:sp>
          <p:sp>
            <p:nvSpPr>
              <p:cNvPr id="60429" name="Line 21"/>
              <p:cNvSpPr>
                <a:spLocks noChangeShapeType="1"/>
              </p:cNvSpPr>
              <p:nvPr/>
            </p:nvSpPr>
            <p:spPr bwMode="auto">
              <a:xfrm>
                <a:off x="2724" y="3108"/>
                <a:ext cx="0" cy="288"/>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grpSp>
        <p:sp>
          <p:nvSpPr>
            <p:cNvPr id="60427" name="Text Box 22"/>
            <p:cNvSpPr txBox="1">
              <a:spLocks noChangeArrowheads="1"/>
            </p:cNvSpPr>
            <p:nvPr/>
          </p:nvSpPr>
          <p:spPr bwMode="auto">
            <a:xfrm>
              <a:off x="1536" y="3204"/>
              <a:ext cx="2688"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spcBef>
                  <a:spcPct val="50000"/>
                </a:spcBef>
                <a:buClrTx/>
                <a:buFontTx/>
                <a:buNone/>
                <a:defRPr/>
              </a:pPr>
              <a:r>
                <a:rPr lang="en-US" altLang="zh-CN" sz="2000">
                  <a:solidFill>
                    <a:srgbClr val="FFFFFF"/>
                  </a:solidFill>
                  <a:latin typeface="Times New Roman" panose="02020603050405020304" pitchFamily="18" charset="0"/>
                  <a:ea typeface="隶书" panose="02010509060101010101" pitchFamily="49" charset="-122"/>
                  <a:cs typeface="+mn-cs"/>
                </a:rPr>
                <a:t>31 </a:t>
              </a:r>
              <a:r>
                <a:rPr lang="en-US" altLang="zh-CN" sz="2400" b="0">
                  <a:solidFill>
                    <a:srgbClr val="FFFFFF"/>
                  </a:solidFill>
                  <a:latin typeface="Times New Roman" panose="02020603050405020304" pitchFamily="18" charset="0"/>
                  <a:ea typeface="隶书" panose="02010509060101010101" pitchFamily="49" charset="-122"/>
                  <a:cs typeface="+mn-cs"/>
                </a:rPr>
                <a:t>               </a:t>
              </a:r>
              <a:r>
                <a:rPr lang="en-US" altLang="zh-CN" sz="2000">
                  <a:solidFill>
                    <a:srgbClr val="FFFFFF"/>
                  </a:solidFill>
                  <a:latin typeface="Times New Roman" panose="02020603050405020304" pitchFamily="18" charset="0"/>
                  <a:ea typeface="隶书" panose="02010509060101010101" pitchFamily="49" charset="-122"/>
                  <a:cs typeface="+mn-cs"/>
                </a:rPr>
                <a:t>16 15                              0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7649"/>
                                        </p:tgtEl>
                                        <p:attrNameLst>
                                          <p:attrName>style.visibility</p:attrName>
                                        </p:attrNameLst>
                                      </p:cBhvr>
                                      <p:to>
                                        <p:strVal val="visible"/>
                                      </p:to>
                                    </p:set>
                                    <p:animEffect transition="in" filter="wipe(left)">
                                      <p:cBhvr>
                                        <p:cTn id="7" dur="500"/>
                                        <p:tgtEl>
                                          <p:spTgt spid="19764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97650"/>
                                        </p:tgtEl>
                                        <p:attrNameLst>
                                          <p:attrName>style.visibility</p:attrName>
                                        </p:attrNameLst>
                                      </p:cBhvr>
                                      <p:to>
                                        <p:strVal val="visible"/>
                                      </p:to>
                                    </p:set>
                                    <p:animEffect transition="in" filter="wipe(left)">
                                      <p:cBhvr>
                                        <p:cTn id="11" dur="500"/>
                                        <p:tgtEl>
                                          <p:spTgt spid="19765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97648"/>
                                        </p:tgtEl>
                                        <p:attrNameLst>
                                          <p:attrName>style.visibility</p:attrName>
                                        </p:attrNameLst>
                                      </p:cBhvr>
                                      <p:to>
                                        <p:strVal val="visible"/>
                                      </p:to>
                                    </p:set>
                                    <p:animEffect transition="in" filter="wipe(left)">
                                      <p:cBhvr>
                                        <p:cTn id="16" dur="500"/>
                                        <p:tgtEl>
                                          <p:spTgt spid="197648"/>
                                        </p:tgtEl>
                                      </p:cBhvr>
                                    </p:animEffect>
                                  </p:childTnLst>
                                </p:cTn>
                              </p:par>
                            </p:childTnLst>
                          </p:cTn>
                        </p:par>
                        <p:par>
                          <p:cTn id="17" fill="hold" nodeType="afterGroup">
                            <p:stCondLst>
                              <p:cond delay="500"/>
                            </p:stCondLst>
                            <p:childTnLst>
                              <p:par>
                                <p:cTn id="18" presetID="1" presetClass="entr" presetSubtype="0" fill="hold" nodeType="afterEffect">
                                  <p:stCondLst>
                                    <p:cond delay="1000"/>
                                  </p:stCondLst>
                                  <p:childTnLst>
                                    <p:set>
                                      <p:cBhvr>
                                        <p:cTn id="19" dur="1" fill="hold">
                                          <p:stCondLst>
                                            <p:cond delay="499"/>
                                          </p:stCondLst>
                                        </p:cTn>
                                        <p:tgtEl>
                                          <p:spTgt spid="197636"/>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97646"/>
                                        </p:tgtEl>
                                        <p:attrNameLst>
                                          <p:attrName>style.visibility</p:attrName>
                                        </p:attrNameLst>
                                      </p:cBhvr>
                                      <p:to>
                                        <p:strVal val="visible"/>
                                      </p:to>
                                    </p:set>
                                    <p:animEffect transition="in" filter="wipe(left)">
                                      <p:cBhvr>
                                        <p:cTn id="24" dur="500"/>
                                        <p:tgtEl>
                                          <p:spTgt spid="197646"/>
                                        </p:tgtEl>
                                      </p:cBhvr>
                                    </p:animEffect>
                                  </p:childTnLst>
                                </p:cTn>
                              </p:par>
                            </p:childTnLst>
                          </p:cTn>
                        </p:par>
                        <p:par>
                          <p:cTn id="25" fill="hold" nodeType="afterGroup">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97647"/>
                                        </p:tgtEl>
                                        <p:attrNameLst>
                                          <p:attrName>style.visibility</p:attrName>
                                        </p:attrNameLst>
                                      </p:cBhvr>
                                      <p:to>
                                        <p:strVal val="visible"/>
                                      </p:to>
                                    </p:set>
                                    <p:animEffect transition="in" filter="wipe(left)">
                                      <p:cBhvr>
                                        <p:cTn id="28" dur="500"/>
                                        <p:tgtEl>
                                          <p:spTgt spid="197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46" grpId="0"/>
      <p:bldP spid="197647" grpId="0"/>
      <p:bldP spid="197648" grpId="0"/>
      <p:bldP spid="197649"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showMasterPhAnim="0">
  <p:cSld>
    <p:bg bwMode="auto">
      <p:bgPr>
        <a:solidFill>
          <a:srgbClr val="6699FF"/>
        </a:solidFill>
        <a:effectLst/>
      </p:bgPr>
    </p:bg>
    <p:spTree>
      <p:nvGrpSpPr>
        <p:cNvPr id="1" name=""/>
        <p:cNvGrpSpPr/>
        <p:nvPr/>
      </p:nvGrpSpPr>
      <p:grpSpPr>
        <a:xfrm>
          <a:off x="0" y="0"/>
          <a:ext cx="0" cy="0"/>
          <a:chOff x="0" y="0"/>
          <a:chExt cx="0" cy="0"/>
        </a:xfrm>
      </p:grpSpPr>
      <p:sp>
        <p:nvSpPr>
          <p:cNvPr id="217090" name="Rectangle 2"/>
          <p:cNvSpPr>
            <a:spLocks noGrp="1" noChangeArrowheads="1"/>
          </p:cNvSpPr>
          <p:nvPr>
            <p:ph idx="1"/>
          </p:nvPr>
        </p:nvSpPr>
        <p:spPr bwMode="auto">
          <a:xfrm>
            <a:off x="490538" y="2619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 typeface="Wingdings" panose="05000000000000000000" pitchFamily="2" charset="2"/>
              <a:buNone/>
            </a:pPr>
            <a:r>
              <a:rPr lang="zh-CN" altLang="en-US" sz="2800" smtClean="0">
                <a:solidFill>
                  <a:schemeClr val="bg1"/>
                </a:solidFill>
                <a:latin typeface="楷体" pitchFamily="49" charset="-122"/>
                <a:ea typeface="楷体" pitchFamily="49" charset="-122"/>
              </a:rPr>
              <a:t>请求分段地址变换过程：</a:t>
            </a:r>
          </a:p>
        </p:txBody>
      </p:sp>
      <p:sp>
        <p:nvSpPr>
          <p:cNvPr id="217091" name="AutoShape 3"/>
          <p:cNvSpPr>
            <a:spLocks noChangeArrowheads="1"/>
          </p:cNvSpPr>
          <p:nvPr/>
        </p:nvSpPr>
        <p:spPr bwMode="auto">
          <a:xfrm>
            <a:off x="495300" y="1219200"/>
            <a:ext cx="1676400" cy="381000"/>
          </a:xfrm>
          <a:prstGeom prst="flowChartAlternateProcess">
            <a:avLst/>
          </a:prstGeom>
          <a:solidFill>
            <a:srgbClr val="FFFFCC"/>
          </a:solidFill>
          <a:ln w="9525">
            <a:solidFill>
              <a:srgbClr val="FF505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defRPr/>
            </a:pPr>
            <a:r>
              <a:rPr lang="zh-CN" altLang="en-US" sz="1800">
                <a:solidFill>
                  <a:srgbClr val="000000"/>
                </a:solidFill>
                <a:latin typeface="Times New Roman" panose="02020603050405020304" pitchFamily="18" charset="0"/>
                <a:cs typeface="+mn-cs"/>
                <a:sym typeface="+mn-ea"/>
              </a:rPr>
              <a:t>访问</a:t>
            </a:r>
            <a:r>
              <a:rPr lang="en-US" altLang="zh-CN" sz="1800">
                <a:solidFill>
                  <a:srgbClr val="000000"/>
                </a:solidFill>
                <a:latin typeface="Times New Roman" panose="02020603050405020304" pitchFamily="18" charset="0"/>
                <a:cs typeface="+mn-cs"/>
                <a:sym typeface="+mn-ea"/>
              </a:rPr>
              <a:t>[S][W]</a:t>
            </a:r>
            <a:endParaRPr lang="en-US" altLang="zh-CN" sz="1800">
              <a:solidFill>
                <a:srgbClr val="000000"/>
              </a:solidFill>
              <a:latin typeface="Times New Roman" panose="02020603050405020304" pitchFamily="18" charset="0"/>
              <a:cs typeface="+mn-cs"/>
            </a:endParaRPr>
          </a:p>
        </p:txBody>
      </p:sp>
      <p:sp>
        <p:nvSpPr>
          <p:cNvPr id="217092" name="Line 4"/>
          <p:cNvSpPr>
            <a:spLocks noChangeShapeType="1"/>
          </p:cNvSpPr>
          <p:nvPr/>
        </p:nvSpPr>
        <p:spPr bwMode="auto">
          <a:xfrm>
            <a:off x="1333500" y="1600200"/>
            <a:ext cx="0" cy="152400"/>
          </a:xfrm>
          <a:prstGeom prst="line">
            <a:avLst/>
          </a:prstGeom>
          <a:noFill/>
          <a:ln w="19050">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217093" name="AutoShape 5"/>
          <p:cNvSpPr>
            <a:spLocks noChangeArrowheads="1"/>
          </p:cNvSpPr>
          <p:nvPr/>
        </p:nvSpPr>
        <p:spPr bwMode="auto">
          <a:xfrm>
            <a:off x="495300" y="1752600"/>
            <a:ext cx="1752600" cy="609600"/>
          </a:xfrm>
          <a:prstGeom prst="flowChartDecision">
            <a:avLst/>
          </a:prstGeom>
          <a:solidFill>
            <a:srgbClr val="FFFFCC"/>
          </a:solidFill>
          <a:ln w="9525">
            <a:solidFill>
              <a:srgbClr val="FF505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defRPr/>
            </a:pPr>
            <a:r>
              <a:rPr lang="en-US" altLang="zh-CN" sz="1800">
                <a:solidFill>
                  <a:srgbClr val="000000"/>
                </a:solidFill>
                <a:latin typeface="Times New Roman" panose="02020603050405020304" pitchFamily="18" charset="0"/>
                <a:cs typeface="+mn-cs"/>
                <a:sym typeface="+mn-ea"/>
              </a:rPr>
              <a:t>W</a:t>
            </a:r>
            <a:r>
              <a:rPr lang="en-US" altLang="zh-CN" sz="1800">
                <a:solidFill>
                  <a:srgbClr val="000000"/>
                </a:solidFill>
                <a:latin typeface="Times New Roman" panose="02020603050405020304" pitchFamily="18" charset="0"/>
                <a:cs typeface="+mn-cs"/>
                <a:sym typeface="Symbol" panose="05050102010706020507" pitchFamily="18" charset="2"/>
              </a:rPr>
              <a:t></a:t>
            </a:r>
            <a:r>
              <a:rPr lang="zh-CN" altLang="en-US" sz="1800">
                <a:solidFill>
                  <a:srgbClr val="000000"/>
                </a:solidFill>
                <a:latin typeface="Times New Roman" panose="02020603050405020304" pitchFamily="18" charset="0"/>
                <a:cs typeface="+mn-cs"/>
                <a:sym typeface="+mn-ea"/>
              </a:rPr>
              <a:t>段长</a:t>
            </a:r>
            <a:endParaRPr lang="zh-CN" altLang="en-US" sz="1800">
              <a:solidFill>
                <a:srgbClr val="000000"/>
              </a:solidFill>
              <a:latin typeface="Times New Roman" panose="02020603050405020304" pitchFamily="18" charset="0"/>
              <a:cs typeface="+mn-cs"/>
            </a:endParaRPr>
          </a:p>
        </p:txBody>
      </p:sp>
      <p:sp>
        <p:nvSpPr>
          <p:cNvPr id="217094" name="Line 6"/>
          <p:cNvSpPr>
            <a:spLocks noChangeShapeType="1"/>
          </p:cNvSpPr>
          <p:nvPr/>
        </p:nvSpPr>
        <p:spPr bwMode="auto">
          <a:xfrm>
            <a:off x="2171700" y="2057400"/>
            <a:ext cx="533400" cy="0"/>
          </a:xfrm>
          <a:prstGeom prst="line">
            <a:avLst/>
          </a:prstGeom>
          <a:noFill/>
          <a:ln w="19050">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217095" name="Rectangle 7"/>
          <p:cNvSpPr>
            <a:spLocks noChangeArrowheads="1"/>
          </p:cNvSpPr>
          <p:nvPr/>
        </p:nvSpPr>
        <p:spPr bwMode="auto">
          <a:xfrm>
            <a:off x="2705100" y="1752600"/>
            <a:ext cx="1143000" cy="609600"/>
          </a:xfrm>
          <a:prstGeom prst="rect">
            <a:avLst/>
          </a:prstGeom>
          <a:solidFill>
            <a:srgbClr val="FFFFCC"/>
          </a:solidFill>
          <a:ln w="9525">
            <a:solidFill>
              <a:srgbClr val="FF505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defRPr/>
            </a:pPr>
            <a:r>
              <a:rPr lang="zh-CN" altLang="en-US" sz="1800">
                <a:solidFill>
                  <a:srgbClr val="000000"/>
                </a:solidFill>
                <a:latin typeface="Times New Roman" panose="02020603050405020304" pitchFamily="18" charset="0"/>
                <a:cs typeface="+mn-cs"/>
              </a:rPr>
              <a:t>分段越界</a:t>
            </a:r>
          </a:p>
          <a:p>
            <a:pPr algn="ctr">
              <a:spcBef>
                <a:spcPct val="0"/>
              </a:spcBef>
              <a:buClrTx/>
              <a:buFontTx/>
              <a:buNone/>
              <a:defRPr/>
            </a:pPr>
            <a:r>
              <a:rPr lang="zh-CN" altLang="en-US" sz="1800">
                <a:solidFill>
                  <a:srgbClr val="000000"/>
                </a:solidFill>
                <a:latin typeface="Times New Roman" panose="02020603050405020304" pitchFamily="18" charset="0"/>
                <a:cs typeface="+mn-cs"/>
              </a:rPr>
              <a:t>中断处理</a:t>
            </a:r>
            <a:endParaRPr lang="zh-CN" altLang="en-US" sz="2400" b="0">
              <a:solidFill>
                <a:srgbClr val="000000"/>
              </a:solidFill>
              <a:latin typeface="Times New Roman" panose="02020603050405020304" pitchFamily="18" charset="0"/>
              <a:cs typeface="+mn-cs"/>
            </a:endParaRPr>
          </a:p>
        </p:txBody>
      </p:sp>
      <p:sp>
        <p:nvSpPr>
          <p:cNvPr id="217096" name="Line 8"/>
          <p:cNvSpPr>
            <a:spLocks noChangeShapeType="1"/>
          </p:cNvSpPr>
          <p:nvPr/>
        </p:nvSpPr>
        <p:spPr bwMode="auto">
          <a:xfrm>
            <a:off x="1333500" y="2362200"/>
            <a:ext cx="0" cy="381000"/>
          </a:xfrm>
          <a:prstGeom prst="line">
            <a:avLst/>
          </a:prstGeom>
          <a:noFill/>
          <a:ln w="19050">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217097" name="AutoShape 9"/>
          <p:cNvSpPr>
            <a:spLocks noChangeArrowheads="1"/>
          </p:cNvSpPr>
          <p:nvPr/>
        </p:nvSpPr>
        <p:spPr bwMode="auto">
          <a:xfrm>
            <a:off x="266700" y="2743200"/>
            <a:ext cx="2057400" cy="609600"/>
          </a:xfrm>
          <a:prstGeom prst="flowChartDecision">
            <a:avLst/>
          </a:prstGeom>
          <a:solidFill>
            <a:srgbClr val="FFFFCC"/>
          </a:solidFill>
          <a:ln w="9525">
            <a:solidFill>
              <a:srgbClr val="FF505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defRPr/>
            </a:pPr>
            <a:r>
              <a:rPr lang="zh-CN" altLang="en-US" sz="1800">
                <a:solidFill>
                  <a:srgbClr val="000000"/>
                </a:solidFill>
                <a:latin typeface="Times New Roman" panose="02020603050405020304" pitchFamily="18" charset="0"/>
                <a:cs typeface="+mn-cs"/>
                <a:sym typeface="+mn-ea"/>
              </a:rPr>
              <a:t>符合存取方式</a:t>
            </a:r>
            <a:endParaRPr lang="zh-CN" altLang="en-US" sz="1800">
              <a:solidFill>
                <a:srgbClr val="000000"/>
              </a:solidFill>
              <a:latin typeface="Times New Roman" panose="02020603050405020304" pitchFamily="18" charset="0"/>
              <a:cs typeface="+mn-cs"/>
            </a:endParaRPr>
          </a:p>
        </p:txBody>
      </p:sp>
      <p:sp>
        <p:nvSpPr>
          <p:cNvPr id="217098" name="Text Box 10"/>
          <p:cNvSpPr txBox="1">
            <a:spLocks noChangeArrowheads="1"/>
          </p:cNvSpPr>
          <p:nvPr/>
        </p:nvSpPr>
        <p:spPr bwMode="auto">
          <a:xfrm>
            <a:off x="2247900" y="160020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FontTx/>
              <a:buNone/>
              <a:defRPr/>
            </a:pPr>
            <a:r>
              <a:rPr lang="en-US" altLang="zh-CN" sz="1600">
                <a:solidFill>
                  <a:srgbClr val="FFFFFF"/>
                </a:solidFill>
                <a:latin typeface="Times New Roman" panose="02020603050405020304" pitchFamily="18" charset="0"/>
                <a:cs typeface="+mn-cs"/>
              </a:rPr>
              <a:t>N</a:t>
            </a:r>
            <a:endParaRPr lang="en-US" altLang="zh-CN" sz="2400" b="0">
              <a:solidFill>
                <a:srgbClr val="000000"/>
              </a:solidFill>
              <a:latin typeface="Times New Roman" panose="02020603050405020304" pitchFamily="18" charset="0"/>
              <a:cs typeface="+mn-cs"/>
            </a:endParaRPr>
          </a:p>
        </p:txBody>
      </p:sp>
      <p:sp>
        <p:nvSpPr>
          <p:cNvPr id="217099" name="Text Box 11"/>
          <p:cNvSpPr txBox="1">
            <a:spLocks noChangeArrowheads="1"/>
          </p:cNvSpPr>
          <p:nvPr/>
        </p:nvSpPr>
        <p:spPr bwMode="auto">
          <a:xfrm>
            <a:off x="800100" y="243840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defRPr/>
            </a:pPr>
            <a:r>
              <a:rPr lang="en-US" altLang="zh-CN" sz="1600" b="0">
                <a:solidFill>
                  <a:srgbClr val="FFFFFF"/>
                </a:solidFill>
                <a:latin typeface="Times New Roman" panose="02020603050405020304" pitchFamily="18" charset="0"/>
                <a:cs typeface="+mn-cs"/>
              </a:rPr>
              <a:t>Y</a:t>
            </a:r>
            <a:endParaRPr lang="en-US" altLang="zh-CN" sz="2400" b="0">
              <a:solidFill>
                <a:srgbClr val="000000"/>
              </a:solidFill>
              <a:latin typeface="Times New Roman" panose="02020603050405020304" pitchFamily="18" charset="0"/>
              <a:cs typeface="+mn-cs"/>
            </a:endParaRPr>
          </a:p>
        </p:txBody>
      </p:sp>
      <p:sp>
        <p:nvSpPr>
          <p:cNvPr id="217100" name="Line 12"/>
          <p:cNvSpPr>
            <a:spLocks noChangeShapeType="1"/>
          </p:cNvSpPr>
          <p:nvPr/>
        </p:nvSpPr>
        <p:spPr bwMode="auto">
          <a:xfrm flipH="1">
            <a:off x="1333500" y="3352800"/>
            <a:ext cx="0" cy="304800"/>
          </a:xfrm>
          <a:prstGeom prst="line">
            <a:avLst/>
          </a:prstGeom>
          <a:noFill/>
          <a:ln w="19050">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217101" name="Text Box 13"/>
          <p:cNvSpPr txBox="1">
            <a:spLocks noChangeArrowheads="1"/>
          </p:cNvSpPr>
          <p:nvPr/>
        </p:nvSpPr>
        <p:spPr bwMode="auto">
          <a:xfrm>
            <a:off x="860425" y="3262313"/>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defRPr/>
            </a:pPr>
            <a:r>
              <a:rPr lang="en-US" altLang="zh-CN" sz="1600">
                <a:solidFill>
                  <a:srgbClr val="FFFFFF"/>
                </a:solidFill>
                <a:latin typeface="Times New Roman" panose="02020603050405020304" pitchFamily="18" charset="0"/>
                <a:cs typeface="+mn-cs"/>
              </a:rPr>
              <a:t>Y</a:t>
            </a:r>
            <a:endParaRPr lang="en-US" altLang="zh-CN" sz="2400" b="0">
              <a:solidFill>
                <a:srgbClr val="000000"/>
              </a:solidFill>
              <a:latin typeface="Times New Roman" panose="02020603050405020304" pitchFamily="18" charset="0"/>
              <a:cs typeface="+mn-cs"/>
            </a:endParaRPr>
          </a:p>
        </p:txBody>
      </p:sp>
      <p:sp>
        <p:nvSpPr>
          <p:cNvPr id="217102" name="Line 14"/>
          <p:cNvSpPr>
            <a:spLocks noChangeShapeType="1"/>
          </p:cNvSpPr>
          <p:nvPr/>
        </p:nvSpPr>
        <p:spPr bwMode="auto">
          <a:xfrm>
            <a:off x="2324100" y="3048000"/>
            <a:ext cx="381000" cy="0"/>
          </a:xfrm>
          <a:prstGeom prst="line">
            <a:avLst/>
          </a:prstGeom>
          <a:noFill/>
          <a:ln w="19050">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217103" name="Rectangle 15"/>
          <p:cNvSpPr>
            <a:spLocks noChangeArrowheads="1"/>
          </p:cNvSpPr>
          <p:nvPr/>
        </p:nvSpPr>
        <p:spPr bwMode="auto">
          <a:xfrm>
            <a:off x="2705100" y="2743200"/>
            <a:ext cx="1143000" cy="685800"/>
          </a:xfrm>
          <a:prstGeom prst="rect">
            <a:avLst/>
          </a:prstGeom>
          <a:solidFill>
            <a:srgbClr val="FFFFCC"/>
          </a:solidFill>
          <a:ln w="9525">
            <a:solidFill>
              <a:srgbClr val="FF505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defRPr/>
            </a:pPr>
            <a:r>
              <a:rPr lang="zh-CN" altLang="en-US" sz="1800">
                <a:solidFill>
                  <a:srgbClr val="000000"/>
                </a:solidFill>
                <a:latin typeface="Times New Roman" panose="02020603050405020304" pitchFamily="18" charset="0"/>
                <a:cs typeface="+mn-cs"/>
              </a:rPr>
              <a:t>分段保护</a:t>
            </a:r>
          </a:p>
          <a:p>
            <a:pPr algn="ctr">
              <a:spcBef>
                <a:spcPct val="0"/>
              </a:spcBef>
              <a:buClrTx/>
              <a:buFontTx/>
              <a:buNone/>
              <a:defRPr/>
            </a:pPr>
            <a:r>
              <a:rPr lang="zh-CN" altLang="en-US" sz="1800">
                <a:solidFill>
                  <a:srgbClr val="000000"/>
                </a:solidFill>
                <a:latin typeface="Times New Roman" panose="02020603050405020304" pitchFamily="18" charset="0"/>
                <a:cs typeface="+mn-cs"/>
              </a:rPr>
              <a:t>中断处理</a:t>
            </a:r>
            <a:endParaRPr lang="zh-CN" altLang="en-US" sz="2400" b="0">
              <a:solidFill>
                <a:srgbClr val="000000"/>
              </a:solidFill>
              <a:latin typeface="Times New Roman" panose="02020603050405020304" pitchFamily="18" charset="0"/>
              <a:cs typeface="+mn-cs"/>
            </a:endParaRPr>
          </a:p>
        </p:txBody>
      </p:sp>
      <p:sp>
        <p:nvSpPr>
          <p:cNvPr id="217104" name="AutoShape 16"/>
          <p:cNvSpPr>
            <a:spLocks noChangeArrowheads="1"/>
          </p:cNvSpPr>
          <p:nvPr/>
        </p:nvSpPr>
        <p:spPr bwMode="auto">
          <a:xfrm>
            <a:off x="342900" y="3657600"/>
            <a:ext cx="1905000" cy="609600"/>
          </a:xfrm>
          <a:prstGeom prst="flowChartDecision">
            <a:avLst/>
          </a:prstGeom>
          <a:solidFill>
            <a:srgbClr val="FFFFCC"/>
          </a:solidFill>
          <a:ln w="9525">
            <a:solidFill>
              <a:srgbClr val="FF505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defRPr/>
            </a:pPr>
            <a:r>
              <a:rPr lang="zh-CN" altLang="en-US" sz="1800">
                <a:solidFill>
                  <a:srgbClr val="000000"/>
                </a:solidFill>
                <a:latin typeface="Times New Roman" panose="02020603050405020304" pitchFamily="18" charset="0"/>
                <a:cs typeface="+mn-cs"/>
                <a:sym typeface="+mn-ea"/>
              </a:rPr>
              <a:t>段</a:t>
            </a:r>
            <a:r>
              <a:rPr lang="en-US" altLang="zh-CN" sz="1800">
                <a:solidFill>
                  <a:srgbClr val="000000"/>
                </a:solidFill>
                <a:latin typeface="Times New Roman" panose="02020603050405020304" pitchFamily="18" charset="0"/>
                <a:cs typeface="+mn-cs"/>
                <a:sym typeface="+mn-ea"/>
              </a:rPr>
              <a:t>S</a:t>
            </a:r>
            <a:r>
              <a:rPr lang="zh-CN" altLang="en-US" sz="1800">
                <a:solidFill>
                  <a:srgbClr val="000000"/>
                </a:solidFill>
                <a:latin typeface="Times New Roman" panose="02020603050405020304" pitchFamily="18" charset="0"/>
                <a:cs typeface="+mn-cs"/>
                <a:sym typeface="+mn-ea"/>
              </a:rPr>
              <a:t>在主存</a:t>
            </a:r>
            <a:endParaRPr lang="zh-CN" altLang="en-US" sz="2400" b="0">
              <a:solidFill>
                <a:srgbClr val="000000"/>
              </a:solidFill>
              <a:latin typeface="Times New Roman" panose="02020603050405020304" pitchFamily="18" charset="0"/>
              <a:cs typeface="+mn-cs"/>
            </a:endParaRPr>
          </a:p>
        </p:txBody>
      </p:sp>
      <p:sp>
        <p:nvSpPr>
          <p:cNvPr id="217105" name="Rectangle 17"/>
          <p:cNvSpPr>
            <a:spLocks noChangeArrowheads="1"/>
          </p:cNvSpPr>
          <p:nvPr/>
        </p:nvSpPr>
        <p:spPr bwMode="auto">
          <a:xfrm>
            <a:off x="2247900" y="259080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defRPr/>
            </a:pPr>
            <a:r>
              <a:rPr lang="en-US" altLang="zh-CN" sz="1600">
                <a:solidFill>
                  <a:srgbClr val="FFFFFF"/>
                </a:solidFill>
                <a:latin typeface="Times New Roman" panose="02020603050405020304" pitchFamily="18" charset="0"/>
                <a:cs typeface="+mn-cs"/>
              </a:rPr>
              <a:t>N</a:t>
            </a:r>
          </a:p>
        </p:txBody>
      </p:sp>
      <p:sp>
        <p:nvSpPr>
          <p:cNvPr id="217106" name="Line 18"/>
          <p:cNvSpPr>
            <a:spLocks noChangeShapeType="1"/>
          </p:cNvSpPr>
          <p:nvPr/>
        </p:nvSpPr>
        <p:spPr bwMode="auto">
          <a:xfrm>
            <a:off x="2171700" y="3962400"/>
            <a:ext cx="533400" cy="0"/>
          </a:xfrm>
          <a:prstGeom prst="line">
            <a:avLst/>
          </a:prstGeom>
          <a:noFill/>
          <a:ln w="19050">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217107" name="Rectangle 19"/>
          <p:cNvSpPr>
            <a:spLocks noChangeArrowheads="1"/>
          </p:cNvSpPr>
          <p:nvPr/>
        </p:nvSpPr>
        <p:spPr bwMode="auto">
          <a:xfrm>
            <a:off x="2705100" y="3657600"/>
            <a:ext cx="1143000" cy="609600"/>
          </a:xfrm>
          <a:prstGeom prst="rect">
            <a:avLst/>
          </a:prstGeom>
          <a:solidFill>
            <a:srgbClr val="FFFFCC"/>
          </a:solidFill>
          <a:ln w="9525">
            <a:solidFill>
              <a:srgbClr val="FF505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defRPr/>
            </a:pPr>
            <a:r>
              <a:rPr lang="zh-CN" altLang="en-US" sz="1800">
                <a:solidFill>
                  <a:srgbClr val="000000"/>
                </a:solidFill>
                <a:latin typeface="Times New Roman" panose="02020603050405020304" pitchFamily="18" charset="0"/>
                <a:cs typeface="+mn-cs"/>
              </a:rPr>
              <a:t>缺段</a:t>
            </a:r>
          </a:p>
          <a:p>
            <a:pPr algn="ctr">
              <a:spcBef>
                <a:spcPct val="0"/>
              </a:spcBef>
              <a:buClrTx/>
              <a:buFontTx/>
              <a:buNone/>
              <a:defRPr/>
            </a:pPr>
            <a:r>
              <a:rPr lang="zh-CN" altLang="en-US" sz="1800">
                <a:solidFill>
                  <a:srgbClr val="000000"/>
                </a:solidFill>
                <a:latin typeface="Times New Roman" panose="02020603050405020304" pitchFamily="18" charset="0"/>
                <a:cs typeface="+mn-cs"/>
              </a:rPr>
              <a:t>中断处理</a:t>
            </a:r>
            <a:endParaRPr lang="zh-CN" altLang="en-US" sz="2400" b="0">
              <a:solidFill>
                <a:srgbClr val="000000"/>
              </a:solidFill>
              <a:latin typeface="Times New Roman" panose="02020603050405020304" pitchFamily="18" charset="0"/>
              <a:cs typeface="+mn-cs"/>
            </a:endParaRPr>
          </a:p>
        </p:txBody>
      </p:sp>
      <p:sp>
        <p:nvSpPr>
          <p:cNvPr id="217108" name="Text Box 20"/>
          <p:cNvSpPr txBox="1">
            <a:spLocks noChangeArrowheads="1"/>
          </p:cNvSpPr>
          <p:nvPr/>
        </p:nvSpPr>
        <p:spPr bwMode="auto">
          <a:xfrm>
            <a:off x="2324100" y="342900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defRPr/>
            </a:pPr>
            <a:r>
              <a:rPr lang="en-US" altLang="zh-CN" sz="1600">
                <a:solidFill>
                  <a:srgbClr val="FFFFFF"/>
                </a:solidFill>
                <a:latin typeface="Times New Roman" panose="02020603050405020304" pitchFamily="18" charset="0"/>
                <a:cs typeface="+mn-cs"/>
              </a:rPr>
              <a:t>N</a:t>
            </a:r>
          </a:p>
        </p:txBody>
      </p:sp>
      <p:sp>
        <p:nvSpPr>
          <p:cNvPr id="217109" name="Line 21"/>
          <p:cNvSpPr>
            <a:spLocks noChangeShapeType="1"/>
          </p:cNvSpPr>
          <p:nvPr/>
        </p:nvSpPr>
        <p:spPr bwMode="auto">
          <a:xfrm>
            <a:off x="1333500" y="4267200"/>
            <a:ext cx="0" cy="381000"/>
          </a:xfrm>
          <a:prstGeom prst="line">
            <a:avLst/>
          </a:prstGeom>
          <a:noFill/>
          <a:ln w="19050">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217110" name="Text Box 22"/>
          <p:cNvSpPr txBox="1">
            <a:spLocks noChangeArrowheads="1"/>
          </p:cNvSpPr>
          <p:nvPr/>
        </p:nvSpPr>
        <p:spPr bwMode="auto">
          <a:xfrm>
            <a:off x="800100" y="426720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defRPr/>
            </a:pPr>
            <a:r>
              <a:rPr lang="en-US" altLang="zh-CN" sz="1600">
                <a:solidFill>
                  <a:srgbClr val="FFFFFF"/>
                </a:solidFill>
                <a:latin typeface="Times New Roman" panose="02020603050405020304" pitchFamily="18" charset="0"/>
                <a:cs typeface="+mn-cs"/>
              </a:rPr>
              <a:t>Y</a:t>
            </a:r>
            <a:endParaRPr lang="en-US" altLang="zh-CN" sz="2400" b="0">
              <a:solidFill>
                <a:srgbClr val="000000"/>
              </a:solidFill>
              <a:latin typeface="Times New Roman" panose="02020603050405020304" pitchFamily="18" charset="0"/>
              <a:cs typeface="+mn-cs"/>
            </a:endParaRPr>
          </a:p>
        </p:txBody>
      </p:sp>
      <p:sp>
        <p:nvSpPr>
          <p:cNvPr id="217111" name="Rectangle 23"/>
          <p:cNvSpPr>
            <a:spLocks noChangeArrowheads="1"/>
          </p:cNvSpPr>
          <p:nvPr/>
        </p:nvSpPr>
        <p:spPr bwMode="auto">
          <a:xfrm>
            <a:off x="190500" y="4648200"/>
            <a:ext cx="2362200" cy="457200"/>
          </a:xfrm>
          <a:prstGeom prst="rect">
            <a:avLst/>
          </a:prstGeom>
          <a:solidFill>
            <a:srgbClr val="FFFFCC"/>
          </a:solidFill>
          <a:ln w="9525">
            <a:solidFill>
              <a:srgbClr val="FF505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defRPr/>
            </a:pPr>
            <a:r>
              <a:rPr lang="zh-CN" altLang="en-US" sz="1800">
                <a:solidFill>
                  <a:srgbClr val="000000"/>
                </a:solidFill>
                <a:latin typeface="Times New Roman" panose="02020603050405020304" pitchFamily="18" charset="0"/>
                <a:cs typeface="+mn-cs"/>
              </a:rPr>
              <a:t>修改访问位、修改位</a:t>
            </a:r>
          </a:p>
        </p:txBody>
      </p:sp>
      <p:sp>
        <p:nvSpPr>
          <p:cNvPr id="217112" name="Line 24"/>
          <p:cNvSpPr>
            <a:spLocks noChangeShapeType="1"/>
          </p:cNvSpPr>
          <p:nvPr/>
        </p:nvSpPr>
        <p:spPr bwMode="auto">
          <a:xfrm>
            <a:off x="1333500" y="5105400"/>
            <a:ext cx="0" cy="381000"/>
          </a:xfrm>
          <a:prstGeom prst="line">
            <a:avLst/>
          </a:prstGeom>
          <a:noFill/>
          <a:ln w="19050">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217113" name="Rectangle 25"/>
          <p:cNvSpPr>
            <a:spLocks noChangeArrowheads="1"/>
          </p:cNvSpPr>
          <p:nvPr/>
        </p:nvSpPr>
        <p:spPr bwMode="auto">
          <a:xfrm>
            <a:off x="419100" y="5486400"/>
            <a:ext cx="1752600" cy="533400"/>
          </a:xfrm>
          <a:prstGeom prst="rect">
            <a:avLst/>
          </a:prstGeom>
          <a:solidFill>
            <a:srgbClr val="FFFFCC"/>
          </a:solidFill>
          <a:ln w="9525">
            <a:solidFill>
              <a:srgbClr val="FF505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defRPr/>
            </a:pPr>
            <a:r>
              <a:rPr lang="zh-CN" altLang="en-US" sz="1800">
                <a:solidFill>
                  <a:srgbClr val="000000"/>
                </a:solidFill>
                <a:latin typeface="Times New Roman" panose="02020603050405020304" pitchFamily="18" charset="0"/>
                <a:cs typeface="+mn-cs"/>
              </a:rPr>
              <a:t>形成物理地址</a:t>
            </a:r>
          </a:p>
        </p:txBody>
      </p:sp>
      <p:sp>
        <p:nvSpPr>
          <p:cNvPr id="217114" name="Line 26"/>
          <p:cNvSpPr>
            <a:spLocks noChangeShapeType="1"/>
          </p:cNvSpPr>
          <p:nvPr/>
        </p:nvSpPr>
        <p:spPr bwMode="auto">
          <a:xfrm>
            <a:off x="1333500" y="6019800"/>
            <a:ext cx="0" cy="228600"/>
          </a:xfrm>
          <a:prstGeom prst="line">
            <a:avLst/>
          </a:prstGeom>
          <a:noFill/>
          <a:ln w="19050">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217115" name="AutoShape 27"/>
          <p:cNvSpPr>
            <a:spLocks noChangeArrowheads="1"/>
          </p:cNvSpPr>
          <p:nvPr/>
        </p:nvSpPr>
        <p:spPr bwMode="auto">
          <a:xfrm>
            <a:off x="800100" y="6248400"/>
            <a:ext cx="933450" cy="285750"/>
          </a:xfrm>
          <a:prstGeom prst="roundRect">
            <a:avLst>
              <a:gd name="adj" fmla="val 16667"/>
            </a:avLst>
          </a:prstGeom>
          <a:solidFill>
            <a:srgbClr val="FFFFCC"/>
          </a:solidFill>
          <a:ln w="9525">
            <a:solidFill>
              <a:srgbClr val="FF5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defRPr/>
            </a:pPr>
            <a:r>
              <a:rPr lang="en-US" altLang="zh-CN" sz="1600">
                <a:solidFill>
                  <a:srgbClr val="000000"/>
                </a:solidFill>
                <a:latin typeface="Times New Roman" panose="02020603050405020304" pitchFamily="18" charset="0"/>
                <a:cs typeface="+mn-cs"/>
                <a:sym typeface="+mn-ea"/>
              </a:rPr>
              <a:t>  </a:t>
            </a:r>
            <a:r>
              <a:rPr lang="zh-CN" altLang="en-US" sz="1600">
                <a:solidFill>
                  <a:srgbClr val="000000"/>
                </a:solidFill>
                <a:latin typeface="Times New Roman" panose="02020603050405020304" pitchFamily="18" charset="0"/>
                <a:cs typeface="+mn-cs"/>
                <a:sym typeface="+mn-ea"/>
              </a:rPr>
              <a:t>返回</a:t>
            </a:r>
            <a:endParaRPr lang="zh-CN" altLang="en-US" sz="1600">
              <a:solidFill>
                <a:srgbClr val="000000"/>
              </a:solidFill>
              <a:latin typeface="Times New Roman" panose="02020603050405020304" pitchFamily="18" charset="0"/>
              <a:cs typeface="+mn-cs"/>
            </a:endParaRPr>
          </a:p>
        </p:txBody>
      </p:sp>
      <p:grpSp>
        <p:nvGrpSpPr>
          <p:cNvPr id="217116" name="Group 28"/>
          <p:cNvGrpSpPr>
            <a:grpSpLocks/>
          </p:cNvGrpSpPr>
          <p:nvPr/>
        </p:nvGrpSpPr>
        <p:grpSpPr bwMode="auto">
          <a:xfrm>
            <a:off x="3910013" y="1081088"/>
            <a:ext cx="5437187" cy="4824412"/>
            <a:chOff x="2604" y="864"/>
            <a:chExt cx="3132" cy="2856"/>
          </a:xfrm>
        </p:grpSpPr>
        <p:pic>
          <p:nvPicPr>
            <p:cNvPr id="70685" name="Picture 29" descr="段地址变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4" y="864"/>
              <a:ext cx="3132" cy="2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4" name="Rectangle 30"/>
            <p:cNvSpPr>
              <a:spLocks noChangeArrowheads="1"/>
            </p:cNvSpPr>
            <p:nvPr/>
          </p:nvSpPr>
          <p:spPr bwMode="auto">
            <a:xfrm>
              <a:off x="3515" y="3388"/>
              <a:ext cx="1555" cy="266"/>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defRPr/>
              </a:pPr>
              <a:r>
                <a:rPr lang="zh-CN" altLang="en-US" sz="2000">
                  <a:solidFill>
                    <a:srgbClr val="000000"/>
                  </a:solidFill>
                  <a:latin typeface="Times New Roman" panose="02020603050405020304" pitchFamily="18" charset="0"/>
                  <a:cs typeface="+mn-cs"/>
                </a:rPr>
                <a:t>地址变换过程</a:t>
              </a:r>
            </a:p>
          </p:txBody>
        </p:sp>
        <p:sp>
          <p:nvSpPr>
            <p:cNvPr id="61475" name="Text Box 31"/>
            <p:cNvSpPr txBox="1">
              <a:spLocks noChangeArrowheads="1"/>
            </p:cNvSpPr>
            <p:nvPr/>
          </p:nvSpPr>
          <p:spPr bwMode="auto">
            <a:xfrm>
              <a:off x="4711" y="1243"/>
              <a:ext cx="670" cy="11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60000"/>
                </a:lnSpc>
                <a:spcBef>
                  <a:spcPct val="0"/>
                </a:spcBef>
                <a:buClrTx/>
                <a:buFontTx/>
                <a:buNone/>
                <a:defRPr/>
              </a:pPr>
              <a:r>
                <a:rPr lang="en-US" altLang="zh-CN" sz="1200">
                  <a:solidFill>
                    <a:srgbClr val="000000"/>
                  </a:solidFill>
                  <a:latin typeface="Times New Roman" panose="02020603050405020304" pitchFamily="18" charset="0"/>
                  <a:cs typeface="+mn-cs"/>
                </a:rPr>
                <a:t>2               100</a:t>
              </a:r>
              <a:endParaRPr lang="en-US" altLang="zh-CN" sz="1400">
                <a:solidFill>
                  <a:srgbClr val="000000"/>
                </a:solidFill>
                <a:latin typeface="Times New Roman" panose="02020603050405020304" pitchFamily="18" charset="0"/>
                <a:cs typeface="+mn-cs"/>
              </a:endParaRPr>
            </a:p>
          </p:txBody>
        </p:sp>
        <p:sp>
          <p:nvSpPr>
            <p:cNvPr id="61476" name="Oval 32"/>
            <p:cNvSpPr>
              <a:spLocks noChangeArrowheads="1"/>
            </p:cNvSpPr>
            <p:nvPr/>
          </p:nvSpPr>
          <p:spPr bwMode="auto">
            <a:xfrm>
              <a:off x="3304" y="1329"/>
              <a:ext cx="144" cy="155"/>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defRPr/>
              </a:pPr>
              <a:r>
                <a:rPr lang="en-US" altLang="zh-CN" sz="1600">
                  <a:solidFill>
                    <a:srgbClr val="000000"/>
                  </a:solidFill>
                  <a:latin typeface="Times New Roman" panose="02020603050405020304" pitchFamily="18" charset="0"/>
                  <a:cs typeface="+mn-cs"/>
                </a:rPr>
                <a:t>1</a:t>
              </a:r>
            </a:p>
          </p:txBody>
        </p:sp>
        <p:sp>
          <p:nvSpPr>
            <p:cNvPr id="61477" name="Oval 33"/>
            <p:cNvSpPr>
              <a:spLocks noChangeArrowheads="1"/>
            </p:cNvSpPr>
            <p:nvPr/>
          </p:nvSpPr>
          <p:spPr bwMode="auto">
            <a:xfrm>
              <a:off x="4531" y="1434"/>
              <a:ext cx="134" cy="144"/>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defRPr/>
              </a:pPr>
              <a:r>
                <a:rPr lang="en-US" altLang="zh-CN" sz="2000">
                  <a:solidFill>
                    <a:srgbClr val="000000"/>
                  </a:solidFill>
                  <a:latin typeface="Times New Roman" panose="02020603050405020304" pitchFamily="18" charset="0"/>
                  <a:cs typeface="+mn-cs"/>
                </a:rPr>
                <a:t>2</a:t>
              </a:r>
              <a:endParaRPr lang="en-US" altLang="zh-CN" sz="2400">
                <a:solidFill>
                  <a:srgbClr val="000000"/>
                </a:solidFill>
                <a:latin typeface="Times New Roman" panose="02020603050405020304" pitchFamily="18" charset="0"/>
                <a:cs typeface="+mn-cs"/>
              </a:endParaRPr>
            </a:p>
          </p:txBody>
        </p:sp>
        <p:sp>
          <p:nvSpPr>
            <p:cNvPr id="61478" name="Oval 34"/>
            <p:cNvSpPr>
              <a:spLocks noChangeArrowheads="1"/>
            </p:cNvSpPr>
            <p:nvPr/>
          </p:nvSpPr>
          <p:spPr bwMode="auto">
            <a:xfrm>
              <a:off x="5092" y="1584"/>
              <a:ext cx="133" cy="143"/>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defRPr/>
              </a:pPr>
              <a:r>
                <a:rPr lang="en-US" altLang="zh-CN" sz="2000">
                  <a:solidFill>
                    <a:srgbClr val="000000"/>
                  </a:solidFill>
                  <a:latin typeface="Times New Roman" panose="02020603050405020304" pitchFamily="18" charset="0"/>
                  <a:cs typeface="+mn-cs"/>
                </a:rPr>
                <a:t>3</a:t>
              </a:r>
              <a:endParaRPr lang="en-US" altLang="zh-CN" sz="2400">
                <a:solidFill>
                  <a:srgbClr val="000000"/>
                </a:solidFill>
                <a:latin typeface="Times New Roman" panose="02020603050405020304" pitchFamily="18" charset="0"/>
                <a:cs typeface="+mn-cs"/>
              </a:endParaRPr>
            </a:p>
          </p:txBody>
        </p:sp>
        <p:sp>
          <p:nvSpPr>
            <p:cNvPr id="61479" name="Line 35"/>
            <p:cNvSpPr>
              <a:spLocks noChangeShapeType="1"/>
            </p:cNvSpPr>
            <p:nvPr/>
          </p:nvSpPr>
          <p:spPr bwMode="auto">
            <a:xfrm>
              <a:off x="4947" y="1213"/>
              <a:ext cx="0" cy="16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61480" name="Line 36"/>
            <p:cNvSpPr>
              <a:spLocks noChangeShapeType="1"/>
            </p:cNvSpPr>
            <p:nvPr/>
          </p:nvSpPr>
          <p:spPr bwMode="auto">
            <a:xfrm flipV="1">
              <a:off x="5199" y="943"/>
              <a:ext cx="0" cy="11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61481" name="Line 37"/>
            <p:cNvSpPr>
              <a:spLocks noChangeShapeType="1"/>
            </p:cNvSpPr>
            <p:nvPr/>
          </p:nvSpPr>
          <p:spPr bwMode="auto">
            <a:xfrm flipH="1">
              <a:off x="3188" y="943"/>
              <a:ext cx="201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61482" name="Line 38"/>
            <p:cNvSpPr>
              <a:spLocks noChangeShapeType="1"/>
            </p:cNvSpPr>
            <p:nvPr/>
          </p:nvSpPr>
          <p:spPr bwMode="auto">
            <a:xfrm>
              <a:off x="3188" y="943"/>
              <a:ext cx="0" cy="26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grpSp>
      <p:sp>
        <p:nvSpPr>
          <p:cNvPr id="61469" name="Rectangle 39">
            <a:hlinkClick r:id="" action="ppaction://hlinkshowjump?jump=previousslide"/>
          </p:cNvPr>
          <p:cNvSpPr>
            <a:spLocks noChangeArrowheads="1"/>
          </p:cNvSpPr>
          <p:nvPr/>
        </p:nvSpPr>
        <p:spPr bwMode="auto">
          <a:xfrm>
            <a:off x="6534150" y="624840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defRPr/>
            </a:pPr>
            <a:endParaRPr lang="zh-CN" altLang="en-US" sz="2400" b="0">
              <a:solidFill>
                <a:srgbClr val="000000"/>
              </a:solidFill>
              <a:cs typeface="+mn-cs"/>
            </a:endParaRPr>
          </a:p>
        </p:txBody>
      </p:sp>
      <p:sp>
        <p:nvSpPr>
          <p:cNvPr id="61470" name="Rectangle 40">
            <a:hlinkClick r:id="" action="ppaction://hlinkshowjump?jump=nextslide"/>
          </p:cNvPr>
          <p:cNvSpPr>
            <a:spLocks noChangeArrowheads="1"/>
          </p:cNvSpPr>
          <p:nvPr/>
        </p:nvSpPr>
        <p:spPr bwMode="auto">
          <a:xfrm>
            <a:off x="7086600" y="6248400"/>
            <a:ext cx="4953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defRPr/>
            </a:pPr>
            <a:endParaRPr lang="zh-CN" altLang="en-US" sz="2400" b="0">
              <a:solidFill>
                <a:srgbClr val="000000"/>
              </a:solidFill>
              <a:cs typeface="+mn-cs"/>
            </a:endParaRPr>
          </a:p>
        </p:txBody>
      </p:sp>
      <p:sp>
        <p:nvSpPr>
          <p:cNvPr id="61471" name="Oval 41">
            <a:hlinkClick r:id="" action="ppaction://hlinkshowjump?jump=firstslide"/>
          </p:cNvPr>
          <p:cNvSpPr>
            <a:spLocks noChangeArrowheads="1"/>
          </p:cNvSpPr>
          <p:nvPr/>
        </p:nvSpPr>
        <p:spPr bwMode="auto">
          <a:xfrm>
            <a:off x="7791450" y="6229350"/>
            <a:ext cx="1123950" cy="4000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defRPr/>
            </a:pPr>
            <a:endParaRPr lang="zh-CN" altLang="en-US" sz="2400" b="0">
              <a:solidFill>
                <a:srgbClr val="000000"/>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171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1" fill="hold" grpId="0" nodeType="clickEffect">
                                  <p:stCondLst>
                                    <p:cond delay="0"/>
                                  </p:stCondLst>
                                  <p:childTnLst>
                                    <p:set>
                                      <p:cBhvr>
                                        <p:cTn id="10" dur="1" fill="hold">
                                          <p:stCondLst>
                                            <p:cond delay="0"/>
                                          </p:stCondLst>
                                        </p:cTn>
                                        <p:tgtEl>
                                          <p:spTgt spid="217090">
                                            <p:txEl>
                                              <p:pRg st="0" end="0"/>
                                            </p:txEl>
                                          </p:spTgt>
                                        </p:tgtEl>
                                        <p:attrNameLst>
                                          <p:attrName>style.visibility</p:attrName>
                                        </p:attrNameLst>
                                      </p:cBhvr>
                                      <p:to>
                                        <p:strVal val="visible"/>
                                      </p:to>
                                    </p:set>
                                    <p:anim calcmode="lin" valueType="num">
                                      <p:cBhvr additive="base">
                                        <p:cTn id="11" dur="500" fill="hold"/>
                                        <p:tgtEl>
                                          <p:spTgt spid="217090">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7090">
                                            <p:txEl>
                                              <p:pRg st="0" end="0"/>
                                            </p:txEl>
                                          </p:spTgt>
                                        </p:tgtEl>
                                        <p:attrNameLst>
                                          <p:attrName>ppt_y</p:attrName>
                                        </p:attrNameLst>
                                      </p:cBhvr>
                                      <p:tavLst>
                                        <p:tav tm="0">
                                          <p:val>
                                            <p:strVal val="0-#ppt_h/2"/>
                                          </p:val>
                                        </p:tav>
                                        <p:tav tm="100000">
                                          <p:val>
                                            <p:strVal val="#ppt_y"/>
                                          </p:val>
                                        </p:tav>
                                      </p:tavLst>
                                    </p:anim>
                                  </p:childTnLst>
                                </p:cTn>
                              </p:par>
                            </p:childTnLst>
                          </p:cTn>
                        </p:par>
                        <p:par>
                          <p:cTn id="13" fill="hold" nodeType="afterGroup">
                            <p:stCondLst>
                              <p:cond delay="500"/>
                            </p:stCondLst>
                            <p:childTnLst>
                              <p:par>
                                <p:cTn id="14" presetID="1" presetClass="entr" presetSubtype="0" fill="hold" grpId="0" nodeType="afterEffect">
                                  <p:stCondLst>
                                    <p:cond delay="3000"/>
                                  </p:stCondLst>
                                  <p:childTnLst>
                                    <p:set>
                                      <p:cBhvr>
                                        <p:cTn id="15" dur="1" fill="hold">
                                          <p:stCondLst>
                                            <p:cond delay="499"/>
                                          </p:stCondLst>
                                        </p:cTn>
                                        <p:tgtEl>
                                          <p:spTgt spid="217091"/>
                                        </p:tgtEl>
                                        <p:attrNameLst>
                                          <p:attrName>style.visibility</p:attrName>
                                        </p:attrNameLst>
                                      </p:cBhvr>
                                      <p:to>
                                        <p:strVal val="visible"/>
                                      </p:to>
                                    </p:set>
                                  </p:childTnLst>
                                </p:cTn>
                              </p:par>
                            </p:childTnLst>
                          </p:cTn>
                        </p:par>
                        <p:par>
                          <p:cTn id="16" fill="hold" nodeType="afterGroup">
                            <p:stCondLst>
                              <p:cond delay="4000"/>
                            </p:stCondLst>
                            <p:childTnLst>
                              <p:par>
                                <p:cTn id="17" presetID="1" presetClass="entr" presetSubtype="0" fill="hold" nodeType="afterEffect">
                                  <p:stCondLst>
                                    <p:cond delay="0"/>
                                  </p:stCondLst>
                                  <p:childTnLst>
                                    <p:set>
                                      <p:cBhvr>
                                        <p:cTn id="18" dur="1" fill="hold">
                                          <p:stCondLst>
                                            <p:cond delay="499"/>
                                          </p:stCondLst>
                                        </p:cTn>
                                        <p:tgtEl>
                                          <p:spTgt spid="217092"/>
                                        </p:tgtEl>
                                        <p:attrNameLst>
                                          <p:attrName>style.visibility</p:attrName>
                                        </p:attrNameLst>
                                      </p:cBhvr>
                                      <p:to>
                                        <p:strVal val="visible"/>
                                      </p:to>
                                    </p:set>
                                  </p:childTnLst>
                                </p:cTn>
                              </p:par>
                            </p:childTnLst>
                          </p:cTn>
                        </p:par>
                        <p:par>
                          <p:cTn id="19" fill="hold" nodeType="afterGroup">
                            <p:stCondLst>
                              <p:cond delay="4500"/>
                            </p:stCondLst>
                            <p:childTnLst>
                              <p:par>
                                <p:cTn id="20" presetID="1" presetClass="entr" presetSubtype="0" fill="hold" grpId="0" nodeType="afterEffect">
                                  <p:stCondLst>
                                    <p:cond delay="0"/>
                                  </p:stCondLst>
                                  <p:childTnLst>
                                    <p:set>
                                      <p:cBhvr>
                                        <p:cTn id="21" dur="1" fill="hold">
                                          <p:stCondLst>
                                            <p:cond delay="499"/>
                                          </p:stCondLst>
                                        </p:cTn>
                                        <p:tgtEl>
                                          <p:spTgt spid="217093"/>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nodeType="afterEffect">
                                  <p:stCondLst>
                                    <p:cond delay="0"/>
                                  </p:stCondLst>
                                  <p:childTnLst>
                                    <p:set>
                                      <p:cBhvr>
                                        <p:cTn id="24" dur="1" fill="hold">
                                          <p:stCondLst>
                                            <p:cond delay="499"/>
                                          </p:stCondLst>
                                        </p:cTn>
                                        <p:tgtEl>
                                          <p:spTgt spid="217094"/>
                                        </p:tgtEl>
                                        <p:attrNameLst>
                                          <p:attrName>style.visibility</p:attrName>
                                        </p:attrNameLst>
                                      </p:cBhvr>
                                      <p:to>
                                        <p:strVal val="visible"/>
                                      </p:to>
                                    </p:set>
                                  </p:childTnLst>
                                </p:cTn>
                              </p:par>
                            </p:childTnLst>
                          </p:cTn>
                        </p:par>
                        <p:par>
                          <p:cTn id="25" fill="hold" nodeType="afterGroup">
                            <p:stCondLst>
                              <p:cond delay="5500"/>
                            </p:stCondLst>
                            <p:childTnLst>
                              <p:par>
                                <p:cTn id="26" presetID="1" presetClass="entr" presetSubtype="0" fill="hold" grpId="0" nodeType="afterEffect">
                                  <p:stCondLst>
                                    <p:cond delay="0"/>
                                  </p:stCondLst>
                                  <p:childTnLst>
                                    <p:set>
                                      <p:cBhvr>
                                        <p:cTn id="27" dur="1" fill="hold">
                                          <p:stCondLst>
                                            <p:cond delay="499"/>
                                          </p:stCondLst>
                                        </p:cTn>
                                        <p:tgtEl>
                                          <p:spTgt spid="217095"/>
                                        </p:tgtEl>
                                        <p:attrNameLst>
                                          <p:attrName>style.visibility</p:attrName>
                                        </p:attrNameLst>
                                      </p:cBhvr>
                                      <p:to>
                                        <p:strVal val="visible"/>
                                      </p:to>
                                    </p:set>
                                  </p:childTnLst>
                                </p:cTn>
                              </p:par>
                            </p:childTnLst>
                          </p:cTn>
                        </p:par>
                        <p:par>
                          <p:cTn id="28" fill="hold" nodeType="afterGroup">
                            <p:stCondLst>
                              <p:cond delay="6000"/>
                            </p:stCondLst>
                            <p:childTnLst>
                              <p:par>
                                <p:cTn id="29" presetID="1" presetClass="entr" presetSubtype="0" fill="hold" nodeType="afterEffect">
                                  <p:stCondLst>
                                    <p:cond delay="0"/>
                                  </p:stCondLst>
                                  <p:childTnLst>
                                    <p:set>
                                      <p:cBhvr>
                                        <p:cTn id="30" dur="1" fill="hold">
                                          <p:stCondLst>
                                            <p:cond delay="499"/>
                                          </p:stCondLst>
                                        </p:cTn>
                                        <p:tgtEl>
                                          <p:spTgt spid="217096"/>
                                        </p:tgtEl>
                                        <p:attrNameLst>
                                          <p:attrName>style.visibility</p:attrName>
                                        </p:attrNameLst>
                                      </p:cBhvr>
                                      <p:to>
                                        <p:strVal val="visible"/>
                                      </p:to>
                                    </p:set>
                                  </p:childTnLst>
                                </p:cTn>
                              </p:par>
                            </p:childTnLst>
                          </p:cTn>
                        </p:par>
                        <p:par>
                          <p:cTn id="31" fill="hold" nodeType="afterGroup">
                            <p:stCondLst>
                              <p:cond delay="6500"/>
                            </p:stCondLst>
                            <p:childTnLst>
                              <p:par>
                                <p:cTn id="32" presetID="1" presetClass="entr" presetSubtype="0" fill="hold" grpId="0" nodeType="afterEffect">
                                  <p:stCondLst>
                                    <p:cond delay="0"/>
                                  </p:stCondLst>
                                  <p:childTnLst>
                                    <p:set>
                                      <p:cBhvr>
                                        <p:cTn id="33" dur="1" fill="hold">
                                          <p:stCondLst>
                                            <p:cond delay="499"/>
                                          </p:stCondLst>
                                        </p:cTn>
                                        <p:tgtEl>
                                          <p:spTgt spid="217097"/>
                                        </p:tgtEl>
                                        <p:attrNameLst>
                                          <p:attrName>style.visibility</p:attrName>
                                        </p:attrNameLst>
                                      </p:cBhvr>
                                      <p:to>
                                        <p:strVal val="visible"/>
                                      </p:to>
                                    </p:set>
                                  </p:childTnLst>
                                </p:cTn>
                              </p:par>
                            </p:childTnLst>
                          </p:cTn>
                        </p:par>
                        <p:par>
                          <p:cTn id="34" fill="hold" nodeType="afterGroup">
                            <p:stCondLst>
                              <p:cond delay="7000"/>
                            </p:stCondLst>
                            <p:childTnLst>
                              <p:par>
                                <p:cTn id="35" presetID="1" presetClass="entr" presetSubtype="0" fill="hold" grpId="0" nodeType="afterEffect">
                                  <p:stCondLst>
                                    <p:cond delay="0"/>
                                  </p:stCondLst>
                                  <p:childTnLst>
                                    <p:set>
                                      <p:cBhvr>
                                        <p:cTn id="36" dur="1" fill="hold">
                                          <p:stCondLst>
                                            <p:cond delay="499"/>
                                          </p:stCondLst>
                                        </p:cTn>
                                        <p:tgtEl>
                                          <p:spTgt spid="217098"/>
                                        </p:tgtEl>
                                        <p:attrNameLst>
                                          <p:attrName>style.visibility</p:attrName>
                                        </p:attrNameLst>
                                      </p:cBhvr>
                                      <p:to>
                                        <p:strVal val="visible"/>
                                      </p:to>
                                    </p:set>
                                  </p:childTnLst>
                                </p:cTn>
                              </p:par>
                            </p:childTnLst>
                          </p:cTn>
                        </p:par>
                        <p:par>
                          <p:cTn id="37" fill="hold" nodeType="afterGroup">
                            <p:stCondLst>
                              <p:cond delay="7500"/>
                            </p:stCondLst>
                            <p:childTnLst>
                              <p:par>
                                <p:cTn id="38" presetID="1" presetClass="entr" presetSubtype="0" fill="hold" grpId="0" nodeType="afterEffect">
                                  <p:stCondLst>
                                    <p:cond delay="0"/>
                                  </p:stCondLst>
                                  <p:childTnLst>
                                    <p:set>
                                      <p:cBhvr>
                                        <p:cTn id="39" dur="1" fill="hold">
                                          <p:stCondLst>
                                            <p:cond delay="499"/>
                                          </p:stCondLst>
                                        </p:cTn>
                                        <p:tgtEl>
                                          <p:spTgt spid="217099"/>
                                        </p:tgtEl>
                                        <p:attrNameLst>
                                          <p:attrName>style.visibility</p:attrName>
                                        </p:attrNameLst>
                                      </p:cBhvr>
                                      <p:to>
                                        <p:strVal val="visible"/>
                                      </p:to>
                                    </p:set>
                                  </p:childTnLst>
                                </p:cTn>
                              </p:par>
                            </p:childTnLst>
                          </p:cTn>
                        </p:par>
                        <p:par>
                          <p:cTn id="40" fill="hold" nodeType="afterGroup">
                            <p:stCondLst>
                              <p:cond delay="8000"/>
                            </p:stCondLst>
                            <p:childTnLst>
                              <p:par>
                                <p:cTn id="41" presetID="1" presetClass="entr" presetSubtype="0" fill="hold" nodeType="afterEffect">
                                  <p:stCondLst>
                                    <p:cond delay="0"/>
                                  </p:stCondLst>
                                  <p:childTnLst>
                                    <p:set>
                                      <p:cBhvr>
                                        <p:cTn id="42" dur="1" fill="hold">
                                          <p:stCondLst>
                                            <p:cond delay="499"/>
                                          </p:stCondLst>
                                        </p:cTn>
                                        <p:tgtEl>
                                          <p:spTgt spid="217100"/>
                                        </p:tgtEl>
                                        <p:attrNameLst>
                                          <p:attrName>style.visibility</p:attrName>
                                        </p:attrNameLst>
                                      </p:cBhvr>
                                      <p:to>
                                        <p:strVal val="visible"/>
                                      </p:to>
                                    </p:set>
                                  </p:childTnLst>
                                </p:cTn>
                              </p:par>
                            </p:childTnLst>
                          </p:cTn>
                        </p:par>
                        <p:par>
                          <p:cTn id="43" fill="hold" nodeType="afterGroup">
                            <p:stCondLst>
                              <p:cond delay="8500"/>
                            </p:stCondLst>
                            <p:childTnLst>
                              <p:par>
                                <p:cTn id="44" presetID="1" presetClass="entr" presetSubtype="0" fill="hold" grpId="0" nodeType="afterEffect">
                                  <p:stCondLst>
                                    <p:cond delay="0"/>
                                  </p:stCondLst>
                                  <p:childTnLst>
                                    <p:set>
                                      <p:cBhvr>
                                        <p:cTn id="45" dur="1" fill="hold">
                                          <p:stCondLst>
                                            <p:cond delay="499"/>
                                          </p:stCondLst>
                                        </p:cTn>
                                        <p:tgtEl>
                                          <p:spTgt spid="217101"/>
                                        </p:tgtEl>
                                        <p:attrNameLst>
                                          <p:attrName>style.visibility</p:attrName>
                                        </p:attrNameLst>
                                      </p:cBhvr>
                                      <p:to>
                                        <p:strVal val="visible"/>
                                      </p:to>
                                    </p:set>
                                  </p:childTnLst>
                                </p:cTn>
                              </p:par>
                            </p:childTnLst>
                          </p:cTn>
                        </p:par>
                        <p:par>
                          <p:cTn id="46" fill="hold" nodeType="afterGroup">
                            <p:stCondLst>
                              <p:cond delay="9000"/>
                            </p:stCondLst>
                            <p:childTnLst>
                              <p:par>
                                <p:cTn id="47" presetID="1" presetClass="entr" presetSubtype="0" fill="hold" nodeType="afterEffect">
                                  <p:stCondLst>
                                    <p:cond delay="0"/>
                                  </p:stCondLst>
                                  <p:childTnLst>
                                    <p:set>
                                      <p:cBhvr>
                                        <p:cTn id="48" dur="1" fill="hold">
                                          <p:stCondLst>
                                            <p:cond delay="499"/>
                                          </p:stCondLst>
                                        </p:cTn>
                                        <p:tgtEl>
                                          <p:spTgt spid="217102"/>
                                        </p:tgtEl>
                                        <p:attrNameLst>
                                          <p:attrName>style.visibility</p:attrName>
                                        </p:attrNameLst>
                                      </p:cBhvr>
                                      <p:to>
                                        <p:strVal val="visible"/>
                                      </p:to>
                                    </p:set>
                                  </p:childTnLst>
                                </p:cTn>
                              </p:par>
                            </p:childTnLst>
                          </p:cTn>
                        </p:par>
                        <p:par>
                          <p:cTn id="49" fill="hold" nodeType="afterGroup">
                            <p:stCondLst>
                              <p:cond delay="9500"/>
                            </p:stCondLst>
                            <p:childTnLst>
                              <p:par>
                                <p:cTn id="50" presetID="1" presetClass="entr" presetSubtype="0" fill="hold" grpId="0" nodeType="afterEffect">
                                  <p:stCondLst>
                                    <p:cond delay="0"/>
                                  </p:stCondLst>
                                  <p:childTnLst>
                                    <p:set>
                                      <p:cBhvr>
                                        <p:cTn id="51" dur="1" fill="hold">
                                          <p:stCondLst>
                                            <p:cond delay="499"/>
                                          </p:stCondLst>
                                        </p:cTn>
                                        <p:tgtEl>
                                          <p:spTgt spid="217103"/>
                                        </p:tgtEl>
                                        <p:attrNameLst>
                                          <p:attrName>style.visibility</p:attrName>
                                        </p:attrNameLst>
                                      </p:cBhvr>
                                      <p:to>
                                        <p:strVal val="visible"/>
                                      </p:to>
                                    </p:set>
                                  </p:childTnLst>
                                </p:cTn>
                              </p:par>
                            </p:childTnLst>
                          </p:cTn>
                        </p:par>
                        <p:par>
                          <p:cTn id="52" fill="hold" nodeType="afterGroup">
                            <p:stCondLst>
                              <p:cond delay="10000"/>
                            </p:stCondLst>
                            <p:childTnLst>
                              <p:par>
                                <p:cTn id="53" presetID="1" presetClass="entr" presetSubtype="0" fill="hold" grpId="0" nodeType="afterEffect">
                                  <p:stCondLst>
                                    <p:cond delay="0"/>
                                  </p:stCondLst>
                                  <p:childTnLst>
                                    <p:set>
                                      <p:cBhvr>
                                        <p:cTn id="54" dur="1" fill="hold">
                                          <p:stCondLst>
                                            <p:cond delay="499"/>
                                          </p:stCondLst>
                                        </p:cTn>
                                        <p:tgtEl>
                                          <p:spTgt spid="217104"/>
                                        </p:tgtEl>
                                        <p:attrNameLst>
                                          <p:attrName>style.visibility</p:attrName>
                                        </p:attrNameLst>
                                      </p:cBhvr>
                                      <p:to>
                                        <p:strVal val="visible"/>
                                      </p:to>
                                    </p:set>
                                  </p:childTnLst>
                                </p:cTn>
                              </p:par>
                            </p:childTnLst>
                          </p:cTn>
                        </p:par>
                        <p:par>
                          <p:cTn id="55" fill="hold" nodeType="afterGroup">
                            <p:stCondLst>
                              <p:cond delay="10500"/>
                            </p:stCondLst>
                            <p:childTnLst>
                              <p:par>
                                <p:cTn id="56" presetID="1" presetClass="entr" presetSubtype="0" fill="hold" grpId="0" nodeType="afterEffect">
                                  <p:stCondLst>
                                    <p:cond delay="0"/>
                                  </p:stCondLst>
                                  <p:childTnLst>
                                    <p:set>
                                      <p:cBhvr>
                                        <p:cTn id="57" dur="1" fill="hold">
                                          <p:stCondLst>
                                            <p:cond delay="499"/>
                                          </p:stCondLst>
                                        </p:cTn>
                                        <p:tgtEl>
                                          <p:spTgt spid="217105"/>
                                        </p:tgtEl>
                                        <p:attrNameLst>
                                          <p:attrName>style.visibility</p:attrName>
                                        </p:attrNameLst>
                                      </p:cBhvr>
                                      <p:to>
                                        <p:strVal val="visible"/>
                                      </p:to>
                                    </p:set>
                                  </p:childTnLst>
                                </p:cTn>
                              </p:par>
                            </p:childTnLst>
                          </p:cTn>
                        </p:par>
                        <p:par>
                          <p:cTn id="58" fill="hold" nodeType="afterGroup">
                            <p:stCondLst>
                              <p:cond delay="11000"/>
                            </p:stCondLst>
                            <p:childTnLst>
                              <p:par>
                                <p:cTn id="59" presetID="1" presetClass="entr" presetSubtype="0" fill="hold" nodeType="afterEffect">
                                  <p:stCondLst>
                                    <p:cond delay="0"/>
                                  </p:stCondLst>
                                  <p:childTnLst>
                                    <p:set>
                                      <p:cBhvr>
                                        <p:cTn id="60" dur="1" fill="hold">
                                          <p:stCondLst>
                                            <p:cond delay="499"/>
                                          </p:stCondLst>
                                        </p:cTn>
                                        <p:tgtEl>
                                          <p:spTgt spid="217106"/>
                                        </p:tgtEl>
                                        <p:attrNameLst>
                                          <p:attrName>style.visibility</p:attrName>
                                        </p:attrNameLst>
                                      </p:cBhvr>
                                      <p:to>
                                        <p:strVal val="visible"/>
                                      </p:to>
                                    </p:set>
                                  </p:childTnLst>
                                </p:cTn>
                              </p:par>
                            </p:childTnLst>
                          </p:cTn>
                        </p:par>
                        <p:par>
                          <p:cTn id="61" fill="hold" nodeType="afterGroup">
                            <p:stCondLst>
                              <p:cond delay="11500"/>
                            </p:stCondLst>
                            <p:childTnLst>
                              <p:par>
                                <p:cTn id="62" presetID="1" presetClass="entr" presetSubtype="0" fill="hold" grpId="0" nodeType="afterEffect">
                                  <p:stCondLst>
                                    <p:cond delay="0"/>
                                  </p:stCondLst>
                                  <p:childTnLst>
                                    <p:set>
                                      <p:cBhvr>
                                        <p:cTn id="63" dur="1" fill="hold">
                                          <p:stCondLst>
                                            <p:cond delay="499"/>
                                          </p:stCondLst>
                                        </p:cTn>
                                        <p:tgtEl>
                                          <p:spTgt spid="217107"/>
                                        </p:tgtEl>
                                        <p:attrNameLst>
                                          <p:attrName>style.visibility</p:attrName>
                                        </p:attrNameLst>
                                      </p:cBhvr>
                                      <p:to>
                                        <p:strVal val="visible"/>
                                      </p:to>
                                    </p:set>
                                  </p:childTnLst>
                                </p:cTn>
                              </p:par>
                            </p:childTnLst>
                          </p:cTn>
                        </p:par>
                        <p:par>
                          <p:cTn id="64" fill="hold" nodeType="afterGroup">
                            <p:stCondLst>
                              <p:cond delay="12000"/>
                            </p:stCondLst>
                            <p:childTnLst>
                              <p:par>
                                <p:cTn id="65" presetID="1" presetClass="entr" presetSubtype="0" fill="hold" grpId="0" nodeType="afterEffect">
                                  <p:stCondLst>
                                    <p:cond delay="0"/>
                                  </p:stCondLst>
                                  <p:childTnLst>
                                    <p:set>
                                      <p:cBhvr>
                                        <p:cTn id="66" dur="1" fill="hold">
                                          <p:stCondLst>
                                            <p:cond delay="499"/>
                                          </p:stCondLst>
                                        </p:cTn>
                                        <p:tgtEl>
                                          <p:spTgt spid="217108"/>
                                        </p:tgtEl>
                                        <p:attrNameLst>
                                          <p:attrName>style.visibility</p:attrName>
                                        </p:attrNameLst>
                                      </p:cBhvr>
                                      <p:to>
                                        <p:strVal val="visible"/>
                                      </p:to>
                                    </p:set>
                                  </p:childTnLst>
                                </p:cTn>
                              </p:par>
                            </p:childTnLst>
                          </p:cTn>
                        </p:par>
                        <p:par>
                          <p:cTn id="67" fill="hold" nodeType="afterGroup">
                            <p:stCondLst>
                              <p:cond delay="12500"/>
                            </p:stCondLst>
                            <p:childTnLst>
                              <p:par>
                                <p:cTn id="68" presetID="1" presetClass="entr" presetSubtype="0" fill="hold" nodeType="afterEffect">
                                  <p:stCondLst>
                                    <p:cond delay="0"/>
                                  </p:stCondLst>
                                  <p:childTnLst>
                                    <p:set>
                                      <p:cBhvr>
                                        <p:cTn id="69" dur="1" fill="hold">
                                          <p:stCondLst>
                                            <p:cond delay="499"/>
                                          </p:stCondLst>
                                        </p:cTn>
                                        <p:tgtEl>
                                          <p:spTgt spid="217109"/>
                                        </p:tgtEl>
                                        <p:attrNameLst>
                                          <p:attrName>style.visibility</p:attrName>
                                        </p:attrNameLst>
                                      </p:cBhvr>
                                      <p:to>
                                        <p:strVal val="visible"/>
                                      </p:to>
                                    </p:set>
                                  </p:childTnLst>
                                </p:cTn>
                              </p:par>
                            </p:childTnLst>
                          </p:cTn>
                        </p:par>
                        <p:par>
                          <p:cTn id="70" fill="hold" nodeType="afterGroup">
                            <p:stCondLst>
                              <p:cond delay="13000"/>
                            </p:stCondLst>
                            <p:childTnLst>
                              <p:par>
                                <p:cTn id="71" presetID="1" presetClass="entr" presetSubtype="0" fill="hold" grpId="0" nodeType="afterEffect">
                                  <p:stCondLst>
                                    <p:cond delay="0"/>
                                  </p:stCondLst>
                                  <p:childTnLst>
                                    <p:set>
                                      <p:cBhvr>
                                        <p:cTn id="72" dur="1" fill="hold">
                                          <p:stCondLst>
                                            <p:cond delay="499"/>
                                          </p:stCondLst>
                                        </p:cTn>
                                        <p:tgtEl>
                                          <p:spTgt spid="217110"/>
                                        </p:tgtEl>
                                        <p:attrNameLst>
                                          <p:attrName>style.visibility</p:attrName>
                                        </p:attrNameLst>
                                      </p:cBhvr>
                                      <p:to>
                                        <p:strVal val="visible"/>
                                      </p:to>
                                    </p:set>
                                  </p:childTnLst>
                                </p:cTn>
                              </p:par>
                            </p:childTnLst>
                          </p:cTn>
                        </p:par>
                        <p:par>
                          <p:cTn id="73" fill="hold" nodeType="afterGroup">
                            <p:stCondLst>
                              <p:cond delay="13500"/>
                            </p:stCondLst>
                            <p:childTnLst>
                              <p:par>
                                <p:cTn id="74" presetID="1" presetClass="entr" presetSubtype="0" fill="hold" grpId="0" nodeType="afterEffect">
                                  <p:stCondLst>
                                    <p:cond delay="0"/>
                                  </p:stCondLst>
                                  <p:childTnLst>
                                    <p:set>
                                      <p:cBhvr>
                                        <p:cTn id="75" dur="1" fill="hold">
                                          <p:stCondLst>
                                            <p:cond delay="499"/>
                                          </p:stCondLst>
                                        </p:cTn>
                                        <p:tgtEl>
                                          <p:spTgt spid="217111"/>
                                        </p:tgtEl>
                                        <p:attrNameLst>
                                          <p:attrName>style.visibility</p:attrName>
                                        </p:attrNameLst>
                                      </p:cBhvr>
                                      <p:to>
                                        <p:strVal val="visible"/>
                                      </p:to>
                                    </p:set>
                                  </p:childTnLst>
                                </p:cTn>
                              </p:par>
                            </p:childTnLst>
                          </p:cTn>
                        </p:par>
                        <p:par>
                          <p:cTn id="76" fill="hold" nodeType="afterGroup">
                            <p:stCondLst>
                              <p:cond delay="14000"/>
                            </p:stCondLst>
                            <p:childTnLst>
                              <p:par>
                                <p:cTn id="77" presetID="1" presetClass="entr" presetSubtype="0" fill="hold" nodeType="afterEffect">
                                  <p:stCondLst>
                                    <p:cond delay="0"/>
                                  </p:stCondLst>
                                  <p:childTnLst>
                                    <p:set>
                                      <p:cBhvr>
                                        <p:cTn id="78" dur="1" fill="hold">
                                          <p:stCondLst>
                                            <p:cond delay="499"/>
                                          </p:stCondLst>
                                        </p:cTn>
                                        <p:tgtEl>
                                          <p:spTgt spid="217112"/>
                                        </p:tgtEl>
                                        <p:attrNameLst>
                                          <p:attrName>style.visibility</p:attrName>
                                        </p:attrNameLst>
                                      </p:cBhvr>
                                      <p:to>
                                        <p:strVal val="visible"/>
                                      </p:to>
                                    </p:set>
                                  </p:childTnLst>
                                </p:cTn>
                              </p:par>
                            </p:childTnLst>
                          </p:cTn>
                        </p:par>
                        <p:par>
                          <p:cTn id="79" fill="hold" nodeType="afterGroup">
                            <p:stCondLst>
                              <p:cond delay="14500"/>
                            </p:stCondLst>
                            <p:childTnLst>
                              <p:par>
                                <p:cTn id="80" presetID="1" presetClass="entr" presetSubtype="0" fill="hold" grpId="0" nodeType="afterEffect">
                                  <p:stCondLst>
                                    <p:cond delay="0"/>
                                  </p:stCondLst>
                                  <p:childTnLst>
                                    <p:set>
                                      <p:cBhvr>
                                        <p:cTn id="81" dur="1" fill="hold">
                                          <p:stCondLst>
                                            <p:cond delay="499"/>
                                          </p:stCondLst>
                                        </p:cTn>
                                        <p:tgtEl>
                                          <p:spTgt spid="217113"/>
                                        </p:tgtEl>
                                        <p:attrNameLst>
                                          <p:attrName>style.visibility</p:attrName>
                                        </p:attrNameLst>
                                      </p:cBhvr>
                                      <p:to>
                                        <p:strVal val="visible"/>
                                      </p:to>
                                    </p:set>
                                  </p:childTnLst>
                                </p:cTn>
                              </p:par>
                            </p:childTnLst>
                          </p:cTn>
                        </p:par>
                        <p:par>
                          <p:cTn id="82" fill="hold" nodeType="afterGroup">
                            <p:stCondLst>
                              <p:cond delay="15000"/>
                            </p:stCondLst>
                            <p:childTnLst>
                              <p:par>
                                <p:cTn id="83" presetID="1" presetClass="entr" presetSubtype="0" fill="hold" nodeType="afterEffect">
                                  <p:stCondLst>
                                    <p:cond delay="0"/>
                                  </p:stCondLst>
                                  <p:childTnLst>
                                    <p:set>
                                      <p:cBhvr>
                                        <p:cTn id="84" dur="1" fill="hold">
                                          <p:stCondLst>
                                            <p:cond delay="499"/>
                                          </p:stCondLst>
                                        </p:cTn>
                                        <p:tgtEl>
                                          <p:spTgt spid="217114"/>
                                        </p:tgtEl>
                                        <p:attrNameLst>
                                          <p:attrName>style.visibility</p:attrName>
                                        </p:attrNameLst>
                                      </p:cBhvr>
                                      <p:to>
                                        <p:strVal val="visible"/>
                                      </p:to>
                                    </p:set>
                                  </p:childTnLst>
                                </p:cTn>
                              </p:par>
                            </p:childTnLst>
                          </p:cTn>
                        </p:par>
                        <p:par>
                          <p:cTn id="85" fill="hold" nodeType="afterGroup">
                            <p:stCondLst>
                              <p:cond delay="15500"/>
                            </p:stCondLst>
                            <p:childTnLst>
                              <p:par>
                                <p:cTn id="86" presetID="1" presetClass="entr" presetSubtype="0" fill="hold" grpId="0" nodeType="afterEffect">
                                  <p:stCondLst>
                                    <p:cond delay="0"/>
                                  </p:stCondLst>
                                  <p:childTnLst>
                                    <p:set>
                                      <p:cBhvr>
                                        <p:cTn id="87" dur="1" fill="hold">
                                          <p:stCondLst>
                                            <p:cond delay="499"/>
                                          </p:stCondLst>
                                        </p:cTn>
                                        <p:tgtEl>
                                          <p:spTgt spid="217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0" grpId="0" build="p"/>
      <p:bldP spid="217091" grpId="0" animBg="1"/>
      <p:bldP spid="217093" grpId="0" animBg="1"/>
      <p:bldP spid="217095" grpId="0" animBg="1"/>
      <p:bldP spid="217097" grpId="0" animBg="1"/>
      <p:bldP spid="217098" grpId="0"/>
      <p:bldP spid="217099" grpId="0"/>
      <p:bldP spid="217101" grpId="0"/>
      <p:bldP spid="217103" grpId="0" animBg="1"/>
      <p:bldP spid="217104" grpId="0" animBg="1"/>
      <p:bldP spid="217105" grpId="0"/>
      <p:bldP spid="217107" grpId="0" animBg="1"/>
      <p:bldP spid="217108" grpId="0"/>
      <p:bldP spid="217110" grpId="0"/>
      <p:bldP spid="217111" grpId="0" animBg="1"/>
      <p:bldP spid="217113" grpId="0" animBg="1"/>
      <p:bldP spid="21711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35"/>
          <p:cNvSpPr>
            <a:spLocks noGrp="1" noChangeArrowheads="1"/>
          </p:cNvSpPr>
          <p:nvPr>
            <p:ph type="title" idx="4294967295"/>
          </p:nvPr>
        </p:nvSpPr>
        <p:spPr bwMode="auto">
          <a:xfrm>
            <a:off x="0" y="150813"/>
            <a:ext cx="6415088" cy="1136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800" smtClean="0"/>
              <a:t>缺段中断的处理过程</a:t>
            </a:r>
          </a:p>
        </p:txBody>
      </p:sp>
      <p:sp>
        <p:nvSpPr>
          <p:cNvPr id="62468" name="Rectangle 2">
            <a:hlinkClick r:id="" action="ppaction://hlinkshowjump?jump=previousslide"/>
          </p:cNvPr>
          <p:cNvSpPr>
            <a:spLocks noChangeArrowheads="1"/>
          </p:cNvSpPr>
          <p:nvPr/>
        </p:nvSpPr>
        <p:spPr bwMode="auto">
          <a:xfrm>
            <a:off x="6534150" y="624840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defRPr/>
            </a:pPr>
            <a:endParaRPr lang="zh-CN" altLang="en-US" sz="2400" b="0">
              <a:solidFill>
                <a:srgbClr val="000000"/>
              </a:solidFill>
              <a:cs typeface="+mn-cs"/>
            </a:endParaRPr>
          </a:p>
        </p:txBody>
      </p:sp>
      <p:sp>
        <p:nvSpPr>
          <p:cNvPr id="62469" name="Rectangle 3">
            <a:hlinkClick r:id="" action="ppaction://hlinkshowjump?jump=nextslide"/>
          </p:cNvPr>
          <p:cNvSpPr>
            <a:spLocks noChangeArrowheads="1"/>
          </p:cNvSpPr>
          <p:nvPr/>
        </p:nvSpPr>
        <p:spPr bwMode="auto">
          <a:xfrm>
            <a:off x="7086600" y="6248400"/>
            <a:ext cx="4953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defRPr/>
            </a:pPr>
            <a:endParaRPr lang="zh-CN" altLang="en-US" sz="2400" b="0">
              <a:solidFill>
                <a:srgbClr val="000000"/>
              </a:solidFill>
              <a:cs typeface="+mn-cs"/>
            </a:endParaRPr>
          </a:p>
        </p:txBody>
      </p:sp>
      <p:sp>
        <p:nvSpPr>
          <p:cNvPr id="62470" name="Oval 4">
            <a:hlinkClick r:id="" action="ppaction://hlinkshowjump?jump=firstslide"/>
          </p:cNvPr>
          <p:cNvSpPr>
            <a:spLocks noChangeArrowheads="1"/>
          </p:cNvSpPr>
          <p:nvPr/>
        </p:nvSpPr>
        <p:spPr bwMode="auto">
          <a:xfrm>
            <a:off x="7791450" y="6229350"/>
            <a:ext cx="1123950" cy="4000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defRPr/>
            </a:pPr>
            <a:endParaRPr lang="zh-CN" altLang="en-US" sz="2400" b="0">
              <a:solidFill>
                <a:srgbClr val="000000"/>
              </a:solidFill>
              <a:cs typeface="+mn-cs"/>
            </a:endParaRPr>
          </a:p>
        </p:txBody>
      </p:sp>
      <p:sp>
        <p:nvSpPr>
          <p:cNvPr id="62471" name="AutoShape 5"/>
          <p:cNvSpPr>
            <a:spLocks noChangeArrowheads="1"/>
          </p:cNvSpPr>
          <p:nvPr/>
        </p:nvSpPr>
        <p:spPr bwMode="auto">
          <a:xfrm>
            <a:off x="1123950" y="1104900"/>
            <a:ext cx="1638300" cy="400050"/>
          </a:xfrm>
          <a:prstGeom prst="roundRect">
            <a:avLst>
              <a:gd name="adj" fmla="val 16667"/>
            </a:avLst>
          </a:prstGeom>
          <a:solidFill>
            <a:srgbClr val="FFFFCC"/>
          </a:solid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defRPr/>
            </a:pPr>
            <a:r>
              <a:rPr lang="zh-CN" altLang="en-US" sz="1800">
                <a:solidFill>
                  <a:srgbClr val="1C1C1C"/>
                </a:solidFill>
                <a:latin typeface="宋体" panose="02010600030101010101" pitchFamily="2" charset="-122"/>
                <a:cs typeface="+mn-cs"/>
                <a:sym typeface="+mn-ea"/>
              </a:rPr>
              <a:t>段</a:t>
            </a:r>
            <a:r>
              <a:rPr lang="en-US" altLang="zh-CN" sz="1800">
                <a:solidFill>
                  <a:srgbClr val="1C1C1C"/>
                </a:solidFill>
                <a:latin typeface="宋体" panose="02010600030101010101" pitchFamily="2" charset="-122"/>
                <a:cs typeface="+mn-cs"/>
                <a:sym typeface="+mn-ea"/>
              </a:rPr>
              <a:t>S</a:t>
            </a:r>
            <a:r>
              <a:rPr lang="zh-CN" altLang="en-US" sz="1800">
                <a:solidFill>
                  <a:srgbClr val="1C1C1C"/>
                </a:solidFill>
                <a:latin typeface="宋体" panose="02010600030101010101" pitchFamily="2" charset="-122"/>
                <a:cs typeface="+mn-cs"/>
                <a:sym typeface="+mn-ea"/>
              </a:rPr>
              <a:t>不在内存</a:t>
            </a:r>
            <a:endParaRPr lang="zh-CN" altLang="en-US" sz="1800">
              <a:solidFill>
                <a:srgbClr val="1C1C1C"/>
              </a:solidFill>
              <a:latin typeface="宋体" panose="02010600030101010101" pitchFamily="2" charset="-122"/>
              <a:cs typeface="+mn-cs"/>
            </a:endParaRPr>
          </a:p>
        </p:txBody>
      </p:sp>
      <p:sp>
        <p:nvSpPr>
          <p:cNvPr id="62472" name="Line 6"/>
          <p:cNvSpPr>
            <a:spLocks noChangeShapeType="1"/>
          </p:cNvSpPr>
          <p:nvPr/>
        </p:nvSpPr>
        <p:spPr bwMode="auto">
          <a:xfrm>
            <a:off x="1943100" y="1485900"/>
            <a:ext cx="0" cy="2667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62473" name="Rectangle 7"/>
          <p:cNvSpPr>
            <a:spLocks noChangeArrowheads="1"/>
          </p:cNvSpPr>
          <p:nvPr/>
        </p:nvSpPr>
        <p:spPr bwMode="auto">
          <a:xfrm>
            <a:off x="809625" y="1771650"/>
            <a:ext cx="2266950" cy="361950"/>
          </a:xfrm>
          <a:prstGeom prst="rect">
            <a:avLst/>
          </a:prstGeom>
          <a:solidFill>
            <a:srgbClr val="FFFFCC"/>
          </a:solid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defRPr/>
            </a:pPr>
            <a:r>
              <a:rPr lang="zh-CN" altLang="en-US" sz="1800">
                <a:solidFill>
                  <a:srgbClr val="1C1C1C"/>
                </a:solidFill>
                <a:latin typeface="Times New Roman" panose="02020603050405020304" pitchFamily="18" charset="0"/>
                <a:cs typeface="+mn-cs"/>
              </a:rPr>
              <a:t>阻塞请求进程</a:t>
            </a:r>
          </a:p>
        </p:txBody>
      </p:sp>
      <p:sp>
        <p:nvSpPr>
          <p:cNvPr id="62474" name="Line 8"/>
          <p:cNvSpPr>
            <a:spLocks noChangeShapeType="1"/>
          </p:cNvSpPr>
          <p:nvPr/>
        </p:nvSpPr>
        <p:spPr bwMode="auto">
          <a:xfrm flipH="1">
            <a:off x="1933575" y="2171700"/>
            <a:ext cx="19050" cy="2286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62475" name="AutoShape 9"/>
          <p:cNvSpPr>
            <a:spLocks noChangeArrowheads="1"/>
          </p:cNvSpPr>
          <p:nvPr/>
        </p:nvSpPr>
        <p:spPr bwMode="auto">
          <a:xfrm>
            <a:off x="619125" y="2419350"/>
            <a:ext cx="2647950" cy="876300"/>
          </a:xfrm>
          <a:prstGeom prst="diamond">
            <a:avLst/>
          </a:prstGeom>
          <a:solidFill>
            <a:srgbClr val="FFFFCC"/>
          </a:solidFill>
          <a:ln w="2857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lnSpc>
                <a:spcPct val="85000"/>
              </a:lnSpc>
              <a:spcBef>
                <a:spcPct val="0"/>
              </a:spcBef>
              <a:buClrTx/>
              <a:buFontTx/>
              <a:buNone/>
              <a:defRPr/>
            </a:pPr>
            <a:r>
              <a:rPr lang="zh-CN" altLang="en-US" sz="1800">
                <a:solidFill>
                  <a:srgbClr val="1C1C1C"/>
                </a:solidFill>
                <a:latin typeface="Times New Roman" panose="02020603050405020304" pitchFamily="18" charset="0"/>
                <a:cs typeface="+mn-cs"/>
                <a:sym typeface="+mn-ea"/>
              </a:rPr>
              <a:t>内存中</a:t>
            </a:r>
            <a:endParaRPr lang="zh-CN" altLang="en-US" sz="1800">
              <a:solidFill>
                <a:srgbClr val="1C1C1C"/>
              </a:solidFill>
              <a:latin typeface="Times New Roman" panose="02020603050405020304" pitchFamily="18" charset="0"/>
              <a:cs typeface="+mn-cs"/>
            </a:endParaRPr>
          </a:p>
          <a:p>
            <a:pPr algn="ctr">
              <a:lnSpc>
                <a:spcPct val="85000"/>
              </a:lnSpc>
              <a:spcBef>
                <a:spcPct val="0"/>
              </a:spcBef>
              <a:buClrTx/>
              <a:buFontTx/>
              <a:buNone/>
              <a:defRPr/>
            </a:pPr>
            <a:r>
              <a:rPr lang="zh-CN" altLang="en-US" sz="1800">
                <a:solidFill>
                  <a:srgbClr val="1C1C1C"/>
                </a:solidFill>
                <a:latin typeface="Times New Roman" panose="02020603050405020304" pitchFamily="18" charset="0"/>
                <a:cs typeface="+mn-cs"/>
                <a:sym typeface="+mn-ea"/>
              </a:rPr>
              <a:t>有合适的空</a:t>
            </a:r>
            <a:endParaRPr lang="zh-CN" altLang="en-US" sz="1800">
              <a:solidFill>
                <a:srgbClr val="1C1C1C"/>
              </a:solidFill>
              <a:latin typeface="Times New Roman" panose="02020603050405020304" pitchFamily="18" charset="0"/>
              <a:cs typeface="+mn-cs"/>
            </a:endParaRPr>
          </a:p>
          <a:p>
            <a:pPr algn="ctr">
              <a:lnSpc>
                <a:spcPct val="85000"/>
              </a:lnSpc>
              <a:spcBef>
                <a:spcPct val="0"/>
              </a:spcBef>
              <a:buClrTx/>
              <a:buFontTx/>
              <a:buNone/>
              <a:defRPr/>
            </a:pPr>
            <a:r>
              <a:rPr lang="zh-CN" altLang="en-US" sz="1800">
                <a:solidFill>
                  <a:srgbClr val="1C1C1C"/>
                </a:solidFill>
                <a:latin typeface="Times New Roman" panose="02020603050405020304" pitchFamily="18" charset="0"/>
                <a:cs typeface="+mn-cs"/>
                <a:sym typeface="+mn-ea"/>
              </a:rPr>
              <a:t>闲区吗？</a:t>
            </a:r>
            <a:endParaRPr lang="zh-CN" altLang="en-US" sz="1800">
              <a:solidFill>
                <a:srgbClr val="1C1C1C"/>
              </a:solidFill>
              <a:latin typeface="Times New Roman" panose="02020603050405020304" pitchFamily="18" charset="0"/>
              <a:cs typeface="+mn-cs"/>
            </a:endParaRPr>
          </a:p>
        </p:txBody>
      </p:sp>
      <p:sp>
        <p:nvSpPr>
          <p:cNvPr id="62476" name="Line 10"/>
          <p:cNvSpPr>
            <a:spLocks noChangeShapeType="1"/>
          </p:cNvSpPr>
          <p:nvPr/>
        </p:nvSpPr>
        <p:spPr bwMode="auto">
          <a:xfrm>
            <a:off x="1943100" y="3333750"/>
            <a:ext cx="0" cy="1905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62477" name="Rectangle 11"/>
          <p:cNvSpPr>
            <a:spLocks noChangeArrowheads="1"/>
          </p:cNvSpPr>
          <p:nvPr/>
        </p:nvSpPr>
        <p:spPr bwMode="auto">
          <a:xfrm>
            <a:off x="771525" y="3543300"/>
            <a:ext cx="2343150" cy="438150"/>
          </a:xfrm>
          <a:prstGeom prst="rect">
            <a:avLst/>
          </a:prstGeom>
          <a:solidFill>
            <a:srgbClr val="FFFFCC"/>
          </a:solidFill>
          <a:ln w="2857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defRPr/>
            </a:pPr>
            <a:r>
              <a:rPr lang="zh-CN" altLang="en-US" sz="1800">
                <a:solidFill>
                  <a:srgbClr val="1C1C1C"/>
                </a:solidFill>
                <a:latin typeface="Times New Roman" panose="02020603050405020304" pitchFamily="18" charset="0"/>
                <a:cs typeface="+mn-cs"/>
              </a:rPr>
              <a:t>从外存读入段</a:t>
            </a:r>
            <a:r>
              <a:rPr lang="en-US" altLang="zh-CN" sz="1800">
                <a:solidFill>
                  <a:srgbClr val="1C1C1C"/>
                </a:solidFill>
                <a:latin typeface="Times New Roman" panose="02020603050405020304" pitchFamily="18" charset="0"/>
                <a:cs typeface="+mn-cs"/>
              </a:rPr>
              <a:t>S</a:t>
            </a:r>
          </a:p>
        </p:txBody>
      </p:sp>
      <p:sp>
        <p:nvSpPr>
          <p:cNvPr id="62478" name="Rectangle 12"/>
          <p:cNvSpPr>
            <a:spLocks noChangeArrowheads="1"/>
          </p:cNvSpPr>
          <p:nvPr/>
        </p:nvSpPr>
        <p:spPr bwMode="auto">
          <a:xfrm>
            <a:off x="533400" y="4286250"/>
            <a:ext cx="2800350" cy="666750"/>
          </a:xfrm>
          <a:prstGeom prst="rect">
            <a:avLst/>
          </a:prstGeom>
          <a:solidFill>
            <a:srgbClr val="FFFFCC"/>
          </a:solidFill>
          <a:ln w="2857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defRPr/>
            </a:pPr>
            <a:r>
              <a:rPr lang="zh-CN" altLang="en-US" sz="1800">
                <a:solidFill>
                  <a:srgbClr val="1C1C1C"/>
                </a:solidFill>
                <a:latin typeface="Times New Roman" panose="02020603050405020304" pitchFamily="18" charset="0"/>
                <a:cs typeface="+mn-cs"/>
              </a:rPr>
              <a:t>修改段表和快表及</a:t>
            </a:r>
          </a:p>
          <a:p>
            <a:pPr algn="ctr">
              <a:spcBef>
                <a:spcPct val="0"/>
              </a:spcBef>
              <a:buClrTx/>
              <a:buFontTx/>
              <a:buNone/>
              <a:defRPr/>
            </a:pPr>
            <a:r>
              <a:rPr lang="zh-CN" altLang="en-US" sz="1800">
                <a:solidFill>
                  <a:srgbClr val="1C1C1C"/>
                </a:solidFill>
                <a:latin typeface="Times New Roman" panose="02020603050405020304" pitchFamily="18" charset="0"/>
                <a:cs typeface="+mn-cs"/>
              </a:rPr>
              <a:t>内存空闲区链</a:t>
            </a:r>
          </a:p>
        </p:txBody>
      </p:sp>
      <p:sp>
        <p:nvSpPr>
          <p:cNvPr id="62479" name="Line 13"/>
          <p:cNvSpPr>
            <a:spLocks noChangeShapeType="1"/>
          </p:cNvSpPr>
          <p:nvPr/>
        </p:nvSpPr>
        <p:spPr bwMode="auto">
          <a:xfrm>
            <a:off x="1943100" y="3981450"/>
            <a:ext cx="0" cy="2667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62480" name="Line 14"/>
          <p:cNvSpPr>
            <a:spLocks noChangeShapeType="1"/>
          </p:cNvSpPr>
          <p:nvPr/>
        </p:nvSpPr>
        <p:spPr bwMode="auto">
          <a:xfrm>
            <a:off x="1943100" y="4972050"/>
            <a:ext cx="0" cy="2667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62481" name="Rectangle 15"/>
          <p:cNvSpPr>
            <a:spLocks noChangeArrowheads="1"/>
          </p:cNvSpPr>
          <p:nvPr/>
        </p:nvSpPr>
        <p:spPr bwMode="auto">
          <a:xfrm>
            <a:off x="771525" y="5219700"/>
            <a:ext cx="2343150" cy="438150"/>
          </a:xfrm>
          <a:prstGeom prst="rect">
            <a:avLst/>
          </a:prstGeom>
          <a:solidFill>
            <a:srgbClr val="FFFFCC"/>
          </a:solidFill>
          <a:ln w="2857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defRPr/>
            </a:pPr>
            <a:r>
              <a:rPr lang="zh-CN" altLang="en-US" sz="1800">
                <a:solidFill>
                  <a:srgbClr val="1C1C1C"/>
                </a:solidFill>
                <a:latin typeface="Times New Roman" panose="02020603050405020304" pitchFamily="18" charset="0"/>
                <a:cs typeface="+mn-cs"/>
              </a:rPr>
              <a:t>唤醒请求进程</a:t>
            </a:r>
          </a:p>
        </p:txBody>
      </p:sp>
      <p:sp>
        <p:nvSpPr>
          <p:cNvPr id="62482" name="Line 16"/>
          <p:cNvSpPr>
            <a:spLocks noChangeShapeType="1"/>
          </p:cNvSpPr>
          <p:nvPr/>
        </p:nvSpPr>
        <p:spPr bwMode="auto">
          <a:xfrm>
            <a:off x="1943100" y="5657850"/>
            <a:ext cx="0" cy="20955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62483" name="AutoShape 17"/>
          <p:cNvSpPr>
            <a:spLocks noChangeArrowheads="1"/>
          </p:cNvSpPr>
          <p:nvPr/>
        </p:nvSpPr>
        <p:spPr bwMode="auto">
          <a:xfrm>
            <a:off x="1381125" y="5886450"/>
            <a:ext cx="1123950" cy="323850"/>
          </a:xfrm>
          <a:prstGeom prst="flowChartAlternateProcess">
            <a:avLst/>
          </a:prstGeom>
          <a:solidFill>
            <a:srgbClr val="FFFFCC"/>
          </a:solidFill>
          <a:ln w="2857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defRPr/>
            </a:pPr>
            <a:r>
              <a:rPr lang="zh-CN" altLang="en-US" sz="1800">
                <a:solidFill>
                  <a:srgbClr val="1C1C1C"/>
                </a:solidFill>
                <a:latin typeface="Times New Roman" panose="02020603050405020304" pitchFamily="18" charset="0"/>
                <a:cs typeface="+mn-cs"/>
                <a:sym typeface="+mn-ea"/>
              </a:rPr>
              <a:t>返回</a:t>
            </a:r>
            <a:endParaRPr lang="zh-CN" altLang="en-US" sz="1800">
              <a:solidFill>
                <a:srgbClr val="1C1C1C"/>
              </a:solidFill>
              <a:latin typeface="Times New Roman" panose="02020603050405020304" pitchFamily="18" charset="0"/>
              <a:cs typeface="+mn-cs"/>
            </a:endParaRPr>
          </a:p>
        </p:txBody>
      </p:sp>
      <p:sp>
        <p:nvSpPr>
          <p:cNvPr id="62484" name="Line 18"/>
          <p:cNvSpPr>
            <a:spLocks noChangeShapeType="1"/>
          </p:cNvSpPr>
          <p:nvPr/>
        </p:nvSpPr>
        <p:spPr bwMode="auto">
          <a:xfrm>
            <a:off x="3257550" y="2857500"/>
            <a:ext cx="20193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62485" name="Line 19"/>
          <p:cNvSpPr>
            <a:spLocks noChangeShapeType="1"/>
          </p:cNvSpPr>
          <p:nvPr/>
        </p:nvSpPr>
        <p:spPr bwMode="auto">
          <a:xfrm>
            <a:off x="5276850" y="2857500"/>
            <a:ext cx="0" cy="28575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62486" name="Line 20"/>
          <p:cNvSpPr>
            <a:spLocks noChangeShapeType="1"/>
          </p:cNvSpPr>
          <p:nvPr/>
        </p:nvSpPr>
        <p:spPr bwMode="auto">
          <a:xfrm flipH="1" flipV="1">
            <a:off x="3143250" y="3733800"/>
            <a:ext cx="59055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62487" name="Line 21"/>
          <p:cNvSpPr>
            <a:spLocks noChangeShapeType="1"/>
          </p:cNvSpPr>
          <p:nvPr/>
        </p:nvSpPr>
        <p:spPr bwMode="auto">
          <a:xfrm>
            <a:off x="3733800" y="3733800"/>
            <a:ext cx="0" cy="18669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62488" name="Line 22"/>
          <p:cNvSpPr>
            <a:spLocks noChangeShapeType="1"/>
          </p:cNvSpPr>
          <p:nvPr/>
        </p:nvSpPr>
        <p:spPr bwMode="auto">
          <a:xfrm>
            <a:off x="3733800" y="5581650"/>
            <a:ext cx="40386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62489" name="AutoShape 23"/>
          <p:cNvSpPr>
            <a:spLocks noChangeArrowheads="1"/>
          </p:cNvSpPr>
          <p:nvPr/>
        </p:nvSpPr>
        <p:spPr bwMode="auto">
          <a:xfrm>
            <a:off x="3952875" y="3181350"/>
            <a:ext cx="2647950" cy="876300"/>
          </a:xfrm>
          <a:prstGeom prst="diamond">
            <a:avLst/>
          </a:prstGeom>
          <a:solidFill>
            <a:srgbClr val="FFFFCC"/>
          </a:solidFill>
          <a:ln w="2857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lnSpc>
                <a:spcPct val="85000"/>
              </a:lnSpc>
              <a:spcBef>
                <a:spcPct val="0"/>
              </a:spcBef>
              <a:buClrTx/>
              <a:buFontTx/>
              <a:buNone/>
              <a:defRPr/>
            </a:pPr>
            <a:r>
              <a:rPr lang="zh-CN" altLang="en-US" sz="1800">
                <a:solidFill>
                  <a:srgbClr val="1C1C1C"/>
                </a:solidFill>
                <a:latin typeface="Times New Roman" panose="02020603050405020304" pitchFamily="18" charset="0"/>
                <a:cs typeface="+mn-cs"/>
                <a:sym typeface="+mn-ea"/>
              </a:rPr>
              <a:t>空闲区容量</a:t>
            </a:r>
            <a:endParaRPr lang="zh-CN" altLang="en-US" sz="1800">
              <a:solidFill>
                <a:srgbClr val="1C1C1C"/>
              </a:solidFill>
              <a:latin typeface="Times New Roman" panose="02020603050405020304" pitchFamily="18" charset="0"/>
              <a:cs typeface="+mn-cs"/>
            </a:endParaRPr>
          </a:p>
          <a:p>
            <a:pPr algn="ctr">
              <a:lnSpc>
                <a:spcPct val="85000"/>
              </a:lnSpc>
              <a:spcBef>
                <a:spcPct val="0"/>
              </a:spcBef>
              <a:buClrTx/>
              <a:buFontTx/>
              <a:buNone/>
              <a:defRPr/>
            </a:pPr>
            <a:r>
              <a:rPr lang="zh-CN" altLang="en-US" sz="1800">
                <a:solidFill>
                  <a:srgbClr val="1C1C1C"/>
                </a:solidFill>
                <a:latin typeface="Times New Roman" panose="02020603050405020304" pitchFamily="18" charset="0"/>
                <a:cs typeface="+mn-cs"/>
                <a:sym typeface="+mn-ea"/>
              </a:rPr>
              <a:t>总和能否满足</a:t>
            </a:r>
            <a:endParaRPr lang="zh-CN" altLang="en-US" sz="1800">
              <a:solidFill>
                <a:srgbClr val="1C1C1C"/>
              </a:solidFill>
              <a:latin typeface="Times New Roman" panose="02020603050405020304" pitchFamily="18" charset="0"/>
              <a:cs typeface="+mn-cs"/>
            </a:endParaRPr>
          </a:p>
        </p:txBody>
      </p:sp>
      <p:sp>
        <p:nvSpPr>
          <p:cNvPr id="62490" name="Line 24"/>
          <p:cNvSpPr>
            <a:spLocks noChangeShapeType="1"/>
          </p:cNvSpPr>
          <p:nvPr/>
        </p:nvSpPr>
        <p:spPr bwMode="auto">
          <a:xfrm>
            <a:off x="5295900" y="4057650"/>
            <a:ext cx="0" cy="32385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62491" name="Rectangle 25"/>
          <p:cNvSpPr>
            <a:spLocks noChangeArrowheads="1"/>
          </p:cNvSpPr>
          <p:nvPr/>
        </p:nvSpPr>
        <p:spPr bwMode="auto">
          <a:xfrm>
            <a:off x="4095750" y="4400550"/>
            <a:ext cx="2457450" cy="552450"/>
          </a:xfrm>
          <a:prstGeom prst="rect">
            <a:avLst/>
          </a:prstGeom>
          <a:solidFill>
            <a:srgbClr val="FFFFCC"/>
          </a:solidFill>
          <a:ln w="2857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defRPr/>
            </a:pPr>
            <a:r>
              <a:rPr lang="zh-CN" altLang="en-US" sz="1800">
                <a:solidFill>
                  <a:srgbClr val="1C1C1C"/>
                </a:solidFill>
                <a:latin typeface="Times New Roman" panose="02020603050405020304" pitchFamily="18" charset="0"/>
                <a:cs typeface="+mn-cs"/>
              </a:rPr>
              <a:t>空闲区拼接</a:t>
            </a:r>
          </a:p>
          <a:p>
            <a:pPr algn="ctr">
              <a:spcBef>
                <a:spcPct val="0"/>
              </a:spcBef>
              <a:buClrTx/>
              <a:buFontTx/>
              <a:buNone/>
              <a:defRPr/>
            </a:pPr>
            <a:r>
              <a:rPr lang="zh-CN" altLang="en-US" sz="1800">
                <a:solidFill>
                  <a:srgbClr val="1C1C1C"/>
                </a:solidFill>
                <a:latin typeface="Times New Roman" panose="02020603050405020304" pitchFamily="18" charset="0"/>
                <a:cs typeface="+mn-cs"/>
              </a:rPr>
              <a:t>形成合适区域</a:t>
            </a:r>
          </a:p>
        </p:txBody>
      </p:sp>
      <p:sp>
        <p:nvSpPr>
          <p:cNvPr id="71706" name="Text Box 26"/>
          <p:cNvSpPr txBox="1">
            <a:spLocks noChangeArrowheads="1"/>
          </p:cNvSpPr>
          <p:nvPr/>
        </p:nvSpPr>
        <p:spPr bwMode="auto">
          <a:xfrm>
            <a:off x="3562350" y="2457450"/>
            <a:ext cx="571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solidFill>
                  <a:srgbClr val="000000"/>
                </a:solidFill>
                <a:latin typeface="Times New Roman" pitchFamily="18" charset="0"/>
                <a:ea typeface="楷体" pitchFamily="49" charset="-122"/>
              </a:rPr>
              <a:t>N</a:t>
            </a:r>
          </a:p>
        </p:txBody>
      </p:sp>
      <p:sp>
        <p:nvSpPr>
          <p:cNvPr id="71707" name="Text Box 27"/>
          <p:cNvSpPr txBox="1">
            <a:spLocks noChangeArrowheads="1"/>
          </p:cNvSpPr>
          <p:nvPr/>
        </p:nvSpPr>
        <p:spPr bwMode="auto">
          <a:xfrm>
            <a:off x="6667500" y="3143250"/>
            <a:ext cx="571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solidFill>
                  <a:srgbClr val="000000"/>
                </a:solidFill>
                <a:latin typeface="Times New Roman" pitchFamily="18" charset="0"/>
                <a:ea typeface="楷体" pitchFamily="49" charset="-122"/>
              </a:rPr>
              <a:t>N</a:t>
            </a:r>
          </a:p>
        </p:txBody>
      </p:sp>
      <p:sp>
        <p:nvSpPr>
          <p:cNvPr id="62494" name="Line 28"/>
          <p:cNvSpPr>
            <a:spLocks noChangeShapeType="1"/>
          </p:cNvSpPr>
          <p:nvPr/>
        </p:nvSpPr>
        <p:spPr bwMode="auto">
          <a:xfrm>
            <a:off x="6496050" y="3619500"/>
            <a:ext cx="12573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62495" name="Rectangle 29"/>
          <p:cNvSpPr>
            <a:spLocks noChangeArrowheads="1"/>
          </p:cNvSpPr>
          <p:nvPr/>
        </p:nvSpPr>
        <p:spPr bwMode="auto">
          <a:xfrm>
            <a:off x="6743700" y="4038600"/>
            <a:ext cx="1905000" cy="857250"/>
          </a:xfrm>
          <a:prstGeom prst="rect">
            <a:avLst/>
          </a:prstGeom>
          <a:solidFill>
            <a:srgbClr val="FFFFCC"/>
          </a:solidFill>
          <a:ln w="2857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FontTx/>
              <a:buNone/>
              <a:defRPr/>
            </a:pPr>
            <a:r>
              <a:rPr lang="zh-CN" altLang="en-US" sz="1800">
                <a:solidFill>
                  <a:srgbClr val="1C1C1C"/>
                </a:solidFill>
                <a:latin typeface="Times New Roman" panose="02020603050405020304" pitchFamily="18" charset="0"/>
                <a:cs typeface="+mn-cs"/>
              </a:rPr>
              <a:t>淘汰一个或几个实</a:t>
            </a:r>
          </a:p>
          <a:p>
            <a:pPr algn="ctr">
              <a:spcBef>
                <a:spcPct val="0"/>
              </a:spcBef>
              <a:buClrTx/>
              <a:buFontTx/>
              <a:buNone/>
              <a:defRPr/>
            </a:pPr>
            <a:r>
              <a:rPr lang="zh-CN" altLang="en-US" sz="1800">
                <a:solidFill>
                  <a:srgbClr val="1C1C1C"/>
                </a:solidFill>
                <a:latin typeface="Times New Roman" panose="02020603050405020304" pitchFamily="18" charset="0"/>
                <a:cs typeface="+mn-cs"/>
              </a:rPr>
              <a:t>段形成合适的空区</a:t>
            </a:r>
          </a:p>
        </p:txBody>
      </p:sp>
      <p:sp>
        <p:nvSpPr>
          <p:cNvPr id="62496" name="Line 30"/>
          <p:cNvSpPr>
            <a:spLocks noChangeShapeType="1"/>
          </p:cNvSpPr>
          <p:nvPr/>
        </p:nvSpPr>
        <p:spPr bwMode="auto">
          <a:xfrm>
            <a:off x="7734300" y="3619500"/>
            <a:ext cx="0" cy="4191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62497" name="Line 31"/>
          <p:cNvSpPr>
            <a:spLocks noChangeShapeType="1"/>
          </p:cNvSpPr>
          <p:nvPr/>
        </p:nvSpPr>
        <p:spPr bwMode="auto">
          <a:xfrm>
            <a:off x="5295900" y="4953000"/>
            <a:ext cx="0" cy="62865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62498" name="Line 32"/>
          <p:cNvSpPr>
            <a:spLocks noChangeShapeType="1"/>
          </p:cNvSpPr>
          <p:nvPr/>
        </p:nvSpPr>
        <p:spPr bwMode="auto">
          <a:xfrm>
            <a:off x="7753350" y="4876800"/>
            <a:ext cx="0" cy="6858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kumimoji="1" lang="zh-CN" altLang="en-US" sz="2400">
              <a:solidFill>
                <a:srgbClr val="000000"/>
              </a:solidFill>
              <a:latin typeface="Tahoma" panose="020B0604030504040204" pitchFamily="34" charset="0"/>
              <a:ea typeface="宋体" panose="02010600030101010101" pitchFamily="2" charset="-122"/>
              <a:cs typeface="+mn-cs"/>
            </a:endParaRPr>
          </a:p>
        </p:txBody>
      </p:sp>
      <p:sp>
        <p:nvSpPr>
          <p:cNvPr id="71713" name="Text Box 33"/>
          <p:cNvSpPr txBox="1">
            <a:spLocks noChangeArrowheads="1"/>
          </p:cNvSpPr>
          <p:nvPr/>
        </p:nvSpPr>
        <p:spPr bwMode="auto">
          <a:xfrm>
            <a:off x="4572000" y="3981450"/>
            <a:ext cx="514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solidFill>
                  <a:srgbClr val="000000"/>
                </a:solidFill>
                <a:latin typeface="Times New Roman" pitchFamily="18" charset="0"/>
                <a:ea typeface="楷体" pitchFamily="49" charset="-122"/>
              </a:rPr>
              <a:t>Y</a:t>
            </a:r>
          </a:p>
        </p:txBody>
      </p:sp>
      <p:sp>
        <p:nvSpPr>
          <p:cNvPr id="71714" name="Text Box 34"/>
          <p:cNvSpPr txBox="1">
            <a:spLocks noChangeArrowheads="1"/>
          </p:cNvSpPr>
          <p:nvPr/>
        </p:nvSpPr>
        <p:spPr bwMode="auto">
          <a:xfrm>
            <a:off x="2266950" y="3181350"/>
            <a:ext cx="514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solidFill>
                  <a:srgbClr val="000000"/>
                </a:solidFill>
                <a:latin typeface="Times New Roman" pitchFamily="18" charset="0"/>
                <a:ea typeface="楷体" pitchFamily="49" charset="-122"/>
              </a:rPr>
              <a:t>Y</a:t>
            </a:r>
          </a:p>
        </p:txBody>
      </p:sp>
    </p:spTree>
  </p:cSld>
  <p:clrMapOvr>
    <a:masterClrMapping/>
  </p:clrMapOvr>
  <p:transition>
    <p:blinds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5.5 </a:t>
            </a:r>
            <a:r>
              <a:rPr lang="zh-CN" altLang="en-US" smtClean="0"/>
              <a:t>请求分段存储管理</a:t>
            </a:r>
          </a:p>
        </p:txBody>
      </p:sp>
      <p:sp>
        <p:nvSpPr>
          <p:cNvPr id="72706" name="Rectangle 2"/>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Times New Roman" pitchFamily="18" charset="0"/>
              </a:rPr>
              <a:t>分段共享</a:t>
            </a:r>
          </a:p>
          <a:p>
            <a:pPr lvl="1" eaLnBrk="1" hangingPunct="1"/>
            <a:r>
              <a:rPr lang="zh-CN" altLang="en-US" smtClean="0">
                <a:latin typeface="Times New Roman" pitchFamily="18" charset="0"/>
              </a:rPr>
              <a:t>分段共享的优点</a:t>
            </a:r>
            <a:endParaRPr lang="en-US" altLang="zh-CN" smtClean="0">
              <a:latin typeface="Times New Roman" pitchFamily="18" charset="0"/>
            </a:endParaRPr>
          </a:p>
          <a:p>
            <a:pPr lvl="2" eaLnBrk="1" hangingPunct="1"/>
            <a:r>
              <a:rPr lang="zh-CN" altLang="en-US" smtClean="0">
                <a:latin typeface="Times New Roman" pitchFamily="18" charset="0"/>
              </a:rPr>
              <a:t>　分页系统中对程序和数据的共享</a:t>
            </a:r>
            <a:br>
              <a:rPr lang="zh-CN" altLang="en-US" smtClean="0">
                <a:latin typeface="Times New Roman" pitchFamily="18" charset="0"/>
              </a:rPr>
            </a:br>
            <a:r>
              <a:rPr lang="zh-CN" altLang="en-US" sz="2000" smtClean="0">
                <a:latin typeface="Times New Roman" pitchFamily="18" charset="0"/>
              </a:rPr>
              <a:t>　　在分页系统中，虽然也能实现对程序和数据的共享，但远不如分段系统来得方便。</a:t>
            </a:r>
            <a:endParaRPr lang="en-US" altLang="zh-CN" sz="2000" smtClean="0">
              <a:latin typeface="Times New Roman" pitchFamily="18" charset="0"/>
            </a:endParaRPr>
          </a:p>
          <a:p>
            <a:pPr lvl="2" eaLnBrk="1" hangingPunct="1"/>
            <a:r>
              <a:rPr lang="zh-CN" altLang="en-US" smtClean="0">
                <a:latin typeface="Times New Roman" pitchFamily="18" charset="0"/>
              </a:rPr>
              <a:t> 　分段系统中对程序和数据的共享</a:t>
            </a:r>
            <a:endParaRPr lang="en-US" altLang="zh-CN" smtClean="0">
              <a:latin typeface="Times New Roman" pitchFamily="18" charset="0"/>
            </a:endParaRPr>
          </a:p>
          <a:p>
            <a:pPr marL="1371600" lvl="3" indent="0" eaLnBrk="1" hangingPunct="1">
              <a:buFont typeface="Wingdings" pitchFamily="2" charset="2"/>
              <a:buNone/>
            </a:pPr>
            <a:r>
              <a:rPr lang="zh-CN" altLang="en-US" smtClean="0">
                <a:latin typeface="Times New Roman" pitchFamily="18" charset="0"/>
              </a:rPr>
              <a:t>        在分段系统中，由于是以段为基本单位的，不管该段有多大，我们都只需为该段设置一个段表项，因此使实现共享变得非常容易。</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5.5 </a:t>
            </a:r>
            <a:r>
              <a:rPr lang="zh-CN" altLang="en-US" smtClean="0"/>
              <a:t>请求分段存储管理</a:t>
            </a:r>
          </a:p>
        </p:txBody>
      </p:sp>
      <p:pic>
        <p:nvPicPr>
          <p:cNvPr id="7373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3700" y="1398588"/>
            <a:ext cx="5251450" cy="447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1" name="内容占位符 2"/>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5.5 </a:t>
            </a:r>
            <a:r>
              <a:rPr lang="zh-CN" altLang="en-US" smtClean="0"/>
              <a:t>请求分段存储管理</a:t>
            </a:r>
          </a:p>
        </p:txBody>
      </p:sp>
      <p:sp>
        <p:nvSpPr>
          <p:cNvPr id="74754" name="Rectangle 3"/>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Clr>
                <a:schemeClr val="folHlink"/>
              </a:buClr>
            </a:pPr>
            <a:r>
              <a:rPr lang="zh-CN" altLang="en-US" sz="3600" b="1" smtClean="0"/>
              <a:t>单击此处编辑母版文本样式</a:t>
            </a:r>
          </a:p>
          <a:p>
            <a:pPr lvl="1">
              <a:buClr>
                <a:schemeClr val="hlink"/>
              </a:buClr>
              <a:buFont typeface="Wingdings" pitchFamily="2" charset="2"/>
              <a:buChar char="Ø"/>
            </a:pPr>
            <a:r>
              <a:rPr lang="zh-CN" altLang="en-US" sz="3200" b="1" smtClean="0"/>
              <a:t>第二级</a:t>
            </a:r>
          </a:p>
          <a:p>
            <a:pPr lvl="2">
              <a:buClr>
                <a:schemeClr val="accent1"/>
              </a:buClr>
              <a:buFont typeface="Wingdings" pitchFamily="2" charset="2"/>
              <a:buChar char="Ø"/>
            </a:pPr>
            <a:r>
              <a:rPr lang="zh-CN" altLang="en-US" sz="2800" b="1" smtClean="0"/>
              <a:t>第三级</a:t>
            </a:r>
          </a:p>
          <a:p>
            <a:pPr lvl="3">
              <a:buClr>
                <a:schemeClr val="accent2"/>
              </a:buClr>
              <a:buFont typeface="Wingdings" pitchFamily="2" charset="2"/>
              <a:buChar char="Ø"/>
            </a:pPr>
            <a:r>
              <a:rPr lang="zh-CN" altLang="en-US" sz="2400" b="1" smtClean="0"/>
              <a:t>第四级</a:t>
            </a:r>
          </a:p>
        </p:txBody>
      </p:sp>
      <p:pic>
        <p:nvPicPr>
          <p:cNvPr id="7475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974850"/>
            <a:ext cx="6769100" cy="251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bwMode="auto">
          <a:xfrm>
            <a:off x="1219200" y="198438"/>
            <a:ext cx="6415088" cy="709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algn="l">
              <a:lnSpc>
                <a:spcPct val="150000"/>
              </a:lnSpc>
            </a:pPr>
            <a:r>
              <a:rPr lang="en-US" altLang="zh-CN" smtClean="0">
                <a:solidFill>
                  <a:srgbClr val="000000"/>
                </a:solidFill>
              </a:rPr>
              <a:t>5.5 </a:t>
            </a:r>
            <a:r>
              <a:rPr lang="zh-CN" altLang="en-US" smtClean="0">
                <a:solidFill>
                  <a:srgbClr val="000000"/>
                </a:solidFill>
              </a:rPr>
              <a:t>请求分段存储管理</a:t>
            </a:r>
            <a:endParaRPr lang="zh-CN" altLang="en-US" sz="2800" b="1" smtClean="0">
              <a:latin typeface="宋体" pitchFamily="2" charset="-122"/>
              <a:ea typeface="楷体" pitchFamily="49" charset="-122"/>
            </a:endParaRPr>
          </a:p>
        </p:txBody>
      </p:sp>
      <p:sp>
        <p:nvSpPr>
          <p:cNvPr id="75778" name="Rectangle 3"/>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2">
              <a:buClr>
                <a:schemeClr val="accent1"/>
              </a:buClr>
              <a:buFont typeface="Wingdings" pitchFamily="2" charset="2"/>
              <a:buChar char="Ø"/>
            </a:pPr>
            <a:r>
              <a:rPr lang="zh-CN" altLang="en-US" sz="2800" b="1" smtClean="0"/>
              <a:t>共享段表</a:t>
            </a:r>
          </a:p>
          <a:p>
            <a:pPr lvl="2">
              <a:buClr>
                <a:schemeClr val="accent1"/>
              </a:buClr>
              <a:buFont typeface="Wingdings" pitchFamily="2" charset="2"/>
              <a:buChar char="Ø"/>
            </a:pPr>
            <a:endParaRPr lang="zh-CN" altLang="zh-CN" sz="2800" b="1" smtClean="0"/>
          </a:p>
        </p:txBody>
      </p:sp>
      <p:pic>
        <p:nvPicPr>
          <p:cNvPr id="757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2286000"/>
            <a:ext cx="7059613"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5.5 </a:t>
            </a:r>
            <a:r>
              <a:rPr lang="zh-CN" altLang="en-US" smtClean="0"/>
              <a:t>请求分段存储管理</a:t>
            </a:r>
          </a:p>
        </p:txBody>
      </p:sp>
      <p:sp>
        <p:nvSpPr>
          <p:cNvPr id="44036" name="Rectangle 2"/>
          <p:cNvSpPr>
            <a:spLocks noGrp="1" noChangeArrowheads="1"/>
          </p:cNvSpPr>
          <p:nvPr>
            <p:ph idx="1"/>
          </p:nvPr>
        </p:nvSpPr>
        <p:spPr>
          <a:xfrm>
            <a:off x="457200" y="1366838"/>
            <a:ext cx="8229600" cy="4759325"/>
          </a:xfrm>
        </p:spPr>
        <p:txBody>
          <a:bodyPr/>
          <a:lstStyle/>
          <a:p>
            <a:pPr eaLnBrk="1" hangingPunct="1">
              <a:defRPr/>
            </a:pPr>
            <a:r>
              <a:rPr lang="zh-CN" altLang="en-US" dirty="0">
                <a:latin typeface="Times New Roman" panose="02020603050405020304" pitchFamily="18" charset="0"/>
              </a:rPr>
              <a:t>段的保护</a:t>
            </a:r>
            <a:r>
              <a:rPr lang="zh-CN" altLang="en-US" dirty="0"/>
              <a:t>   </a:t>
            </a:r>
          </a:p>
          <a:p>
            <a:pPr marL="457200" lvl="1" indent="0" eaLnBrk="1" hangingPunct="1">
              <a:buFont typeface="Wingdings" panose="05000000000000000000" pitchFamily="2" charset="2"/>
              <a:buNone/>
              <a:defRPr/>
            </a:pPr>
            <a:r>
              <a:rPr lang="zh-CN" altLang="en-US" dirty="0">
                <a:cs typeface="+mn-ea"/>
              </a:rPr>
              <a:t>　  在分段系统中，由于每个分段在逻辑上是相对独立的，因而比较容易实现信息保护。目前，常采用以下几种措施来确保信息的安全。</a:t>
            </a:r>
            <a:endParaRPr lang="en-US" altLang="zh-CN" dirty="0">
              <a:cs typeface="+mn-ea"/>
            </a:endParaRPr>
          </a:p>
          <a:p>
            <a:pPr lvl="1" eaLnBrk="1" hangingPunct="1">
              <a:defRPr/>
            </a:pPr>
            <a:r>
              <a:rPr lang="zh-CN" altLang="en-US" dirty="0">
                <a:latin typeface="Times New Roman" panose="02020603050405020304" pitchFamily="18" charset="0"/>
                <a:cs typeface="+mn-ea"/>
              </a:rPr>
              <a:t>越界保护</a:t>
            </a:r>
          </a:p>
          <a:p>
            <a:pPr lvl="1" eaLnBrk="1" hangingPunct="1">
              <a:defRPr/>
            </a:pPr>
            <a:r>
              <a:rPr lang="zh-CN" altLang="en-US" dirty="0">
                <a:latin typeface="Times New Roman" panose="02020603050405020304" pitchFamily="18" charset="0"/>
                <a:cs typeface="+mn-ea"/>
              </a:rPr>
              <a:t>存取保护</a:t>
            </a:r>
          </a:p>
          <a:p>
            <a:pPr lvl="1" eaLnBrk="1" hangingPunct="1">
              <a:defRPr/>
            </a:pPr>
            <a:r>
              <a:rPr lang="zh-CN" altLang="en-US" dirty="0">
                <a:latin typeface="Times New Roman" panose="02020603050405020304" pitchFamily="18" charset="0"/>
                <a:cs typeface="+mn-ea"/>
              </a:rPr>
              <a:t>环保护机构</a:t>
            </a:r>
            <a:endParaRPr lang="en-US" altLang="zh-CN" dirty="0">
              <a:latin typeface="Times New Roman" panose="02020603050405020304" pitchFamily="18" charset="0"/>
              <a:cs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5.1	</a:t>
            </a:r>
            <a:r>
              <a:rPr lang="zh-CN" altLang="en-US" smtClean="0"/>
              <a:t>虚拟存储器的基本概念</a:t>
            </a:r>
          </a:p>
        </p:txBody>
      </p:sp>
      <p:sp>
        <p:nvSpPr>
          <p:cNvPr id="164866" name="Rectangle 2"/>
          <p:cNvSpPr>
            <a:spLocks noGrp="1" noChangeArrowheads="1"/>
          </p:cNvSpPr>
          <p:nvPr>
            <p:ph idx="1"/>
          </p:nvPr>
        </p:nvSpPr>
        <p:spPr bwMode="auto">
          <a:xfrm>
            <a:off x="457200" y="1274763"/>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Times New Roman" pitchFamily="18" charset="0"/>
              </a:rPr>
              <a:t>虚拟存储器的实现方式</a:t>
            </a:r>
          </a:p>
          <a:p>
            <a:pPr lvl="1" eaLnBrk="1" hangingPunct="1"/>
            <a:r>
              <a:rPr lang="zh-CN" altLang="en-US" smtClean="0">
                <a:latin typeface="Times New Roman" pitchFamily="18" charset="0"/>
              </a:rPr>
              <a:t>请求分页系统</a:t>
            </a:r>
          </a:p>
          <a:p>
            <a:pPr lvl="2" eaLnBrk="1" hangingPunct="1"/>
            <a:r>
              <a:rPr lang="zh-CN" altLang="en-US" smtClean="0">
                <a:latin typeface="Times New Roman" pitchFamily="18" charset="0"/>
              </a:rPr>
              <a:t>在分页系统的基础上，增加了请求调页和页面置换功能所形成的页式虚拟存储系统。</a:t>
            </a:r>
          </a:p>
          <a:p>
            <a:pPr lvl="2" eaLnBrk="1" hangingPunct="1"/>
            <a:r>
              <a:rPr lang="zh-CN" altLang="en-US" smtClean="0">
                <a:latin typeface="Times New Roman" pitchFamily="18" charset="0"/>
              </a:rPr>
              <a:t>请求分页的页表机制</a:t>
            </a:r>
          </a:p>
          <a:p>
            <a:pPr lvl="2" eaLnBrk="1" hangingPunct="1"/>
            <a:r>
              <a:rPr lang="zh-CN" altLang="en-US" smtClean="0">
                <a:latin typeface="Times New Roman" pitchFamily="18" charset="0"/>
              </a:rPr>
              <a:t>缺页中断机构</a:t>
            </a:r>
          </a:p>
          <a:p>
            <a:pPr lvl="2" eaLnBrk="1" hangingPunct="1"/>
            <a:r>
              <a:rPr lang="zh-CN" altLang="en-US" smtClean="0">
                <a:latin typeface="Times New Roman" pitchFamily="18" charset="0"/>
              </a:rPr>
              <a:t>地址变换机构</a:t>
            </a:r>
          </a:p>
          <a:p>
            <a:pPr lvl="1" eaLnBrk="1" hangingPunct="1"/>
            <a:r>
              <a:rPr lang="zh-CN" altLang="en-US" smtClean="0">
                <a:latin typeface="Times New Roman" pitchFamily="18" charset="0"/>
              </a:rPr>
              <a:t>请求分段系统</a:t>
            </a:r>
          </a:p>
          <a:p>
            <a:pPr lvl="2" eaLnBrk="1" hangingPunct="1"/>
            <a:r>
              <a:rPr lang="zh-CN" altLang="en-US" smtClean="0">
                <a:latin typeface="Times New Roman" pitchFamily="18" charset="0"/>
              </a:rPr>
              <a:t>请求分段的段表机制</a:t>
            </a:r>
          </a:p>
          <a:p>
            <a:pPr lvl="2" eaLnBrk="1" hangingPunct="1"/>
            <a:r>
              <a:rPr lang="zh-CN" altLang="en-US" smtClean="0">
                <a:latin typeface="Times New Roman" pitchFamily="18" charset="0"/>
              </a:rPr>
              <a:t>缺段中断机构</a:t>
            </a:r>
          </a:p>
          <a:p>
            <a:pPr lvl="2" eaLnBrk="1" hangingPunct="1"/>
            <a:r>
              <a:rPr lang="zh-CN" altLang="en-US" smtClean="0">
                <a:latin typeface="Times New Roman" pitchFamily="18" charset="0"/>
              </a:rPr>
              <a:t>地址变换机构</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64866">
                                            <p:txEl>
                                              <p:pRg st="1" end="1"/>
                                            </p:txEl>
                                          </p:spTgt>
                                        </p:tgtEl>
                                        <p:attrNameLst>
                                          <p:attrName>style.visibility</p:attrName>
                                        </p:attrNameLst>
                                      </p:cBhvr>
                                      <p:to>
                                        <p:strVal val="visible"/>
                                      </p:to>
                                    </p:set>
                                    <p:animEffect transition="in" filter="checkerboard(across)">
                                      <p:cBhvr>
                                        <p:cTn id="7" dur="500"/>
                                        <p:tgtEl>
                                          <p:spTgt spid="164866">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64866">
                                            <p:txEl>
                                              <p:pRg st="2" end="2"/>
                                            </p:txEl>
                                          </p:spTgt>
                                        </p:tgtEl>
                                        <p:attrNameLst>
                                          <p:attrName>style.visibility</p:attrName>
                                        </p:attrNameLst>
                                      </p:cBhvr>
                                      <p:to>
                                        <p:strVal val="visible"/>
                                      </p:to>
                                    </p:set>
                                    <p:animEffect transition="in" filter="checkerboard(across)">
                                      <p:cBhvr>
                                        <p:cTn id="10" dur="500"/>
                                        <p:tgtEl>
                                          <p:spTgt spid="164866">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64866">
                                            <p:txEl>
                                              <p:pRg st="3" end="3"/>
                                            </p:txEl>
                                          </p:spTgt>
                                        </p:tgtEl>
                                        <p:attrNameLst>
                                          <p:attrName>style.visibility</p:attrName>
                                        </p:attrNameLst>
                                      </p:cBhvr>
                                      <p:to>
                                        <p:strVal val="visible"/>
                                      </p:to>
                                    </p:set>
                                    <p:animEffect transition="in" filter="checkerboard(across)">
                                      <p:cBhvr>
                                        <p:cTn id="13" dur="500"/>
                                        <p:tgtEl>
                                          <p:spTgt spid="164866">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64866">
                                            <p:txEl>
                                              <p:pRg st="4" end="4"/>
                                            </p:txEl>
                                          </p:spTgt>
                                        </p:tgtEl>
                                        <p:attrNameLst>
                                          <p:attrName>style.visibility</p:attrName>
                                        </p:attrNameLst>
                                      </p:cBhvr>
                                      <p:to>
                                        <p:strVal val="visible"/>
                                      </p:to>
                                    </p:set>
                                    <p:animEffect transition="in" filter="checkerboard(across)">
                                      <p:cBhvr>
                                        <p:cTn id="16" dur="500"/>
                                        <p:tgtEl>
                                          <p:spTgt spid="164866">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64866">
                                            <p:txEl>
                                              <p:pRg st="5" end="5"/>
                                            </p:txEl>
                                          </p:spTgt>
                                        </p:tgtEl>
                                        <p:attrNameLst>
                                          <p:attrName>style.visibility</p:attrName>
                                        </p:attrNameLst>
                                      </p:cBhvr>
                                      <p:to>
                                        <p:strVal val="visible"/>
                                      </p:to>
                                    </p:set>
                                    <p:animEffect transition="in" filter="checkerboard(across)">
                                      <p:cBhvr>
                                        <p:cTn id="19" dur="500"/>
                                        <p:tgtEl>
                                          <p:spTgt spid="164866">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nodeType="clickEffect">
                                  <p:stCondLst>
                                    <p:cond delay="0"/>
                                  </p:stCondLst>
                                  <p:childTnLst>
                                    <p:set>
                                      <p:cBhvr>
                                        <p:cTn id="23" dur="1" fill="hold">
                                          <p:stCondLst>
                                            <p:cond delay="0"/>
                                          </p:stCondLst>
                                        </p:cTn>
                                        <p:tgtEl>
                                          <p:spTgt spid="164866">
                                            <p:txEl>
                                              <p:pRg st="6" end="6"/>
                                            </p:txEl>
                                          </p:spTgt>
                                        </p:tgtEl>
                                        <p:attrNameLst>
                                          <p:attrName>style.visibility</p:attrName>
                                        </p:attrNameLst>
                                      </p:cBhvr>
                                      <p:to>
                                        <p:strVal val="visible"/>
                                      </p:to>
                                    </p:set>
                                    <p:animEffect transition="in" filter="checkerboard(across)">
                                      <p:cBhvr>
                                        <p:cTn id="24" dur="500"/>
                                        <p:tgtEl>
                                          <p:spTgt spid="164866">
                                            <p:txEl>
                                              <p:pRg st="6" end="6"/>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164866">
                                            <p:txEl>
                                              <p:pRg st="7" end="7"/>
                                            </p:txEl>
                                          </p:spTgt>
                                        </p:tgtEl>
                                        <p:attrNameLst>
                                          <p:attrName>style.visibility</p:attrName>
                                        </p:attrNameLst>
                                      </p:cBhvr>
                                      <p:to>
                                        <p:strVal val="visible"/>
                                      </p:to>
                                    </p:set>
                                    <p:animEffect transition="in" filter="checkerboard(across)">
                                      <p:cBhvr>
                                        <p:cTn id="27" dur="500"/>
                                        <p:tgtEl>
                                          <p:spTgt spid="164866">
                                            <p:txEl>
                                              <p:pRg st="7" end="7"/>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164866">
                                            <p:txEl>
                                              <p:pRg st="8" end="8"/>
                                            </p:txEl>
                                          </p:spTgt>
                                        </p:tgtEl>
                                        <p:attrNameLst>
                                          <p:attrName>style.visibility</p:attrName>
                                        </p:attrNameLst>
                                      </p:cBhvr>
                                      <p:to>
                                        <p:strVal val="visible"/>
                                      </p:to>
                                    </p:set>
                                    <p:animEffect transition="in" filter="checkerboard(across)">
                                      <p:cBhvr>
                                        <p:cTn id="30" dur="500"/>
                                        <p:tgtEl>
                                          <p:spTgt spid="164866">
                                            <p:txEl>
                                              <p:pRg st="8" end="8"/>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164866">
                                            <p:txEl>
                                              <p:pRg st="9" end="9"/>
                                            </p:txEl>
                                          </p:spTgt>
                                        </p:tgtEl>
                                        <p:attrNameLst>
                                          <p:attrName>style.visibility</p:attrName>
                                        </p:attrNameLst>
                                      </p:cBhvr>
                                      <p:to>
                                        <p:strVal val="visible"/>
                                      </p:to>
                                    </p:set>
                                    <p:animEffect transition="in" filter="checkerboard(across)">
                                      <p:cBhvr>
                                        <p:cTn id="33" dur="500"/>
                                        <p:tgtEl>
                                          <p:spTgt spid="16486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5" name="Picture 2" descr="8_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200" y="82550"/>
            <a:ext cx="5689600" cy="669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6" name="Rectangle 3"/>
          <p:cNvSpPr>
            <a:spLocks noChangeArrowheads="1"/>
          </p:cNvSpPr>
          <p:nvPr/>
        </p:nvSpPr>
        <p:spPr bwMode="auto">
          <a:xfrm>
            <a:off x="1371600" y="6324600"/>
            <a:ext cx="1676400" cy="457200"/>
          </a:xfrm>
          <a:prstGeom prst="rect">
            <a:avLst/>
          </a:prstGeom>
          <a:solidFill>
            <a:schemeClr val="bg1"/>
          </a:solidFill>
          <a:ln w="9525">
            <a:solidFill>
              <a:schemeClr val="bg1"/>
            </a:solidFill>
            <a:miter lim="800000"/>
            <a:headEnd/>
            <a:tailEnd/>
          </a:ln>
        </p:spPr>
        <p:txBody>
          <a:bodyPr wrap="none" anchor="ctr"/>
          <a:lstStyle/>
          <a:p>
            <a:endParaRPr lang="zh-CN" altLang="en-US" sz="2400">
              <a:latin typeface="Tahoma" pitchFamily="34" charset="0"/>
              <a:ea typeface="宋体" pitchFamily="2" charset="-122"/>
            </a:endParaRPr>
          </a:p>
        </p:txBody>
      </p:sp>
      <p:sp>
        <p:nvSpPr>
          <p:cNvPr id="77827"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mtClean="0"/>
          </a:p>
        </p:txBody>
      </p:sp>
      <p:sp>
        <p:nvSpPr>
          <p:cNvPr id="77828" name="内容占位符 2"/>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11188" y="1595438"/>
            <a:ext cx="7921625" cy="4094162"/>
          </a:xfrm>
          <a:prstGeom prst="rect">
            <a:avLst/>
          </a:prstGeom>
        </p:spPr>
        <p:txBody>
          <a:bodyPr>
            <a:spAutoFit/>
          </a:bodyPr>
          <a:lstStyle/>
          <a:p>
            <a:pPr eaLnBrk="0" hangingPunct="0">
              <a:defRPr/>
            </a:pPr>
            <a:r>
              <a:rPr kumimoji="1" lang="en-US" altLang="zh-CN" sz="2000" dirty="0">
                <a:latin typeface="宋体" panose="02010600030101010101" pitchFamily="2" charset="-122"/>
                <a:ea typeface="宋体" panose="02010600030101010101" pitchFamily="2" charset="-122"/>
                <a:cs typeface="宋体" panose="02010600030101010101" pitchFamily="2" charset="-122"/>
              </a:rPr>
              <a:t>【</a:t>
            </a:r>
            <a:r>
              <a:rPr kumimoji="1" lang="zh-CN" altLang="en-US" sz="2000" dirty="0">
                <a:latin typeface="宋体" panose="02010600030101010101" pitchFamily="2" charset="-122"/>
                <a:ea typeface="宋体" panose="02010600030101010101" pitchFamily="2" charset="-122"/>
                <a:cs typeface="宋体" panose="02010600030101010101" pitchFamily="2" charset="-122"/>
              </a:rPr>
              <a:t>例</a:t>
            </a:r>
            <a:r>
              <a:rPr kumimoji="1" lang="en-US" altLang="zh-CN" sz="2000" dirty="0">
                <a:latin typeface="宋体" panose="02010600030101010101" pitchFamily="2" charset="-122"/>
                <a:ea typeface="宋体" panose="02010600030101010101" pitchFamily="2" charset="-122"/>
                <a:cs typeface="宋体" panose="02010600030101010101" pitchFamily="2" charset="-122"/>
              </a:rPr>
              <a:t>】</a:t>
            </a:r>
            <a:r>
              <a:rPr kumimoji="1" lang="zh-CN" altLang="en-US" sz="2000" dirty="0">
                <a:latin typeface="宋体" panose="02010600030101010101" pitchFamily="2" charset="-122"/>
                <a:ea typeface="宋体" panose="02010600030101010101" pitchFamily="2" charset="-122"/>
                <a:cs typeface="宋体" panose="02010600030101010101" pitchFamily="2" charset="-122"/>
              </a:rPr>
              <a:t>对于如下表所示的段表，计算逻辑地址</a:t>
            </a:r>
            <a:r>
              <a:rPr kumimoji="1" lang="en-US" altLang="zh-CN" sz="2000" dirty="0">
                <a:latin typeface="宋体" panose="02010600030101010101" pitchFamily="2" charset="-122"/>
                <a:ea typeface="宋体" panose="02010600030101010101" pitchFamily="2" charset="-122"/>
                <a:cs typeface="宋体" panose="02010600030101010101" pitchFamily="2" charset="-122"/>
              </a:rPr>
              <a:t>(0,430)</a:t>
            </a:r>
            <a:r>
              <a:rPr kumimoji="1" lang="zh-CN" altLang="en-US" sz="2000" dirty="0">
                <a:latin typeface="宋体" panose="02010600030101010101" pitchFamily="2" charset="-122"/>
                <a:ea typeface="宋体" panose="02010600030101010101" pitchFamily="2" charset="-122"/>
                <a:cs typeface="宋体" panose="02010600030101010101" pitchFamily="2" charset="-122"/>
              </a:rPr>
              <a:t>、</a:t>
            </a:r>
            <a:r>
              <a:rPr kumimoji="1" lang="en-US" altLang="zh-CN" sz="2000" dirty="0">
                <a:latin typeface="宋体" panose="02010600030101010101" pitchFamily="2" charset="-122"/>
                <a:ea typeface="宋体" panose="02010600030101010101" pitchFamily="2" charset="-122"/>
                <a:cs typeface="宋体" panose="02010600030101010101" pitchFamily="2" charset="-122"/>
              </a:rPr>
              <a:t>(2,88)</a:t>
            </a:r>
            <a:r>
              <a:rPr kumimoji="1" lang="zh-CN" altLang="en-US" sz="2000" dirty="0">
                <a:latin typeface="宋体" panose="02010600030101010101" pitchFamily="2" charset="-122"/>
                <a:ea typeface="宋体" panose="02010600030101010101" pitchFamily="2" charset="-122"/>
                <a:cs typeface="宋体" panose="02010600030101010101" pitchFamily="2" charset="-122"/>
              </a:rPr>
              <a:t>、</a:t>
            </a:r>
            <a:r>
              <a:rPr kumimoji="1" lang="en-US" altLang="zh-CN" sz="2000" dirty="0">
                <a:latin typeface="宋体" panose="02010600030101010101" pitchFamily="2" charset="-122"/>
                <a:ea typeface="宋体" panose="02010600030101010101" pitchFamily="2" charset="-122"/>
                <a:cs typeface="宋体" panose="02010600030101010101" pitchFamily="2" charset="-122"/>
              </a:rPr>
              <a:t>(4,112)</a:t>
            </a:r>
            <a:r>
              <a:rPr kumimoji="1" lang="zh-CN" altLang="en-US" sz="2000" dirty="0">
                <a:latin typeface="宋体" panose="02010600030101010101" pitchFamily="2" charset="-122"/>
                <a:ea typeface="宋体" panose="02010600030101010101" pitchFamily="2" charset="-122"/>
                <a:cs typeface="宋体" panose="02010600030101010101" pitchFamily="2" charset="-122"/>
              </a:rPr>
              <a:t>所对应的物理地址。 </a:t>
            </a:r>
            <a:endParaRPr kumimoji="1" lang="en-US" altLang="zh-CN" sz="2000" dirty="0">
              <a:latin typeface="宋体" panose="02010600030101010101" pitchFamily="2" charset="-122"/>
              <a:ea typeface="宋体" panose="02010600030101010101" pitchFamily="2" charset="-122"/>
              <a:cs typeface="宋体" panose="02010600030101010101" pitchFamily="2" charset="-122"/>
            </a:endParaRPr>
          </a:p>
          <a:p>
            <a:pPr eaLnBrk="0" hangingPunct="0">
              <a:defRPr/>
            </a:pPr>
            <a:r>
              <a:rPr kumimoji="1" lang="zh-CN" altLang="en-US" sz="2000" dirty="0">
                <a:latin typeface="宋体" panose="02010600030101010101" pitchFamily="2" charset="-122"/>
                <a:ea typeface="宋体" panose="02010600030101010101" pitchFamily="2" charset="-122"/>
                <a:cs typeface="宋体" panose="02010600030101010101" pitchFamily="2" charset="-122"/>
              </a:rPr>
              <a:t>段号 </a:t>
            </a:r>
            <a:r>
              <a:rPr kumimoji="1" lang="en-US" altLang="zh-CN" sz="2000" dirty="0">
                <a:latin typeface="宋体" panose="02010600030101010101" pitchFamily="2" charset="-122"/>
                <a:ea typeface="宋体" panose="02010600030101010101" pitchFamily="2" charset="-122"/>
                <a:cs typeface="宋体" panose="02010600030101010101" pitchFamily="2" charset="-122"/>
              </a:rPr>
              <a:t>	</a:t>
            </a:r>
            <a:r>
              <a:rPr kumimoji="1" lang="zh-CN" altLang="en-US" sz="2000" dirty="0">
                <a:latin typeface="宋体" panose="02010600030101010101" pitchFamily="2" charset="-122"/>
                <a:ea typeface="宋体" panose="02010600030101010101" pitchFamily="2" charset="-122"/>
                <a:cs typeface="宋体" panose="02010600030101010101" pitchFamily="2" charset="-122"/>
              </a:rPr>
              <a:t>段长 </a:t>
            </a:r>
            <a:r>
              <a:rPr kumimoji="1" lang="en-US" altLang="zh-CN" sz="2000" dirty="0">
                <a:latin typeface="宋体" panose="02010600030101010101" pitchFamily="2" charset="-122"/>
                <a:ea typeface="宋体" panose="02010600030101010101" pitchFamily="2" charset="-122"/>
                <a:cs typeface="宋体" panose="02010600030101010101" pitchFamily="2" charset="-122"/>
              </a:rPr>
              <a:t>	</a:t>
            </a:r>
            <a:r>
              <a:rPr kumimoji="1" lang="zh-CN" altLang="en-US" sz="2000" dirty="0">
                <a:latin typeface="宋体" panose="02010600030101010101" pitchFamily="2" charset="-122"/>
                <a:ea typeface="宋体" panose="02010600030101010101" pitchFamily="2" charset="-122"/>
                <a:cs typeface="宋体" panose="02010600030101010101" pitchFamily="2" charset="-122"/>
              </a:rPr>
              <a:t>段起始地址</a:t>
            </a:r>
            <a:endParaRPr kumimoji="1" lang="en-US" altLang="zh-CN" sz="2000" dirty="0">
              <a:latin typeface="宋体" panose="02010600030101010101" pitchFamily="2" charset="-122"/>
              <a:ea typeface="宋体" panose="02010600030101010101" pitchFamily="2" charset="-122"/>
              <a:cs typeface="宋体" panose="02010600030101010101" pitchFamily="2" charset="-122"/>
            </a:endParaRPr>
          </a:p>
          <a:p>
            <a:pPr eaLnBrk="0" hangingPunct="0">
              <a:defRPr/>
            </a:pPr>
            <a:r>
              <a:rPr kumimoji="1" lang="zh-CN" altLang="en-US" sz="2000" dirty="0">
                <a:latin typeface="宋体" panose="02010600030101010101" pitchFamily="2" charset="-122"/>
                <a:ea typeface="宋体" panose="02010600030101010101" pitchFamily="2" charset="-122"/>
                <a:cs typeface="宋体" panose="02010600030101010101" pitchFamily="2" charset="-122"/>
              </a:rPr>
              <a:t> </a:t>
            </a:r>
            <a:r>
              <a:rPr kumimoji="1" lang="en-US" altLang="zh-CN" sz="2000" dirty="0">
                <a:latin typeface="宋体" panose="02010600030101010101" pitchFamily="2" charset="-122"/>
                <a:ea typeface="宋体" panose="02010600030101010101" pitchFamily="2" charset="-122"/>
                <a:cs typeface="宋体" panose="02010600030101010101" pitchFamily="2" charset="-122"/>
              </a:rPr>
              <a:t>0 	600 	256 </a:t>
            </a:r>
          </a:p>
          <a:p>
            <a:pPr eaLnBrk="0" hangingPunct="0">
              <a:defRPr/>
            </a:pPr>
            <a:r>
              <a:rPr kumimoji="1" lang="en-US" altLang="zh-CN" sz="2000" dirty="0">
                <a:latin typeface="宋体" panose="02010600030101010101" pitchFamily="2" charset="-122"/>
                <a:ea typeface="宋体" panose="02010600030101010101" pitchFamily="2" charset="-122"/>
                <a:cs typeface="宋体" panose="02010600030101010101" pitchFamily="2" charset="-122"/>
              </a:rPr>
              <a:t>1 	128 	2300 </a:t>
            </a:r>
          </a:p>
          <a:p>
            <a:pPr eaLnBrk="0" hangingPunct="0">
              <a:defRPr/>
            </a:pPr>
            <a:r>
              <a:rPr kumimoji="1" lang="en-US" altLang="zh-CN" sz="2000" dirty="0">
                <a:latin typeface="宋体" panose="02010600030101010101" pitchFamily="2" charset="-122"/>
                <a:ea typeface="宋体" panose="02010600030101010101" pitchFamily="2" charset="-122"/>
                <a:cs typeface="宋体" panose="02010600030101010101" pitchFamily="2" charset="-122"/>
              </a:rPr>
              <a:t>2 	100 	112 </a:t>
            </a:r>
          </a:p>
          <a:p>
            <a:pPr eaLnBrk="0" hangingPunct="0">
              <a:defRPr/>
            </a:pPr>
            <a:r>
              <a:rPr kumimoji="1" lang="en-US" altLang="zh-CN" sz="2000" dirty="0">
                <a:latin typeface="宋体" panose="02010600030101010101" pitchFamily="2" charset="-122"/>
                <a:ea typeface="宋体" panose="02010600030101010101" pitchFamily="2" charset="-122"/>
                <a:cs typeface="宋体" panose="02010600030101010101" pitchFamily="2" charset="-122"/>
              </a:rPr>
              <a:t>3 	580 	1326 </a:t>
            </a:r>
          </a:p>
          <a:p>
            <a:pPr marL="457200" indent="-457200" eaLnBrk="0" hangingPunct="0">
              <a:buFontTx/>
              <a:buAutoNum type="arabicPlain" startAt="4"/>
              <a:defRPr/>
            </a:pPr>
            <a:r>
              <a:rPr kumimoji="1" lang="en-US" altLang="zh-CN" sz="2000" dirty="0">
                <a:latin typeface="宋体" panose="02010600030101010101" pitchFamily="2" charset="-122"/>
                <a:ea typeface="宋体" panose="02010600030101010101" pitchFamily="2" charset="-122"/>
                <a:cs typeface="宋体" panose="02010600030101010101" pitchFamily="2" charset="-122"/>
              </a:rPr>
              <a:t>     96 	1952 </a:t>
            </a:r>
          </a:p>
          <a:p>
            <a:pPr eaLnBrk="0" hangingPunct="0">
              <a:defRPr/>
            </a:pPr>
            <a:endParaRPr kumimoji="1" lang="en-US" altLang="zh-CN" sz="2000" dirty="0">
              <a:latin typeface="宋体" panose="02010600030101010101" pitchFamily="2" charset="-122"/>
              <a:ea typeface="宋体" panose="02010600030101010101" pitchFamily="2" charset="-122"/>
              <a:cs typeface="宋体" panose="02010600030101010101" pitchFamily="2" charset="-122"/>
            </a:endParaRPr>
          </a:p>
          <a:p>
            <a:pPr eaLnBrk="0" hangingPunct="0">
              <a:defRPr/>
            </a:pPr>
            <a:r>
              <a:rPr kumimoji="1" lang="zh-CN" altLang="en-US" sz="2000" dirty="0">
                <a:solidFill>
                  <a:srgbClr val="FF0066"/>
                </a:solidFill>
                <a:latin typeface="宋体" panose="02010600030101010101" pitchFamily="2" charset="-122"/>
                <a:ea typeface="宋体" panose="02010600030101010101" pitchFamily="2" charset="-122"/>
                <a:cs typeface="宋体" panose="02010600030101010101" pitchFamily="2" charset="-122"/>
              </a:rPr>
              <a:t>解：对于逻辑地址</a:t>
            </a:r>
            <a:r>
              <a:rPr kumimoji="1" lang="en-US" altLang="zh-CN" sz="2000" dirty="0">
                <a:solidFill>
                  <a:srgbClr val="FF0066"/>
                </a:solidFill>
                <a:latin typeface="宋体" panose="02010600030101010101" pitchFamily="2" charset="-122"/>
                <a:ea typeface="宋体" panose="02010600030101010101" pitchFamily="2" charset="-122"/>
                <a:cs typeface="宋体" panose="02010600030101010101" pitchFamily="2" charset="-122"/>
              </a:rPr>
              <a:t>(0,430)</a:t>
            </a:r>
            <a:r>
              <a:rPr kumimoji="1" lang="zh-CN" altLang="en-US" sz="2000" dirty="0">
                <a:solidFill>
                  <a:srgbClr val="FF0066"/>
                </a:solidFill>
                <a:latin typeface="宋体" panose="02010600030101010101" pitchFamily="2" charset="-122"/>
                <a:ea typeface="宋体" panose="02010600030101010101" pitchFamily="2" charset="-122"/>
                <a:cs typeface="宋体" panose="02010600030101010101" pitchFamily="2" charset="-122"/>
              </a:rPr>
              <a:t>，</a:t>
            </a:r>
            <a:r>
              <a:rPr kumimoji="1" lang="en-US" altLang="zh-CN" sz="2000" dirty="0">
                <a:solidFill>
                  <a:srgbClr val="FF0066"/>
                </a:solidFill>
                <a:latin typeface="宋体" panose="02010600030101010101" pitchFamily="2" charset="-122"/>
                <a:ea typeface="宋体" panose="02010600030101010101" pitchFamily="2" charset="-122"/>
                <a:cs typeface="宋体" panose="02010600030101010101" pitchFamily="2" charset="-122"/>
              </a:rPr>
              <a:t>430&lt;600</a:t>
            </a:r>
            <a:r>
              <a:rPr kumimoji="1" lang="zh-CN" altLang="en-US" sz="2000" dirty="0">
                <a:solidFill>
                  <a:srgbClr val="FF0066"/>
                </a:solidFill>
                <a:latin typeface="宋体" panose="02010600030101010101" pitchFamily="2" charset="-122"/>
                <a:ea typeface="宋体" panose="02010600030101010101" pitchFamily="2" charset="-122"/>
                <a:cs typeface="宋体" panose="02010600030101010101" pitchFamily="2" charset="-122"/>
              </a:rPr>
              <a:t>，对应的物理地址</a:t>
            </a:r>
            <a:r>
              <a:rPr kumimoji="1" lang="en-US" altLang="zh-CN" sz="2000" dirty="0">
                <a:solidFill>
                  <a:srgbClr val="FF0066"/>
                </a:solidFill>
                <a:latin typeface="宋体" panose="02010600030101010101" pitchFamily="2" charset="-122"/>
                <a:ea typeface="宋体" panose="02010600030101010101" pitchFamily="2" charset="-122"/>
                <a:cs typeface="宋体" panose="02010600030101010101" pitchFamily="2" charset="-122"/>
              </a:rPr>
              <a:t>=256+430=686</a:t>
            </a:r>
            <a:r>
              <a:rPr kumimoji="1" lang="zh-CN" altLang="en-US" sz="2000" dirty="0">
                <a:solidFill>
                  <a:srgbClr val="FF0066"/>
                </a:solidFill>
                <a:latin typeface="宋体" panose="02010600030101010101" pitchFamily="2" charset="-122"/>
                <a:ea typeface="宋体" panose="02010600030101010101" pitchFamily="2" charset="-122"/>
                <a:cs typeface="宋体" panose="02010600030101010101" pitchFamily="2" charset="-122"/>
              </a:rPr>
              <a:t>。 </a:t>
            </a:r>
            <a:endParaRPr kumimoji="1" lang="en-US" altLang="zh-CN" sz="2000" dirty="0">
              <a:solidFill>
                <a:srgbClr val="FF0066"/>
              </a:solidFill>
              <a:latin typeface="宋体" panose="02010600030101010101" pitchFamily="2" charset="-122"/>
              <a:ea typeface="宋体" panose="02010600030101010101" pitchFamily="2" charset="-122"/>
              <a:cs typeface="宋体" panose="02010600030101010101" pitchFamily="2" charset="-122"/>
            </a:endParaRPr>
          </a:p>
          <a:p>
            <a:pPr eaLnBrk="0" hangingPunct="0">
              <a:defRPr/>
            </a:pPr>
            <a:r>
              <a:rPr kumimoji="1" lang="zh-CN" altLang="en-US" sz="2000" dirty="0">
                <a:solidFill>
                  <a:srgbClr val="FF0066"/>
                </a:solidFill>
                <a:latin typeface="宋体" panose="02010600030101010101" pitchFamily="2" charset="-122"/>
                <a:ea typeface="宋体" panose="02010600030101010101" pitchFamily="2" charset="-122"/>
                <a:cs typeface="宋体" panose="02010600030101010101" pitchFamily="2" charset="-122"/>
              </a:rPr>
              <a:t>对于逻辑地址</a:t>
            </a:r>
            <a:r>
              <a:rPr kumimoji="1" lang="en-US" altLang="zh-CN" sz="2000" dirty="0">
                <a:solidFill>
                  <a:srgbClr val="FF0066"/>
                </a:solidFill>
                <a:latin typeface="宋体" panose="02010600030101010101" pitchFamily="2" charset="-122"/>
                <a:ea typeface="宋体" panose="02010600030101010101" pitchFamily="2" charset="-122"/>
                <a:cs typeface="宋体" panose="02010600030101010101" pitchFamily="2" charset="-122"/>
              </a:rPr>
              <a:t>(2,88)</a:t>
            </a:r>
            <a:r>
              <a:rPr kumimoji="1" lang="zh-CN" altLang="en-US" sz="2000" dirty="0">
                <a:solidFill>
                  <a:srgbClr val="FF0066"/>
                </a:solidFill>
                <a:latin typeface="宋体" panose="02010600030101010101" pitchFamily="2" charset="-122"/>
                <a:ea typeface="宋体" panose="02010600030101010101" pitchFamily="2" charset="-122"/>
                <a:cs typeface="宋体" panose="02010600030101010101" pitchFamily="2" charset="-122"/>
              </a:rPr>
              <a:t>，</a:t>
            </a:r>
            <a:r>
              <a:rPr kumimoji="1" lang="en-US" altLang="zh-CN" sz="2000" dirty="0">
                <a:solidFill>
                  <a:srgbClr val="FF0066"/>
                </a:solidFill>
                <a:latin typeface="宋体" panose="02010600030101010101" pitchFamily="2" charset="-122"/>
                <a:ea typeface="宋体" panose="02010600030101010101" pitchFamily="2" charset="-122"/>
                <a:cs typeface="宋体" panose="02010600030101010101" pitchFamily="2" charset="-122"/>
              </a:rPr>
              <a:t>88&lt;100</a:t>
            </a:r>
            <a:r>
              <a:rPr kumimoji="1" lang="zh-CN" altLang="en-US" sz="2000" dirty="0">
                <a:solidFill>
                  <a:srgbClr val="FF0066"/>
                </a:solidFill>
                <a:latin typeface="宋体" panose="02010600030101010101" pitchFamily="2" charset="-122"/>
                <a:ea typeface="宋体" panose="02010600030101010101" pitchFamily="2" charset="-122"/>
                <a:cs typeface="宋体" panose="02010600030101010101" pitchFamily="2" charset="-122"/>
              </a:rPr>
              <a:t>，对应的物理地址</a:t>
            </a:r>
            <a:r>
              <a:rPr kumimoji="1" lang="en-US" altLang="zh-CN" sz="2000" dirty="0">
                <a:solidFill>
                  <a:srgbClr val="FF0066"/>
                </a:solidFill>
                <a:latin typeface="宋体" panose="02010600030101010101" pitchFamily="2" charset="-122"/>
                <a:ea typeface="宋体" panose="02010600030101010101" pitchFamily="2" charset="-122"/>
                <a:cs typeface="宋体" panose="02010600030101010101" pitchFamily="2" charset="-122"/>
              </a:rPr>
              <a:t>=112+88=200</a:t>
            </a:r>
            <a:r>
              <a:rPr kumimoji="1" lang="zh-CN" altLang="en-US" sz="2000" dirty="0">
                <a:solidFill>
                  <a:srgbClr val="FF0066"/>
                </a:solidFill>
                <a:latin typeface="宋体" panose="02010600030101010101" pitchFamily="2" charset="-122"/>
                <a:ea typeface="宋体" panose="02010600030101010101" pitchFamily="2" charset="-122"/>
                <a:cs typeface="宋体" panose="02010600030101010101" pitchFamily="2" charset="-122"/>
              </a:rPr>
              <a:t>。 </a:t>
            </a:r>
            <a:endParaRPr kumimoji="1" lang="en-US" altLang="zh-CN" sz="2000" dirty="0">
              <a:solidFill>
                <a:srgbClr val="FF0066"/>
              </a:solidFill>
              <a:latin typeface="宋体" panose="02010600030101010101" pitchFamily="2" charset="-122"/>
              <a:ea typeface="宋体" panose="02010600030101010101" pitchFamily="2" charset="-122"/>
              <a:cs typeface="宋体" panose="02010600030101010101" pitchFamily="2" charset="-122"/>
            </a:endParaRPr>
          </a:p>
          <a:p>
            <a:pPr eaLnBrk="0" hangingPunct="0">
              <a:defRPr/>
            </a:pPr>
            <a:r>
              <a:rPr kumimoji="1" lang="zh-CN" altLang="en-US" sz="2000" dirty="0">
                <a:solidFill>
                  <a:srgbClr val="FF0066"/>
                </a:solidFill>
                <a:latin typeface="宋体" panose="02010600030101010101" pitchFamily="2" charset="-122"/>
                <a:ea typeface="宋体" panose="02010600030101010101" pitchFamily="2" charset="-122"/>
                <a:cs typeface="宋体" panose="02010600030101010101" pitchFamily="2" charset="-122"/>
              </a:rPr>
              <a:t>对于逻辑地址</a:t>
            </a:r>
            <a:r>
              <a:rPr kumimoji="1" lang="en-US" altLang="zh-CN" sz="2000" dirty="0">
                <a:solidFill>
                  <a:srgbClr val="FF0066"/>
                </a:solidFill>
                <a:latin typeface="宋体" panose="02010600030101010101" pitchFamily="2" charset="-122"/>
                <a:ea typeface="宋体" panose="02010600030101010101" pitchFamily="2" charset="-122"/>
                <a:cs typeface="宋体" panose="02010600030101010101" pitchFamily="2" charset="-122"/>
              </a:rPr>
              <a:t>(4,112)</a:t>
            </a:r>
            <a:r>
              <a:rPr kumimoji="1" lang="zh-CN" altLang="en-US" sz="2000" dirty="0">
                <a:solidFill>
                  <a:srgbClr val="FF0066"/>
                </a:solidFill>
                <a:latin typeface="宋体" panose="02010600030101010101" pitchFamily="2" charset="-122"/>
                <a:ea typeface="宋体" panose="02010600030101010101" pitchFamily="2" charset="-122"/>
                <a:cs typeface="宋体" panose="02010600030101010101" pitchFamily="2" charset="-122"/>
              </a:rPr>
              <a:t>，</a:t>
            </a:r>
            <a:r>
              <a:rPr kumimoji="1" lang="en-US" altLang="zh-CN" sz="2000" dirty="0">
                <a:solidFill>
                  <a:srgbClr val="FF0066"/>
                </a:solidFill>
                <a:latin typeface="宋体" panose="02010600030101010101" pitchFamily="2" charset="-122"/>
                <a:ea typeface="宋体" panose="02010600030101010101" pitchFamily="2" charset="-122"/>
                <a:cs typeface="宋体" panose="02010600030101010101" pitchFamily="2" charset="-122"/>
              </a:rPr>
              <a:t>112&gt;96</a:t>
            </a:r>
            <a:r>
              <a:rPr kumimoji="1" lang="zh-CN" altLang="en-US" sz="2000" dirty="0">
                <a:solidFill>
                  <a:srgbClr val="FF0066"/>
                </a:solidFill>
                <a:latin typeface="宋体" panose="02010600030101010101" pitchFamily="2" charset="-122"/>
                <a:ea typeface="宋体" panose="02010600030101010101" pitchFamily="2" charset="-122"/>
                <a:cs typeface="宋体" panose="02010600030101010101" pitchFamily="2" charset="-122"/>
              </a:rPr>
              <a:t>，所以产生越界中断。 </a:t>
            </a:r>
          </a:p>
        </p:txBody>
      </p:sp>
      <p:sp>
        <p:nvSpPr>
          <p:cNvPr id="78850"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5.5 </a:t>
            </a:r>
            <a:r>
              <a:rPr lang="zh-CN" altLang="en-US" smtClean="0"/>
              <a:t>请求分段存储管理</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矩形 6"/>
          <p:cNvSpPr>
            <a:spLocks noChangeArrowheads="1"/>
          </p:cNvSpPr>
          <p:nvPr/>
        </p:nvSpPr>
        <p:spPr bwMode="auto">
          <a:xfrm>
            <a:off x="368300" y="1771650"/>
            <a:ext cx="8339138"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400">
                <a:latin typeface="Tahoma" pitchFamily="34" charset="0"/>
                <a:ea typeface="宋体" pitchFamily="2" charset="-122"/>
              </a:rPr>
              <a:t>【</a:t>
            </a:r>
            <a:r>
              <a:rPr lang="zh-CN" altLang="en-US" sz="2400">
                <a:latin typeface="Tahoma" pitchFamily="34" charset="0"/>
                <a:ea typeface="宋体" pitchFamily="2" charset="-122"/>
              </a:rPr>
              <a:t>例</a:t>
            </a:r>
            <a:r>
              <a:rPr lang="en-US" altLang="zh-CN" sz="2400">
                <a:latin typeface="Tahoma" pitchFamily="34" charset="0"/>
                <a:ea typeface="宋体" pitchFamily="2" charset="-122"/>
              </a:rPr>
              <a:t>】</a:t>
            </a:r>
            <a:r>
              <a:rPr lang="zh-CN" altLang="en-US" sz="2400">
                <a:latin typeface="Tahoma" pitchFamily="34" charset="0"/>
                <a:ea typeface="宋体" pitchFamily="2" charset="-122"/>
              </a:rPr>
              <a:t>若分段管理中供用户使用的逻辑地址为</a:t>
            </a:r>
            <a:r>
              <a:rPr lang="en-US" altLang="zh-CN" sz="2400">
                <a:latin typeface="Tahoma" pitchFamily="34" charset="0"/>
                <a:ea typeface="宋体" pitchFamily="2" charset="-122"/>
              </a:rPr>
              <a:t>24</a:t>
            </a:r>
            <a:r>
              <a:rPr lang="zh-CN" altLang="en-US" sz="2400">
                <a:latin typeface="Tahoma" pitchFamily="34" charset="0"/>
                <a:ea typeface="宋体" pitchFamily="2" charset="-122"/>
              </a:rPr>
              <a:t>位，其中段内地址占</a:t>
            </a:r>
            <a:r>
              <a:rPr lang="en-US" altLang="zh-CN" sz="2400">
                <a:latin typeface="Tahoma" pitchFamily="34" charset="0"/>
                <a:ea typeface="宋体" pitchFamily="2" charset="-122"/>
              </a:rPr>
              <a:t>16</a:t>
            </a:r>
            <a:r>
              <a:rPr lang="zh-CN" altLang="en-US" sz="2400">
                <a:latin typeface="Tahoma" pitchFamily="34" charset="0"/>
                <a:ea typeface="宋体" pitchFamily="2" charset="-122"/>
              </a:rPr>
              <a:t>位，则用户程序最多可以分为 多少个段？当把程序装入主存时，每个段占用主存的最大连续区为 多少 字节？</a:t>
            </a:r>
            <a:endParaRPr lang="en-US" altLang="zh-CN" sz="2400">
              <a:latin typeface="Tahoma" pitchFamily="34" charset="0"/>
              <a:ea typeface="宋体" pitchFamily="2" charset="-122"/>
            </a:endParaRPr>
          </a:p>
          <a:p>
            <a:pPr eaLnBrk="0" hangingPunct="0"/>
            <a:endParaRPr lang="en-US" altLang="zh-CN" sz="2400">
              <a:latin typeface="Tahoma" pitchFamily="34" charset="0"/>
              <a:ea typeface="宋体" pitchFamily="2" charset="-122"/>
            </a:endParaRPr>
          </a:p>
          <a:p>
            <a:pPr eaLnBrk="0" hangingPunct="0"/>
            <a:r>
              <a:rPr lang="zh-CN" altLang="en-US" sz="2400">
                <a:solidFill>
                  <a:srgbClr val="FF0066"/>
                </a:solidFill>
                <a:latin typeface="Tahoma" pitchFamily="34" charset="0"/>
                <a:ea typeface="宋体" pitchFamily="2" charset="-122"/>
              </a:rPr>
              <a:t>解：这里逻辑地址为</a:t>
            </a:r>
            <a:r>
              <a:rPr lang="en-US" altLang="zh-CN" sz="2400">
                <a:solidFill>
                  <a:srgbClr val="FF0066"/>
                </a:solidFill>
                <a:latin typeface="Tahoma" pitchFamily="34" charset="0"/>
                <a:ea typeface="宋体" pitchFamily="2" charset="-122"/>
              </a:rPr>
              <a:t>24</a:t>
            </a:r>
            <a:r>
              <a:rPr lang="zh-CN" altLang="en-US" sz="2400">
                <a:solidFill>
                  <a:srgbClr val="FF0066"/>
                </a:solidFill>
                <a:latin typeface="Tahoma" pitchFamily="34" charset="0"/>
                <a:ea typeface="宋体" pitchFamily="2" charset="-122"/>
              </a:rPr>
              <a:t>位，段内地址为</a:t>
            </a:r>
            <a:r>
              <a:rPr lang="en-US" altLang="zh-CN" sz="2400">
                <a:solidFill>
                  <a:srgbClr val="FF0066"/>
                </a:solidFill>
                <a:latin typeface="Tahoma" pitchFamily="34" charset="0"/>
                <a:ea typeface="宋体" pitchFamily="2" charset="-122"/>
              </a:rPr>
              <a:t>16</a:t>
            </a:r>
            <a:r>
              <a:rPr lang="zh-CN" altLang="en-US" sz="2400">
                <a:solidFill>
                  <a:srgbClr val="FF0066"/>
                </a:solidFill>
                <a:latin typeface="Tahoma" pitchFamily="34" charset="0"/>
                <a:ea typeface="宋体" pitchFamily="2" charset="-122"/>
              </a:rPr>
              <a:t>位，</a:t>
            </a:r>
            <a:endParaRPr lang="en-US" altLang="zh-CN" sz="2400">
              <a:solidFill>
                <a:srgbClr val="FF0066"/>
              </a:solidFill>
              <a:latin typeface="Tahoma" pitchFamily="34" charset="0"/>
              <a:ea typeface="宋体" pitchFamily="2" charset="-122"/>
            </a:endParaRPr>
          </a:p>
          <a:p>
            <a:pPr eaLnBrk="0" hangingPunct="0"/>
            <a:r>
              <a:rPr lang="zh-CN" altLang="en-US" sz="2400">
                <a:solidFill>
                  <a:srgbClr val="FF0066"/>
                </a:solidFill>
                <a:latin typeface="Tahoma" pitchFamily="34" charset="0"/>
                <a:ea typeface="宋体" pitchFamily="2" charset="-122"/>
              </a:rPr>
              <a:t>则段号为</a:t>
            </a:r>
            <a:r>
              <a:rPr lang="en-US" altLang="zh-CN" sz="2400">
                <a:solidFill>
                  <a:srgbClr val="FF0066"/>
                </a:solidFill>
                <a:latin typeface="Tahoma" pitchFamily="34" charset="0"/>
                <a:ea typeface="宋体" pitchFamily="2" charset="-122"/>
              </a:rPr>
              <a:t>8</a:t>
            </a:r>
            <a:r>
              <a:rPr lang="zh-CN" altLang="en-US" sz="2400">
                <a:solidFill>
                  <a:srgbClr val="FF0066"/>
                </a:solidFill>
                <a:latin typeface="Tahoma" pitchFamily="34" charset="0"/>
                <a:ea typeface="宋体" pitchFamily="2" charset="-122"/>
              </a:rPr>
              <a:t>位，所以用户程序最多可分为</a:t>
            </a:r>
            <a:r>
              <a:rPr lang="en-US" altLang="zh-CN" sz="2400">
                <a:solidFill>
                  <a:srgbClr val="FF0066"/>
                </a:solidFill>
                <a:latin typeface="Tahoma" pitchFamily="34" charset="0"/>
                <a:ea typeface="宋体" pitchFamily="2" charset="-122"/>
              </a:rPr>
              <a:t>2</a:t>
            </a:r>
            <a:r>
              <a:rPr lang="en-US" altLang="zh-CN" sz="2400" baseline="30000">
                <a:solidFill>
                  <a:srgbClr val="FF0066"/>
                </a:solidFill>
                <a:latin typeface="Tahoma" pitchFamily="34" charset="0"/>
                <a:ea typeface="宋体" pitchFamily="2" charset="-122"/>
              </a:rPr>
              <a:t>8</a:t>
            </a:r>
            <a:r>
              <a:rPr lang="en-US" altLang="zh-CN" sz="2400">
                <a:solidFill>
                  <a:srgbClr val="FF0066"/>
                </a:solidFill>
                <a:latin typeface="Tahoma" pitchFamily="34" charset="0"/>
                <a:ea typeface="宋体" pitchFamily="2" charset="-122"/>
              </a:rPr>
              <a:t>=256</a:t>
            </a:r>
            <a:r>
              <a:rPr lang="zh-CN" altLang="en-US" sz="2400">
                <a:solidFill>
                  <a:srgbClr val="FF0066"/>
                </a:solidFill>
                <a:latin typeface="Tahoma" pitchFamily="34" charset="0"/>
                <a:ea typeface="宋体" pitchFamily="2" charset="-122"/>
              </a:rPr>
              <a:t>个段，</a:t>
            </a:r>
            <a:endParaRPr lang="en-US" altLang="zh-CN" sz="2400">
              <a:solidFill>
                <a:srgbClr val="FF0066"/>
              </a:solidFill>
              <a:latin typeface="Tahoma" pitchFamily="34" charset="0"/>
              <a:ea typeface="宋体" pitchFamily="2" charset="-122"/>
            </a:endParaRPr>
          </a:p>
          <a:p>
            <a:pPr eaLnBrk="0" hangingPunct="0"/>
            <a:r>
              <a:rPr lang="zh-CN" altLang="en-US" sz="2400">
                <a:solidFill>
                  <a:srgbClr val="FF0066"/>
                </a:solidFill>
                <a:latin typeface="Tahoma" pitchFamily="34" charset="0"/>
                <a:ea typeface="宋体" pitchFamily="2" charset="-122"/>
              </a:rPr>
              <a:t>段长为</a:t>
            </a:r>
            <a:r>
              <a:rPr lang="en-US" altLang="zh-CN" sz="2400">
                <a:solidFill>
                  <a:srgbClr val="FF0066"/>
                </a:solidFill>
                <a:latin typeface="Tahoma" pitchFamily="34" charset="0"/>
                <a:ea typeface="宋体" pitchFamily="2" charset="-122"/>
              </a:rPr>
              <a:t>2</a:t>
            </a:r>
            <a:r>
              <a:rPr lang="en-US" altLang="zh-CN" sz="2400" baseline="30000">
                <a:solidFill>
                  <a:srgbClr val="FF0066"/>
                </a:solidFill>
                <a:latin typeface="Tahoma" pitchFamily="34" charset="0"/>
                <a:ea typeface="宋体" pitchFamily="2" charset="-122"/>
              </a:rPr>
              <a:t>16</a:t>
            </a:r>
            <a:r>
              <a:rPr lang="en-US" altLang="zh-CN" sz="2400">
                <a:solidFill>
                  <a:srgbClr val="FF0066"/>
                </a:solidFill>
                <a:latin typeface="Tahoma" pitchFamily="34" charset="0"/>
                <a:ea typeface="宋体" pitchFamily="2" charset="-122"/>
              </a:rPr>
              <a:t>=65536B</a:t>
            </a:r>
            <a:r>
              <a:rPr lang="zh-CN" altLang="en-US" sz="2400">
                <a:solidFill>
                  <a:srgbClr val="FF0066"/>
                </a:solidFill>
                <a:latin typeface="Tahoma" pitchFamily="34" charset="0"/>
                <a:ea typeface="宋体" pitchFamily="2" charset="-122"/>
              </a:rPr>
              <a:t>。 </a:t>
            </a:r>
          </a:p>
        </p:txBody>
      </p:sp>
      <p:sp>
        <p:nvSpPr>
          <p:cNvPr id="79874"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5.5 </a:t>
            </a:r>
            <a:r>
              <a:rPr lang="zh-CN" altLang="en-US" smtClean="0"/>
              <a:t>请求分段存储管理</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矩形 6"/>
          <p:cNvSpPr>
            <a:spLocks noChangeArrowheads="1"/>
          </p:cNvSpPr>
          <p:nvPr/>
        </p:nvSpPr>
        <p:spPr bwMode="auto">
          <a:xfrm>
            <a:off x="457200" y="1809750"/>
            <a:ext cx="8270875"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400">
                <a:latin typeface="Tahoma" pitchFamily="34" charset="0"/>
                <a:ea typeface="宋体" pitchFamily="2" charset="-122"/>
              </a:rPr>
              <a:t>【</a:t>
            </a:r>
            <a:r>
              <a:rPr lang="zh-CN" altLang="en-US" sz="2400">
                <a:latin typeface="Tahoma" pitchFamily="34" charset="0"/>
                <a:ea typeface="宋体" pitchFamily="2" charset="-122"/>
              </a:rPr>
              <a:t>例</a:t>
            </a:r>
            <a:r>
              <a:rPr lang="en-US" altLang="zh-CN" sz="2400">
                <a:latin typeface="Tahoma" pitchFamily="34" charset="0"/>
                <a:ea typeface="宋体" pitchFamily="2" charset="-122"/>
              </a:rPr>
              <a:t>】</a:t>
            </a:r>
            <a:r>
              <a:rPr lang="zh-CN" altLang="en-US" sz="2400">
                <a:latin typeface="Tahoma" pitchFamily="34" charset="0"/>
                <a:ea typeface="宋体" pitchFamily="2" charset="-122"/>
              </a:rPr>
              <a:t>某系统使用请求段页式管理，有</a:t>
            </a:r>
            <a:r>
              <a:rPr lang="en-US" altLang="zh-CN" sz="2400">
                <a:latin typeface="Tahoma" pitchFamily="34" charset="0"/>
                <a:ea typeface="宋体" pitchFamily="2" charset="-122"/>
              </a:rPr>
              <a:t>16</a:t>
            </a:r>
            <a:r>
              <a:rPr lang="zh-CN" altLang="en-US" sz="2400">
                <a:latin typeface="Tahoma" pitchFamily="34" charset="0"/>
                <a:ea typeface="宋体" pitchFamily="2" charset="-122"/>
              </a:rPr>
              <a:t>位的虚地址空间，每个进程有</a:t>
            </a:r>
            <a:r>
              <a:rPr lang="en-US" altLang="zh-CN" sz="2400">
                <a:latin typeface="Tahoma" pitchFamily="34" charset="0"/>
                <a:ea typeface="宋体" pitchFamily="2" charset="-122"/>
              </a:rPr>
              <a:t>2</a:t>
            </a:r>
            <a:r>
              <a:rPr lang="zh-CN" altLang="en-US" sz="2400">
                <a:latin typeface="Tahoma" pitchFamily="34" charset="0"/>
                <a:ea typeface="宋体" pitchFamily="2" charset="-122"/>
              </a:rPr>
              <a:t>个段，页的大小为</a:t>
            </a:r>
            <a:r>
              <a:rPr lang="en-US" altLang="zh-CN" sz="2400">
                <a:latin typeface="Tahoma" pitchFamily="34" charset="0"/>
                <a:ea typeface="宋体" pitchFamily="2" charset="-122"/>
              </a:rPr>
              <a:t>4KB</a:t>
            </a:r>
            <a:r>
              <a:rPr lang="zh-CN" altLang="en-US" sz="2400">
                <a:latin typeface="Tahoma" pitchFamily="34" charset="0"/>
                <a:ea typeface="宋体" pitchFamily="2" charset="-122"/>
              </a:rPr>
              <a:t>。段页表的内容说明如表所示（表中数字均为二进制数）。对于以下二进制虚地址，求它们转换后的物理地址或说明它们是否产生缺页或缺段中断等：</a:t>
            </a:r>
          </a:p>
          <a:p>
            <a:pPr eaLnBrk="0" hangingPunct="0"/>
            <a:r>
              <a:rPr lang="zh-CN" altLang="en-US" sz="2400">
                <a:latin typeface="Tahoma" pitchFamily="34" charset="0"/>
                <a:ea typeface="宋体" pitchFamily="2" charset="-122"/>
              </a:rPr>
              <a:t>（</a:t>
            </a:r>
            <a:r>
              <a:rPr lang="en-US" altLang="zh-CN" sz="2400">
                <a:latin typeface="Tahoma" pitchFamily="34" charset="0"/>
                <a:ea typeface="宋体" pitchFamily="2" charset="-122"/>
              </a:rPr>
              <a:t>1</a:t>
            </a:r>
            <a:r>
              <a:rPr lang="zh-CN" altLang="en-US" sz="2400">
                <a:latin typeface="Tahoma" pitchFamily="34" charset="0"/>
                <a:ea typeface="宋体" pitchFamily="2" charset="-122"/>
              </a:rPr>
              <a:t>）</a:t>
            </a:r>
            <a:r>
              <a:rPr lang="en-US" altLang="zh-CN" sz="2400">
                <a:latin typeface="Tahoma" pitchFamily="34" charset="0"/>
                <a:ea typeface="宋体" pitchFamily="2" charset="-122"/>
              </a:rPr>
              <a:t>00010100 01010111</a:t>
            </a:r>
          </a:p>
          <a:p>
            <a:pPr eaLnBrk="0" hangingPunct="0"/>
            <a:r>
              <a:rPr lang="zh-CN" altLang="en-US" sz="2400">
                <a:latin typeface="Tahoma" pitchFamily="34" charset="0"/>
                <a:ea typeface="宋体" pitchFamily="2" charset="-122"/>
              </a:rPr>
              <a:t>（</a:t>
            </a:r>
            <a:r>
              <a:rPr lang="en-US" altLang="zh-CN" sz="2400">
                <a:latin typeface="Tahoma" pitchFamily="34" charset="0"/>
                <a:ea typeface="宋体" pitchFamily="2" charset="-122"/>
              </a:rPr>
              <a:t>2</a:t>
            </a:r>
            <a:r>
              <a:rPr lang="zh-CN" altLang="en-US" sz="2400">
                <a:latin typeface="Tahoma" pitchFamily="34" charset="0"/>
                <a:ea typeface="宋体" pitchFamily="2" charset="-122"/>
              </a:rPr>
              <a:t>）</a:t>
            </a:r>
            <a:r>
              <a:rPr lang="en-US" altLang="zh-CN" sz="2400">
                <a:latin typeface="Tahoma" pitchFamily="34" charset="0"/>
                <a:ea typeface="宋体" pitchFamily="2" charset="-122"/>
              </a:rPr>
              <a:t>01000100 11111111</a:t>
            </a:r>
          </a:p>
          <a:p>
            <a:pPr eaLnBrk="0" hangingPunct="0"/>
            <a:r>
              <a:rPr lang="zh-CN" altLang="en-US" sz="2400">
                <a:latin typeface="Tahoma" pitchFamily="34" charset="0"/>
                <a:ea typeface="宋体" pitchFamily="2" charset="-122"/>
              </a:rPr>
              <a:t>（</a:t>
            </a:r>
            <a:r>
              <a:rPr lang="en-US" altLang="zh-CN" sz="2400">
                <a:latin typeface="Tahoma" pitchFamily="34" charset="0"/>
                <a:ea typeface="宋体" pitchFamily="2" charset="-122"/>
              </a:rPr>
              <a:t>3</a:t>
            </a:r>
            <a:r>
              <a:rPr lang="zh-CN" altLang="en-US" sz="2400">
                <a:latin typeface="Tahoma" pitchFamily="34" charset="0"/>
                <a:ea typeface="宋体" pitchFamily="2" charset="-122"/>
              </a:rPr>
              <a:t>）</a:t>
            </a:r>
            <a:r>
              <a:rPr lang="en-US" altLang="zh-CN" sz="2400">
                <a:latin typeface="Tahoma" pitchFamily="34" charset="0"/>
                <a:ea typeface="宋体" pitchFamily="2" charset="-122"/>
              </a:rPr>
              <a:t>10110100 11000111</a:t>
            </a:r>
          </a:p>
          <a:p>
            <a:pPr eaLnBrk="0" hangingPunct="0"/>
            <a:r>
              <a:rPr lang="zh-CN" altLang="en-US" sz="2400">
                <a:latin typeface="Tahoma" pitchFamily="34" charset="0"/>
                <a:ea typeface="宋体" pitchFamily="2" charset="-122"/>
              </a:rPr>
              <a:t>（</a:t>
            </a:r>
            <a:r>
              <a:rPr lang="en-US" altLang="zh-CN" sz="2400">
                <a:latin typeface="Tahoma" pitchFamily="34" charset="0"/>
                <a:ea typeface="宋体" pitchFamily="2" charset="-122"/>
              </a:rPr>
              <a:t>4</a:t>
            </a:r>
            <a:r>
              <a:rPr lang="zh-CN" altLang="en-US" sz="2400">
                <a:latin typeface="Tahoma" pitchFamily="34" charset="0"/>
                <a:ea typeface="宋体" pitchFamily="2" charset="-122"/>
              </a:rPr>
              <a:t>）</a:t>
            </a:r>
            <a:r>
              <a:rPr lang="en-US" altLang="zh-CN" sz="2400">
                <a:latin typeface="Tahoma" pitchFamily="34" charset="0"/>
                <a:ea typeface="宋体" pitchFamily="2" charset="-122"/>
              </a:rPr>
              <a:t>11100010 11000111</a:t>
            </a:r>
          </a:p>
          <a:p>
            <a:pPr eaLnBrk="0" hangingPunct="0"/>
            <a:endParaRPr lang="en-US" altLang="zh-CN" sz="2400">
              <a:latin typeface="Tahoma" pitchFamily="34" charset="0"/>
              <a:ea typeface="宋体" pitchFamily="2" charset="-122"/>
            </a:endParaRPr>
          </a:p>
        </p:txBody>
      </p:sp>
      <p:sp>
        <p:nvSpPr>
          <p:cNvPr id="80898"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5.5 </a:t>
            </a:r>
            <a:r>
              <a:rPr lang="zh-CN" altLang="en-US" smtClean="0"/>
              <a:t>请求分段存储管理</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96900" y="1585913"/>
            <a:ext cx="8358188" cy="4094162"/>
          </a:xfrm>
          <a:prstGeom prst="rect">
            <a:avLst/>
          </a:prstGeom>
        </p:spPr>
        <p:txBody>
          <a:bodyPr>
            <a:spAutoFit/>
          </a:bodyPr>
          <a:lstStyle/>
          <a:p>
            <a:pPr eaLnBrk="0" hangingPunct="0">
              <a:defRPr/>
            </a:pPr>
            <a:r>
              <a:rPr kumimoji="1" lang="en-US" altLang="zh-CN" sz="2000" dirty="0">
                <a:latin typeface="宋体" panose="02010600030101010101" pitchFamily="2" charset="-122"/>
                <a:ea typeface="宋体" panose="02010600030101010101" pitchFamily="2" charset="-122"/>
                <a:cs typeface="宋体" panose="02010600030101010101" pitchFamily="2" charset="-122"/>
              </a:rPr>
              <a:t> </a:t>
            </a:r>
            <a:r>
              <a:rPr kumimoji="1" lang="zh-CN" altLang="en-US" sz="2000" dirty="0">
                <a:latin typeface="宋体" panose="02010600030101010101" pitchFamily="2" charset="-122"/>
                <a:ea typeface="宋体" panose="02010600030101010101" pitchFamily="2" charset="-122"/>
                <a:cs typeface="宋体" panose="02010600030101010101" pitchFamily="2" charset="-122"/>
              </a:rPr>
              <a:t>一个段表</a:t>
            </a:r>
          </a:p>
          <a:p>
            <a:pPr eaLnBrk="0" hangingPunct="0">
              <a:defRPr/>
            </a:pPr>
            <a:r>
              <a:rPr kumimoji="1" lang="zh-CN" altLang="en-US" sz="2000" dirty="0">
                <a:latin typeface="宋体" panose="02010600030101010101" pitchFamily="2" charset="-122"/>
                <a:ea typeface="宋体" panose="02010600030101010101" pitchFamily="2" charset="-122"/>
                <a:cs typeface="宋体" panose="02010600030101010101" pitchFamily="2" charset="-122"/>
              </a:rPr>
              <a:t>段号	页表起始地址	页表长度</a:t>
            </a:r>
          </a:p>
          <a:p>
            <a:pPr eaLnBrk="0" hangingPunct="0">
              <a:defRPr/>
            </a:pPr>
            <a:r>
              <a:rPr kumimoji="1" lang="en-US" altLang="zh-CN" sz="2000" dirty="0">
                <a:latin typeface="宋体" panose="02010600030101010101" pitchFamily="2" charset="-122"/>
                <a:ea typeface="宋体" panose="02010600030101010101" pitchFamily="2" charset="-122"/>
                <a:cs typeface="宋体" panose="02010600030101010101" pitchFamily="2" charset="-122"/>
              </a:rPr>
              <a:t>0	</a:t>
            </a:r>
            <a:r>
              <a:rPr kumimoji="1" lang="zh-CN" altLang="en-US" sz="2000" dirty="0">
                <a:latin typeface="宋体" panose="02010600030101010101" pitchFamily="2" charset="-122"/>
                <a:ea typeface="宋体" panose="02010600030101010101" pitchFamily="2" charset="-122"/>
                <a:cs typeface="宋体" panose="02010600030101010101" pitchFamily="2" charset="-122"/>
              </a:rPr>
              <a:t>指向页表</a:t>
            </a:r>
            <a:r>
              <a:rPr kumimoji="1" lang="en-US" altLang="zh-CN" sz="2000" dirty="0">
                <a:latin typeface="宋体" panose="02010600030101010101" pitchFamily="2" charset="-122"/>
                <a:ea typeface="宋体" panose="02010600030101010101" pitchFamily="2" charset="-122"/>
                <a:cs typeface="宋体" panose="02010600030101010101" pitchFamily="2" charset="-122"/>
              </a:rPr>
              <a:t>0</a:t>
            </a:r>
            <a:r>
              <a:rPr kumimoji="1" lang="zh-CN" altLang="en-US" sz="2000" dirty="0">
                <a:latin typeface="宋体" panose="02010600030101010101" pitchFamily="2" charset="-122"/>
                <a:ea typeface="宋体" panose="02010600030101010101" pitchFamily="2" charset="-122"/>
                <a:cs typeface="宋体" panose="02010600030101010101" pitchFamily="2" charset="-122"/>
              </a:rPr>
              <a:t>的指针	</a:t>
            </a:r>
            <a:r>
              <a:rPr kumimoji="1" lang="en-US" altLang="zh-CN" sz="2000" dirty="0">
                <a:latin typeface="宋体" panose="02010600030101010101" pitchFamily="2" charset="-122"/>
                <a:ea typeface="宋体" panose="02010600030101010101" pitchFamily="2" charset="-122"/>
                <a:cs typeface="宋体" panose="02010600030101010101" pitchFamily="2" charset="-122"/>
              </a:rPr>
              <a:t>100</a:t>
            </a:r>
          </a:p>
          <a:p>
            <a:pPr marL="457200" indent="-457200" eaLnBrk="0" hangingPunct="0">
              <a:buFontTx/>
              <a:buAutoNum type="arabicPlain"/>
              <a:defRPr/>
            </a:pPr>
            <a:r>
              <a:rPr kumimoji="1" lang="zh-CN" altLang="en-US" sz="2000" dirty="0">
                <a:latin typeface="宋体" panose="02010600030101010101" pitchFamily="2" charset="-122"/>
                <a:ea typeface="宋体" panose="02010600030101010101" pitchFamily="2" charset="-122"/>
                <a:cs typeface="宋体" panose="02010600030101010101" pitchFamily="2" charset="-122"/>
              </a:rPr>
              <a:t>     指向页表</a:t>
            </a:r>
            <a:r>
              <a:rPr kumimoji="1" lang="en-US" altLang="zh-CN" sz="2000" dirty="0">
                <a:latin typeface="宋体" panose="02010600030101010101" pitchFamily="2" charset="-122"/>
                <a:ea typeface="宋体" panose="02010600030101010101" pitchFamily="2" charset="-122"/>
                <a:cs typeface="宋体" panose="02010600030101010101" pitchFamily="2" charset="-122"/>
              </a:rPr>
              <a:t>1</a:t>
            </a:r>
            <a:r>
              <a:rPr kumimoji="1" lang="zh-CN" altLang="en-US" sz="2000" dirty="0">
                <a:latin typeface="宋体" panose="02010600030101010101" pitchFamily="2" charset="-122"/>
                <a:ea typeface="宋体" panose="02010600030101010101" pitchFamily="2" charset="-122"/>
                <a:cs typeface="宋体" panose="02010600030101010101" pitchFamily="2" charset="-122"/>
              </a:rPr>
              <a:t>的指针	</a:t>
            </a:r>
            <a:r>
              <a:rPr kumimoji="1" lang="en-US" altLang="zh-CN" sz="2000" dirty="0">
                <a:latin typeface="宋体" panose="02010600030101010101" pitchFamily="2" charset="-122"/>
                <a:ea typeface="宋体" panose="02010600030101010101" pitchFamily="2" charset="-122"/>
                <a:cs typeface="宋体" panose="02010600030101010101" pitchFamily="2" charset="-122"/>
              </a:rPr>
              <a:t>101</a:t>
            </a:r>
          </a:p>
          <a:p>
            <a:pPr marL="457200" indent="-457200" eaLnBrk="0" hangingPunct="0">
              <a:buFontTx/>
              <a:buAutoNum type="arabicPlain"/>
              <a:defRPr/>
            </a:pPr>
            <a:endParaRPr kumimoji="1" lang="en-US" altLang="zh-CN" sz="2000" dirty="0">
              <a:latin typeface="宋体" panose="02010600030101010101" pitchFamily="2" charset="-122"/>
              <a:ea typeface="宋体" panose="02010600030101010101" pitchFamily="2" charset="-122"/>
              <a:cs typeface="宋体" panose="02010600030101010101" pitchFamily="2" charset="-122"/>
            </a:endParaRPr>
          </a:p>
          <a:p>
            <a:pPr eaLnBrk="0" hangingPunct="0">
              <a:defRPr/>
            </a:pPr>
            <a:r>
              <a:rPr kumimoji="1" lang="zh-CN" altLang="en-US" sz="2000" dirty="0">
                <a:latin typeface="宋体" panose="02010600030101010101" pitchFamily="2" charset="-122"/>
                <a:ea typeface="宋体" panose="02010600030101010101" pitchFamily="2" charset="-122"/>
                <a:cs typeface="宋体" panose="02010600030101010101" pitchFamily="2" charset="-122"/>
              </a:rPr>
              <a:t>页表</a:t>
            </a:r>
            <a:r>
              <a:rPr kumimoji="1" lang="en-US" altLang="zh-CN" sz="2000" dirty="0">
                <a:latin typeface="宋体" panose="02010600030101010101" pitchFamily="2" charset="-122"/>
                <a:ea typeface="宋体" panose="02010600030101010101" pitchFamily="2" charset="-122"/>
                <a:cs typeface="宋体" panose="02010600030101010101" pitchFamily="2" charset="-122"/>
              </a:rPr>
              <a:t>0                                   </a:t>
            </a:r>
            <a:r>
              <a:rPr kumimoji="1" lang="zh-CN" altLang="en-US" sz="2000" dirty="0">
                <a:latin typeface="宋体" panose="02010600030101010101" pitchFamily="2" charset="-122"/>
                <a:ea typeface="宋体" panose="02010600030101010101" pitchFamily="2" charset="-122"/>
                <a:cs typeface="宋体" panose="02010600030101010101" pitchFamily="2" charset="-122"/>
              </a:rPr>
              <a:t>页表</a:t>
            </a:r>
            <a:r>
              <a:rPr kumimoji="1" lang="en-US" altLang="zh-CN" sz="2000" dirty="0">
                <a:latin typeface="宋体" panose="02010600030101010101" pitchFamily="2" charset="-122"/>
                <a:ea typeface="宋体" panose="02010600030101010101" pitchFamily="2" charset="-122"/>
                <a:cs typeface="宋体" panose="02010600030101010101" pitchFamily="2" charset="-122"/>
              </a:rPr>
              <a:t>1</a:t>
            </a:r>
          </a:p>
          <a:p>
            <a:pPr eaLnBrk="0" hangingPunct="0">
              <a:defRPr/>
            </a:pPr>
            <a:r>
              <a:rPr kumimoji="1" lang="zh-CN" altLang="en-US" sz="2000" dirty="0">
                <a:latin typeface="宋体" panose="02010600030101010101" pitchFamily="2" charset="-122"/>
                <a:ea typeface="宋体" panose="02010600030101010101" pitchFamily="2" charset="-122"/>
                <a:cs typeface="宋体" panose="02010600030101010101" pitchFamily="2" charset="-122"/>
              </a:rPr>
              <a:t>页号	页框	     存在位		页号	页框	     存在位</a:t>
            </a:r>
          </a:p>
          <a:p>
            <a:pPr eaLnBrk="0" hangingPunct="0">
              <a:defRPr/>
            </a:pPr>
            <a:r>
              <a:rPr kumimoji="1" lang="en-US" altLang="zh-CN" sz="2000" dirty="0">
                <a:latin typeface="宋体" panose="02010600030101010101" pitchFamily="2" charset="-122"/>
                <a:ea typeface="宋体" panose="02010600030101010101" pitchFamily="2" charset="-122"/>
                <a:cs typeface="宋体" panose="02010600030101010101" pitchFamily="2" charset="-122"/>
              </a:rPr>
              <a:t>000	001100	1		000	010100	1</a:t>
            </a:r>
          </a:p>
          <a:p>
            <a:pPr eaLnBrk="0" hangingPunct="0">
              <a:defRPr/>
            </a:pPr>
            <a:r>
              <a:rPr kumimoji="1" lang="en-US" altLang="zh-CN" sz="2000" dirty="0">
                <a:latin typeface="宋体" panose="02010600030101010101" pitchFamily="2" charset="-122"/>
                <a:ea typeface="宋体" panose="02010600030101010101" pitchFamily="2" charset="-122"/>
                <a:cs typeface="宋体" panose="02010600030101010101" pitchFamily="2" charset="-122"/>
              </a:rPr>
              <a:t>001	011101	1		001	110101	0</a:t>
            </a:r>
          </a:p>
          <a:p>
            <a:pPr eaLnBrk="0" hangingPunct="0">
              <a:defRPr/>
            </a:pPr>
            <a:r>
              <a:rPr kumimoji="1" lang="en-US" altLang="zh-CN" sz="2000" dirty="0">
                <a:latin typeface="宋体" panose="02010600030101010101" pitchFamily="2" charset="-122"/>
                <a:ea typeface="宋体" panose="02010600030101010101" pitchFamily="2" charset="-122"/>
                <a:cs typeface="宋体" panose="02010600030101010101" pitchFamily="2" charset="-122"/>
              </a:rPr>
              <a:t>010	100110	0		010	110100	1</a:t>
            </a:r>
          </a:p>
          <a:p>
            <a:pPr eaLnBrk="0" hangingPunct="0">
              <a:defRPr/>
            </a:pPr>
            <a:r>
              <a:rPr kumimoji="1" lang="en-US" altLang="zh-CN" sz="2000" dirty="0">
                <a:latin typeface="宋体" panose="02010600030101010101" pitchFamily="2" charset="-122"/>
                <a:ea typeface="宋体" panose="02010600030101010101" pitchFamily="2" charset="-122"/>
                <a:cs typeface="宋体" panose="02010600030101010101" pitchFamily="2" charset="-122"/>
              </a:rPr>
              <a:t>011	001010	1		011	011001	1</a:t>
            </a:r>
          </a:p>
          <a:p>
            <a:pPr eaLnBrk="0" hangingPunct="0">
              <a:defRPr/>
            </a:pPr>
            <a:r>
              <a:rPr kumimoji="1" lang="en-US" altLang="zh-CN" sz="2000" dirty="0">
                <a:latin typeface="宋体" panose="02010600030101010101" pitchFamily="2" charset="-122"/>
                <a:ea typeface="宋体" panose="02010600030101010101" pitchFamily="2" charset="-122"/>
                <a:cs typeface="宋体" panose="02010600030101010101" pitchFamily="2" charset="-122"/>
              </a:rPr>
              <a:t>100	111010	0		100	001001	1</a:t>
            </a:r>
          </a:p>
          <a:p>
            <a:pPr eaLnBrk="0" hangingPunct="0">
              <a:defRPr/>
            </a:pPr>
            <a:r>
              <a:rPr kumimoji="1" lang="en-US" altLang="zh-CN" sz="2000" dirty="0">
                <a:latin typeface="宋体" panose="02010600030101010101" pitchFamily="2" charset="-122"/>
                <a:ea typeface="宋体" panose="02010600030101010101" pitchFamily="2" charset="-122"/>
                <a:cs typeface="宋体" panose="02010600030101010101" pitchFamily="2" charset="-122"/>
              </a:rPr>
              <a:t>					101	110011	0</a:t>
            </a:r>
          </a:p>
        </p:txBody>
      </p:sp>
      <p:sp>
        <p:nvSpPr>
          <p:cNvPr id="81922"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5.5 </a:t>
            </a:r>
            <a:r>
              <a:rPr lang="zh-CN" altLang="en-US" smtClean="0"/>
              <a:t>请求分段存储管理</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矩形 6"/>
          <p:cNvSpPr>
            <a:spLocks noChangeArrowheads="1"/>
          </p:cNvSpPr>
          <p:nvPr/>
        </p:nvSpPr>
        <p:spPr bwMode="auto">
          <a:xfrm>
            <a:off x="392113" y="1287463"/>
            <a:ext cx="8359775"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400">
                <a:latin typeface="Tahoma" pitchFamily="34" charset="0"/>
                <a:ea typeface="宋体" pitchFamily="2" charset="-122"/>
              </a:rPr>
              <a:t>解：虚地址的结构如下：</a:t>
            </a:r>
            <a:r>
              <a:rPr lang="en-US" altLang="zh-CN" sz="2400">
                <a:latin typeface="Tahoma" pitchFamily="34" charset="0"/>
                <a:ea typeface="宋体" pitchFamily="2" charset="-122"/>
              </a:rPr>
              <a:t>1</a:t>
            </a:r>
            <a:r>
              <a:rPr lang="zh-CN" altLang="en-US" sz="2400">
                <a:latin typeface="Tahoma" pitchFamily="34" charset="0"/>
                <a:ea typeface="宋体" pitchFamily="2" charset="-122"/>
              </a:rPr>
              <a:t>位段号</a:t>
            </a:r>
            <a:r>
              <a:rPr lang="en-US" altLang="zh-CN" sz="2400">
                <a:latin typeface="Tahoma" pitchFamily="34" charset="0"/>
                <a:ea typeface="宋体" pitchFamily="2" charset="-122"/>
              </a:rPr>
              <a:t>+3</a:t>
            </a:r>
            <a:r>
              <a:rPr lang="zh-CN" altLang="en-US" sz="2400">
                <a:latin typeface="Tahoma" pitchFamily="34" charset="0"/>
                <a:ea typeface="宋体" pitchFamily="2" charset="-122"/>
              </a:rPr>
              <a:t>位页号</a:t>
            </a:r>
            <a:r>
              <a:rPr lang="en-US" altLang="zh-CN" sz="2400">
                <a:latin typeface="Tahoma" pitchFamily="34" charset="0"/>
                <a:ea typeface="宋体" pitchFamily="2" charset="-122"/>
              </a:rPr>
              <a:t>+12</a:t>
            </a:r>
            <a:r>
              <a:rPr lang="zh-CN" altLang="en-US" sz="2400">
                <a:latin typeface="Tahoma" pitchFamily="34" charset="0"/>
                <a:ea typeface="宋体" pitchFamily="2" charset="-122"/>
              </a:rPr>
              <a:t>位页内偏移量</a:t>
            </a:r>
            <a:endParaRPr lang="en-US" altLang="zh-CN" sz="2400">
              <a:latin typeface="Tahoma" pitchFamily="34" charset="0"/>
              <a:ea typeface="宋体" pitchFamily="2" charset="-122"/>
            </a:endParaRPr>
          </a:p>
          <a:p>
            <a:pPr eaLnBrk="0" hangingPunct="0"/>
            <a:endParaRPr lang="zh-CN" altLang="en-US" sz="2400">
              <a:latin typeface="Tahoma" pitchFamily="34" charset="0"/>
              <a:ea typeface="宋体" pitchFamily="2" charset="-122"/>
            </a:endParaRPr>
          </a:p>
          <a:p>
            <a:pPr eaLnBrk="0" hangingPunct="0"/>
            <a:r>
              <a:rPr lang="zh-CN" altLang="en-US" sz="2400">
                <a:latin typeface="Tahoma" pitchFamily="34" charset="0"/>
                <a:ea typeface="宋体" pitchFamily="2" charset="-122"/>
              </a:rPr>
              <a:t>（</a:t>
            </a:r>
            <a:r>
              <a:rPr lang="en-US" altLang="zh-CN" sz="2400">
                <a:latin typeface="Tahoma" pitchFamily="34" charset="0"/>
                <a:ea typeface="宋体" pitchFamily="2" charset="-122"/>
              </a:rPr>
              <a:t>1</a:t>
            </a:r>
            <a:r>
              <a:rPr lang="zh-CN" altLang="en-US" sz="2400">
                <a:latin typeface="Tahoma" pitchFamily="34" charset="0"/>
                <a:ea typeface="宋体" pitchFamily="2" charset="-122"/>
              </a:rPr>
              <a:t>）把虚地址</a:t>
            </a:r>
            <a:r>
              <a:rPr lang="en-US" altLang="zh-CN" sz="2400">
                <a:latin typeface="Tahoma" pitchFamily="34" charset="0"/>
                <a:ea typeface="宋体" pitchFamily="2" charset="-122"/>
              </a:rPr>
              <a:t>00010100 01010111</a:t>
            </a:r>
            <a:r>
              <a:rPr lang="zh-CN" altLang="en-US" sz="2400">
                <a:latin typeface="Tahoma" pitchFamily="34" charset="0"/>
                <a:ea typeface="宋体" pitchFamily="2" charset="-122"/>
              </a:rPr>
              <a:t>划分为</a:t>
            </a:r>
            <a:r>
              <a:rPr lang="en-US" altLang="zh-CN" sz="2400">
                <a:latin typeface="Tahoma" pitchFamily="34" charset="0"/>
                <a:ea typeface="宋体" pitchFamily="2" charset="-122"/>
              </a:rPr>
              <a:t>0,001,010001010111</a:t>
            </a:r>
            <a:r>
              <a:rPr lang="zh-CN" altLang="en-US" sz="2400">
                <a:latin typeface="Tahoma" pitchFamily="34" charset="0"/>
                <a:ea typeface="宋体" pitchFamily="2" charset="-122"/>
              </a:rPr>
              <a:t>，它应在</a:t>
            </a:r>
            <a:r>
              <a:rPr lang="en-US" altLang="zh-CN" sz="2400">
                <a:latin typeface="Tahoma" pitchFamily="34" charset="0"/>
                <a:ea typeface="宋体" pitchFamily="2" charset="-122"/>
              </a:rPr>
              <a:t>0</a:t>
            </a:r>
            <a:r>
              <a:rPr lang="zh-CN" altLang="en-US" sz="2400">
                <a:latin typeface="Tahoma" pitchFamily="34" charset="0"/>
                <a:ea typeface="宋体" pitchFamily="2" charset="-122"/>
              </a:rPr>
              <a:t>段</a:t>
            </a:r>
            <a:r>
              <a:rPr lang="en-US" altLang="zh-CN" sz="2400">
                <a:latin typeface="Tahoma" pitchFamily="34" charset="0"/>
                <a:ea typeface="宋体" pitchFamily="2" charset="-122"/>
              </a:rPr>
              <a:t>001</a:t>
            </a:r>
            <a:r>
              <a:rPr lang="zh-CN" altLang="en-US" sz="2400">
                <a:latin typeface="Tahoma" pitchFamily="34" charset="0"/>
                <a:ea typeface="宋体" pitchFamily="2" charset="-122"/>
              </a:rPr>
              <a:t>页中，且</a:t>
            </a:r>
            <a:r>
              <a:rPr lang="en-US" altLang="zh-CN" sz="2400">
                <a:latin typeface="Tahoma" pitchFamily="34" charset="0"/>
                <a:ea typeface="宋体" pitchFamily="2" charset="-122"/>
              </a:rPr>
              <a:t>001≤100</a:t>
            </a:r>
            <a:r>
              <a:rPr lang="zh-CN" altLang="en-US" sz="2400">
                <a:latin typeface="Tahoma" pitchFamily="34" charset="0"/>
                <a:ea typeface="宋体" pitchFamily="2" charset="-122"/>
              </a:rPr>
              <a:t>，该页在内存中，对应的物理地址为</a:t>
            </a:r>
            <a:r>
              <a:rPr lang="en-US" altLang="zh-CN" sz="2400">
                <a:latin typeface="Tahoma" pitchFamily="34" charset="0"/>
                <a:ea typeface="宋体" pitchFamily="2" charset="-122"/>
              </a:rPr>
              <a:t>011101,010001010111</a:t>
            </a:r>
            <a:r>
              <a:rPr lang="zh-CN" altLang="en-US" sz="2400">
                <a:latin typeface="Tahoma" pitchFamily="34" charset="0"/>
                <a:ea typeface="宋体" pitchFamily="2" charset="-122"/>
              </a:rPr>
              <a:t>。</a:t>
            </a:r>
          </a:p>
          <a:p>
            <a:pPr eaLnBrk="0" hangingPunct="0"/>
            <a:r>
              <a:rPr lang="zh-CN" altLang="en-US" sz="2400">
                <a:latin typeface="Tahoma" pitchFamily="34" charset="0"/>
                <a:ea typeface="宋体" pitchFamily="2" charset="-122"/>
              </a:rPr>
              <a:t>（</a:t>
            </a:r>
            <a:r>
              <a:rPr lang="en-US" altLang="zh-CN" sz="2400">
                <a:latin typeface="Tahoma" pitchFamily="34" charset="0"/>
                <a:ea typeface="宋体" pitchFamily="2" charset="-122"/>
              </a:rPr>
              <a:t>2</a:t>
            </a:r>
            <a:r>
              <a:rPr lang="zh-CN" altLang="en-US" sz="2400">
                <a:latin typeface="Tahoma" pitchFamily="34" charset="0"/>
                <a:ea typeface="宋体" pitchFamily="2" charset="-122"/>
              </a:rPr>
              <a:t>）把虚地址</a:t>
            </a:r>
            <a:r>
              <a:rPr lang="en-US" altLang="zh-CN" sz="2400">
                <a:latin typeface="Tahoma" pitchFamily="34" charset="0"/>
                <a:ea typeface="宋体" pitchFamily="2" charset="-122"/>
              </a:rPr>
              <a:t>01000100 11111111</a:t>
            </a:r>
            <a:r>
              <a:rPr lang="zh-CN" altLang="en-US" sz="2400">
                <a:latin typeface="Tahoma" pitchFamily="34" charset="0"/>
                <a:ea typeface="宋体" pitchFamily="2" charset="-122"/>
              </a:rPr>
              <a:t>划分为</a:t>
            </a:r>
            <a:r>
              <a:rPr lang="en-US" altLang="zh-CN" sz="2400">
                <a:latin typeface="Tahoma" pitchFamily="34" charset="0"/>
                <a:ea typeface="宋体" pitchFamily="2" charset="-122"/>
              </a:rPr>
              <a:t>0,100,010011111111</a:t>
            </a:r>
            <a:r>
              <a:rPr lang="zh-CN" altLang="en-US" sz="2400">
                <a:latin typeface="Tahoma" pitchFamily="34" charset="0"/>
                <a:ea typeface="宋体" pitchFamily="2" charset="-122"/>
              </a:rPr>
              <a:t>，它应在</a:t>
            </a:r>
            <a:r>
              <a:rPr lang="en-US" altLang="zh-CN" sz="2400">
                <a:latin typeface="Tahoma" pitchFamily="34" charset="0"/>
                <a:ea typeface="宋体" pitchFamily="2" charset="-122"/>
              </a:rPr>
              <a:t>0</a:t>
            </a:r>
            <a:r>
              <a:rPr lang="zh-CN" altLang="en-US" sz="2400">
                <a:latin typeface="Tahoma" pitchFamily="34" charset="0"/>
                <a:ea typeface="宋体" pitchFamily="2" charset="-122"/>
              </a:rPr>
              <a:t>段</a:t>
            </a:r>
            <a:r>
              <a:rPr lang="en-US" altLang="zh-CN" sz="2400">
                <a:latin typeface="Tahoma" pitchFamily="34" charset="0"/>
                <a:ea typeface="宋体" pitchFamily="2" charset="-122"/>
              </a:rPr>
              <a:t>100</a:t>
            </a:r>
            <a:r>
              <a:rPr lang="zh-CN" altLang="en-US" sz="2400">
                <a:latin typeface="Tahoma" pitchFamily="34" charset="0"/>
                <a:ea typeface="宋体" pitchFamily="2" charset="-122"/>
              </a:rPr>
              <a:t>页中，该页不在内存中，产生相应的缺页中断。</a:t>
            </a:r>
          </a:p>
          <a:p>
            <a:pPr eaLnBrk="0" hangingPunct="0"/>
            <a:r>
              <a:rPr lang="zh-CN" altLang="en-US" sz="2400">
                <a:latin typeface="Tahoma" pitchFamily="34" charset="0"/>
                <a:ea typeface="宋体" pitchFamily="2" charset="-122"/>
              </a:rPr>
              <a:t>（</a:t>
            </a:r>
            <a:r>
              <a:rPr lang="en-US" altLang="zh-CN" sz="2400">
                <a:latin typeface="Tahoma" pitchFamily="34" charset="0"/>
                <a:ea typeface="宋体" pitchFamily="2" charset="-122"/>
              </a:rPr>
              <a:t>3</a:t>
            </a:r>
            <a:r>
              <a:rPr lang="zh-CN" altLang="en-US" sz="2400">
                <a:latin typeface="Tahoma" pitchFamily="34" charset="0"/>
                <a:ea typeface="宋体" pitchFamily="2" charset="-122"/>
              </a:rPr>
              <a:t>）把虚地址</a:t>
            </a:r>
            <a:r>
              <a:rPr lang="en-US" altLang="zh-CN" sz="2400">
                <a:latin typeface="Tahoma" pitchFamily="34" charset="0"/>
                <a:ea typeface="宋体" pitchFamily="2" charset="-122"/>
              </a:rPr>
              <a:t>10110100 11000111</a:t>
            </a:r>
            <a:r>
              <a:rPr lang="zh-CN" altLang="en-US" sz="2400">
                <a:latin typeface="Tahoma" pitchFamily="34" charset="0"/>
                <a:ea typeface="宋体" pitchFamily="2" charset="-122"/>
              </a:rPr>
              <a:t>划分为</a:t>
            </a:r>
            <a:r>
              <a:rPr lang="en-US" altLang="zh-CN" sz="2400">
                <a:latin typeface="Tahoma" pitchFamily="34" charset="0"/>
                <a:ea typeface="宋体" pitchFamily="2" charset="-122"/>
              </a:rPr>
              <a:t>1,011,010011000111</a:t>
            </a:r>
            <a:r>
              <a:rPr lang="zh-CN" altLang="en-US" sz="2400">
                <a:latin typeface="Tahoma" pitchFamily="34" charset="0"/>
                <a:ea typeface="宋体" pitchFamily="2" charset="-122"/>
              </a:rPr>
              <a:t>，它应在</a:t>
            </a:r>
            <a:r>
              <a:rPr lang="en-US" altLang="zh-CN" sz="2400">
                <a:latin typeface="Tahoma" pitchFamily="34" charset="0"/>
                <a:ea typeface="宋体" pitchFamily="2" charset="-122"/>
              </a:rPr>
              <a:t>1</a:t>
            </a:r>
            <a:r>
              <a:rPr lang="zh-CN" altLang="en-US" sz="2400">
                <a:latin typeface="Tahoma" pitchFamily="34" charset="0"/>
                <a:ea typeface="宋体" pitchFamily="2" charset="-122"/>
              </a:rPr>
              <a:t>段</a:t>
            </a:r>
            <a:r>
              <a:rPr lang="en-US" altLang="zh-CN" sz="2400">
                <a:latin typeface="Tahoma" pitchFamily="34" charset="0"/>
                <a:ea typeface="宋体" pitchFamily="2" charset="-122"/>
              </a:rPr>
              <a:t>011</a:t>
            </a:r>
            <a:r>
              <a:rPr lang="zh-CN" altLang="en-US" sz="2400">
                <a:latin typeface="Tahoma" pitchFamily="34" charset="0"/>
                <a:ea typeface="宋体" pitchFamily="2" charset="-122"/>
              </a:rPr>
              <a:t>页中，且</a:t>
            </a:r>
            <a:r>
              <a:rPr lang="en-US" altLang="zh-CN" sz="2400">
                <a:latin typeface="Tahoma" pitchFamily="34" charset="0"/>
                <a:ea typeface="宋体" pitchFamily="2" charset="-122"/>
              </a:rPr>
              <a:t>011≤101</a:t>
            </a:r>
            <a:r>
              <a:rPr lang="zh-CN" altLang="en-US" sz="2400">
                <a:latin typeface="Tahoma" pitchFamily="34" charset="0"/>
                <a:ea typeface="宋体" pitchFamily="2" charset="-122"/>
              </a:rPr>
              <a:t>，该页在内存中，对应的物理地址为</a:t>
            </a:r>
            <a:r>
              <a:rPr lang="en-US" altLang="zh-CN" sz="2400">
                <a:latin typeface="Tahoma" pitchFamily="34" charset="0"/>
                <a:ea typeface="宋体" pitchFamily="2" charset="-122"/>
              </a:rPr>
              <a:t>011001,010011000111</a:t>
            </a:r>
            <a:r>
              <a:rPr lang="zh-CN" altLang="en-US" sz="2400">
                <a:latin typeface="Tahoma" pitchFamily="34" charset="0"/>
                <a:ea typeface="宋体" pitchFamily="2" charset="-122"/>
              </a:rPr>
              <a:t>。</a:t>
            </a:r>
          </a:p>
          <a:p>
            <a:pPr eaLnBrk="0" hangingPunct="0"/>
            <a:r>
              <a:rPr lang="zh-CN" altLang="en-US" sz="2400">
                <a:latin typeface="Tahoma" pitchFamily="34" charset="0"/>
                <a:ea typeface="宋体" pitchFamily="2" charset="-122"/>
              </a:rPr>
              <a:t>（</a:t>
            </a:r>
            <a:r>
              <a:rPr lang="en-US" altLang="zh-CN" sz="2400">
                <a:latin typeface="Tahoma" pitchFamily="34" charset="0"/>
                <a:ea typeface="宋体" pitchFamily="2" charset="-122"/>
              </a:rPr>
              <a:t>4</a:t>
            </a:r>
            <a:r>
              <a:rPr lang="zh-CN" altLang="en-US" sz="2400">
                <a:latin typeface="Tahoma" pitchFamily="34" charset="0"/>
                <a:ea typeface="宋体" pitchFamily="2" charset="-122"/>
              </a:rPr>
              <a:t>）把虚地址</a:t>
            </a:r>
            <a:r>
              <a:rPr lang="en-US" altLang="zh-CN" sz="2400">
                <a:latin typeface="Tahoma" pitchFamily="34" charset="0"/>
                <a:ea typeface="宋体" pitchFamily="2" charset="-122"/>
              </a:rPr>
              <a:t>11100010 11000111</a:t>
            </a:r>
            <a:r>
              <a:rPr lang="zh-CN" altLang="en-US" sz="2400">
                <a:latin typeface="Tahoma" pitchFamily="34" charset="0"/>
                <a:ea typeface="宋体" pitchFamily="2" charset="-122"/>
              </a:rPr>
              <a:t>划分为</a:t>
            </a:r>
            <a:r>
              <a:rPr lang="en-US" altLang="zh-CN" sz="2400">
                <a:latin typeface="Tahoma" pitchFamily="34" charset="0"/>
                <a:ea typeface="宋体" pitchFamily="2" charset="-122"/>
              </a:rPr>
              <a:t>1,110,001011000111</a:t>
            </a:r>
            <a:r>
              <a:rPr lang="zh-CN" altLang="en-US" sz="2400">
                <a:latin typeface="Tahoma" pitchFamily="34" charset="0"/>
                <a:ea typeface="宋体" pitchFamily="2" charset="-122"/>
              </a:rPr>
              <a:t>，它应在段</a:t>
            </a:r>
            <a:r>
              <a:rPr lang="en-US" altLang="zh-CN" sz="2400">
                <a:latin typeface="Tahoma" pitchFamily="34" charset="0"/>
                <a:ea typeface="宋体" pitchFamily="2" charset="-122"/>
              </a:rPr>
              <a:t>1</a:t>
            </a:r>
            <a:r>
              <a:rPr lang="zh-CN" altLang="en-US" sz="2400">
                <a:latin typeface="Tahoma" pitchFamily="34" charset="0"/>
                <a:ea typeface="宋体" pitchFamily="2" charset="-122"/>
              </a:rPr>
              <a:t>页</a:t>
            </a:r>
            <a:r>
              <a:rPr lang="en-US" altLang="zh-CN" sz="2400">
                <a:latin typeface="Tahoma" pitchFamily="34" charset="0"/>
                <a:ea typeface="宋体" pitchFamily="2" charset="-122"/>
              </a:rPr>
              <a:t>110</a:t>
            </a:r>
            <a:r>
              <a:rPr lang="zh-CN" altLang="en-US" sz="2400">
                <a:latin typeface="Tahoma" pitchFamily="34" charset="0"/>
                <a:ea typeface="宋体" pitchFamily="2" charset="-122"/>
              </a:rPr>
              <a:t>中，但</a:t>
            </a:r>
            <a:r>
              <a:rPr lang="en-US" altLang="zh-CN" sz="2400">
                <a:latin typeface="Tahoma" pitchFamily="34" charset="0"/>
                <a:ea typeface="宋体" pitchFamily="2" charset="-122"/>
              </a:rPr>
              <a:t>110&gt;101</a:t>
            </a:r>
            <a:r>
              <a:rPr lang="zh-CN" altLang="en-US" sz="2400">
                <a:latin typeface="Tahoma" pitchFamily="34" charset="0"/>
                <a:ea typeface="宋体" pitchFamily="2" charset="-122"/>
              </a:rPr>
              <a:t>，所以出现越界中断。</a:t>
            </a:r>
          </a:p>
        </p:txBody>
      </p:sp>
      <p:sp>
        <p:nvSpPr>
          <p:cNvPr id="82946" name="标题 1"/>
          <p:cNvSpPr>
            <a:spLocks noGrp="1" noChangeArrowheads="1"/>
          </p:cNvSpPr>
          <p:nvPr>
            <p:ph type="title" idx="4294967295"/>
          </p:nvPr>
        </p:nvSpPr>
        <p:spPr bwMode="auto">
          <a:xfrm>
            <a:off x="0" y="150813"/>
            <a:ext cx="6415088" cy="1136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smtClean="0"/>
              <a:t>5.5 </a:t>
            </a:r>
            <a:r>
              <a:rPr lang="zh-CN" altLang="en-US" sz="3200" smtClean="0"/>
              <a:t>请求分段存储管理</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3"/>
          <p:cNvSpPr>
            <a:spLocks noGrp="1" noChangeArrowheads="1"/>
          </p:cNvSpPr>
          <p:nvPr>
            <p:ph type="title"/>
          </p:nvPr>
        </p:nvSpPr>
        <p:spPr bwMode="auto">
          <a:xfrm>
            <a:off x="457200" y="18097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3200" b="1" smtClean="0">
                <a:solidFill>
                  <a:srgbClr val="FF0000"/>
                </a:solidFill>
                <a:latin typeface="Times New Roman" pitchFamily="18" charset="0"/>
              </a:rPr>
              <a:t>本章重点</a:t>
            </a:r>
          </a:p>
        </p:txBody>
      </p:sp>
      <p:sp>
        <p:nvSpPr>
          <p:cNvPr id="83970" name="Rectangle 4"/>
          <p:cNvSpPr>
            <a:spLocks noGrp="1" noChangeArrowheads="1"/>
          </p:cNvSpPr>
          <p:nvPr>
            <p:ph idx="4294967295"/>
          </p:nvPr>
        </p:nvSpPr>
        <p:spPr bwMode="auto">
          <a:xfrm>
            <a:off x="0" y="1366838"/>
            <a:ext cx="8229600" cy="4759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lnSpc>
                <a:spcPct val="80000"/>
              </a:lnSpc>
            </a:pPr>
            <a:r>
              <a:rPr lang="zh-CN" altLang="en-US" smtClean="0">
                <a:solidFill>
                  <a:srgbClr val="FF0000"/>
                </a:solidFill>
                <a:latin typeface="Times New Roman" pitchFamily="18" charset="0"/>
              </a:rPr>
              <a:t>虚拟存储器的概念</a:t>
            </a:r>
          </a:p>
          <a:p>
            <a:pPr lvl="1" eaLnBrk="1" hangingPunct="1">
              <a:lnSpc>
                <a:spcPct val="80000"/>
              </a:lnSpc>
            </a:pPr>
            <a:r>
              <a:rPr lang="zh-CN" altLang="en-US" smtClean="0">
                <a:solidFill>
                  <a:srgbClr val="FF0000"/>
                </a:solidFill>
                <a:latin typeface="Times New Roman" pitchFamily="18" charset="0"/>
              </a:rPr>
              <a:t>请求页式存储管理</a:t>
            </a:r>
          </a:p>
          <a:p>
            <a:pPr lvl="2" eaLnBrk="1" hangingPunct="1">
              <a:lnSpc>
                <a:spcPct val="80000"/>
              </a:lnSpc>
            </a:pPr>
            <a:r>
              <a:rPr lang="zh-CN" altLang="en-US" smtClean="0">
                <a:solidFill>
                  <a:srgbClr val="FF0000"/>
                </a:solidFill>
                <a:latin typeface="Times New Roman" pitchFamily="18" charset="0"/>
              </a:rPr>
              <a:t>原理</a:t>
            </a:r>
          </a:p>
          <a:p>
            <a:pPr lvl="2" eaLnBrk="1" hangingPunct="1">
              <a:lnSpc>
                <a:spcPct val="80000"/>
              </a:lnSpc>
            </a:pPr>
            <a:r>
              <a:rPr lang="zh-CN" altLang="en-US" smtClean="0">
                <a:solidFill>
                  <a:srgbClr val="FF0000"/>
                </a:solidFill>
                <a:latin typeface="Times New Roman" pitchFamily="18" charset="0"/>
              </a:rPr>
              <a:t>地址变换</a:t>
            </a:r>
          </a:p>
          <a:p>
            <a:pPr lvl="2" eaLnBrk="1" hangingPunct="1">
              <a:lnSpc>
                <a:spcPct val="80000"/>
              </a:lnSpc>
            </a:pPr>
            <a:r>
              <a:rPr lang="zh-CN" altLang="en-US" smtClean="0">
                <a:solidFill>
                  <a:srgbClr val="FF0000"/>
                </a:solidFill>
                <a:latin typeface="Times New Roman" pitchFamily="18" charset="0"/>
              </a:rPr>
              <a:t>页面置换算法</a:t>
            </a:r>
          </a:p>
          <a:p>
            <a:pPr lvl="2" eaLnBrk="1" hangingPunct="1">
              <a:lnSpc>
                <a:spcPct val="80000"/>
              </a:lnSpc>
            </a:pPr>
            <a:r>
              <a:rPr lang="zh-CN" altLang="en-US" smtClean="0">
                <a:latin typeface="Times New Roman" pitchFamily="18" charset="0"/>
              </a:rPr>
              <a:t>系统抖动问题</a:t>
            </a:r>
          </a:p>
          <a:p>
            <a:pPr lvl="1" eaLnBrk="1" hangingPunct="1">
              <a:lnSpc>
                <a:spcPct val="80000"/>
              </a:lnSpc>
            </a:pPr>
            <a:r>
              <a:rPr lang="zh-CN" altLang="en-US" smtClean="0">
                <a:solidFill>
                  <a:srgbClr val="FF0000"/>
                </a:solidFill>
                <a:latin typeface="Times New Roman" pitchFamily="18" charset="0"/>
              </a:rPr>
              <a:t>请求段式存储管理</a:t>
            </a:r>
          </a:p>
          <a:p>
            <a:pPr lvl="2" eaLnBrk="1" hangingPunct="1">
              <a:lnSpc>
                <a:spcPct val="80000"/>
              </a:lnSpc>
            </a:pPr>
            <a:r>
              <a:rPr lang="zh-CN" altLang="en-US" smtClean="0">
                <a:solidFill>
                  <a:srgbClr val="FF0000"/>
                </a:solidFill>
                <a:latin typeface="Times New Roman" pitchFamily="18" charset="0"/>
              </a:rPr>
              <a:t>原理</a:t>
            </a:r>
          </a:p>
          <a:p>
            <a:pPr lvl="2" eaLnBrk="1" hangingPunct="1">
              <a:lnSpc>
                <a:spcPct val="80000"/>
              </a:lnSpc>
            </a:pPr>
            <a:r>
              <a:rPr lang="zh-CN" altLang="en-US" smtClean="0">
                <a:solidFill>
                  <a:srgbClr val="FF0000"/>
                </a:solidFill>
                <a:latin typeface="Times New Roman" pitchFamily="18" charset="0"/>
              </a:rPr>
              <a:t>地址变换</a:t>
            </a:r>
          </a:p>
          <a:p>
            <a:pPr lvl="2" eaLnBrk="1" hangingPunct="1">
              <a:lnSpc>
                <a:spcPct val="80000"/>
              </a:lnSpc>
            </a:pPr>
            <a:r>
              <a:rPr lang="zh-CN" altLang="en-US" smtClean="0">
                <a:solidFill>
                  <a:srgbClr val="FF0000"/>
                </a:solidFill>
                <a:latin typeface="Times New Roman" pitchFamily="18" charset="0"/>
              </a:rPr>
              <a:t>共享与保护</a:t>
            </a:r>
          </a:p>
          <a:p>
            <a:pPr lvl="2" algn="ctr" eaLnBrk="1" hangingPunct="1">
              <a:lnSpc>
                <a:spcPct val="80000"/>
              </a:lnSpc>
              <a:buFont typeface="Wingdings" pitchFamily="2" charset="2"/>
              <a:buNone/>
            </a:pPr>
            <a:endParaRPr lang="en-US" altLang="zh-CN" smtClean="0">
              <a:solidFill>
                <a:schemeClr val="folHlink"/>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993" name="Group 40"/>
          <p:cNvGrpSpPr>
            <a:grpSpLocks/>
          </p:cNvGrpSpPr>
          <p:nvPr/>
        </p:nvGrpSpPr>
        <p:grpSpPr bwMode="auto">
          <a:xfrm>
            <a:off x="1062038" y="1422400"/>
            <a:ext cx="7200900" cy="4679950"/>
            <a:chOff x="1800" y="8964"/>
            <a:chExt cx="8280" cy="4368"/>
          </a:xfrm>
        </p:grpSpPr>
        <p:sp>
          <p:nvSpPr>
            <p:cNvPr id="84994" name="Rectangle 41"/>
            <p:cNvSpPr>
              <a:spLocks noChangeArrowheads="1"/>
            </p:cNvSpPr>
            <p:nvPr/>
          </p:nvSpPr>
          <p:spPr bwMode="auto">
            <a:xfrm>
              <a:off x="4680" y="8964"/>
              <a:ext cx="1980" cy="468"/>
            </a:xfrm>
            <a:prstGeom prst="rect">
              <a:avLst/>
            </a:prstGeom>
            <a:solidFill>
              <a:srgbClr val="FFFFFF"/>
            </a:solidFill>
            <a:ln w="9525">
              <a:solidFill>
                <a:srgbClr val="000000"/>
              </a:solidFill>
              <a:miter lim="800000"/>
              <a:headEnd/>
              <a:tailEnd/>
            </a:ln>
          </p:spPr>
          <p:txBody>
            <a:bodyPr/>
            <a:lstStyle/>
            <a:p>
              <a:pPr algn="just"/>
              <a:r>
                <a:rPr lang="zh-CN" altLang="en-US" sz="1600">
                  <a:latin typeface="Times New Roman" pitchFamily="18" charset="0"/>
                  <a:ea typeface="宋体" pitchFamily="2" charset="-122"/>
                </a:rPr>
                <a:t>用户内存管理器</a:t>
              </a:r>
              <a:endParaRPr lang="zh-CN" altLang="en-US" sz="1600">
                <a:latin typeface="Tahoma" pitchFamily="34" charset="0"/>
                <a:ea typeface="宋体" pitchFamily="2" charset="-122"/>
              </a:endParaRPr>
            </a:p>
          </p:txBody>
        </p:sp>
        <p:sp>
          <p:nvSpPr>
            <p:cNvPr id="84995" name="Rectangle 42"/>
            <p:cNvSpPr>
              <a:spLocks noChangeArrowheads="1"/>
            </p:cNvSpPr>
            <p:nvPr/>
          </p:nvSpPr>
          <p:spPr bwMode="auto">
            <a:xfrm>
              <a:off x="4500" y="10056"/>
              <a:ext cx="2340" cy="468"/>
            </a:xfrm>
            <a:prstGeom prst="rect">
              <a:avLst/>
            </a:prstGeom>
            <a:solidFill>
              <a:srgbClr val="FFFFFF"/>
            </a:solidFill>
            <a:ln w="9525">
              <a:solidFill>
                <a:srgbClr val="000000"/>
              </a:solidFill>
              <a:miter lim="800000"/>
              <a:headEnd/>
              <a:tailEnd/>
            </a:ln>
          </p:spPr>
          <p:txBody>
            <a:bodyPr/>
            <a:lstStyle/>
            <a:p>
              <a:pPr algn="just"/>
              <a:r>
                <a:rPr lang="en-US" altLang="zh-CN">
                  <a:latin typeface="Times New Roman" pitchFamily="18" charset="0"/>
                  <a:ea typeface="宋体" pitchFamily="2" charset="-122"/>
                </a:rPr>
                <a:t>  </a:t>
              </a:r>
              <a:r>
                <a:rPr lang="zh-CN" altLang="en-US">
                  <a:latin typeface="Times New Roman" pitchFamily="18" charset="0"/>
                  <a:ea typeface="宋体" pitchFamily="2" charset="-122"/>
                </a:rPr>
                <a:t>虚拟内存管理器</a:t>
              </a:r>
              <a:endParaRPr lang="zh-CN" altLang="en-US" sz="4000">
                <a:latin typeface="Tahoma" pitchFamily="34" charset="0"/>
                <a:ea typeface="宋体" pitchFamily="2" charset="-122"/>
              </a:endParaRPr>
            </a:p>
          </p:txBody>
        </p:sp>
        <p:sp>
          <p:nvSpPr>
            <p:cNvPr id="84996" name="Rectangle 43"/>
            <p:cNvSpPr>
              <a:spLocks noChangeArrowheads="1"/>
            </p:cNvSpPr>
            <p:nvPr/>
          </p:nvSpPr>
          <p:spPr bwMode="auto">
            <a:xfrm>
              <a:off x="1800" y="10056"/>
              <a:ext cx="2340" cy="468"/>
            </a:xfrm>
            <a:prstGeom prst="rect">
              <a:avLst/>
            </a:prstGeom>
            <a:solidFill>
              <a:srgbClr val="FFFFFF"/>
            </a:solidFill>
            <a:ln w="9525">
              <a:solidFill>
                <a:srgbClr val="000000"/>
              </a:solidFill>
              <a:miter lim="800000"/>
              <a:headEnd/>
              <a:tailEnd/>
            </a:ln>
          </p:spPr>
          <p:txBody>
            <a:bodyPr/>
            <a:lstStyle/>
            <a:p>
              <a:pPr algn="just"/>
              <a:r>
                <a:rPr lang="zh-CN" altLang="en-US" sz="1600">
                  <a:latin typeface="Times New Roman" pitchFamily="18" charset="0"/>
                  <a:ea typeface="宋体" pitchFamily="2" charset="-122"/>
                </a:rPr>
                <a:t>内核虚拟内存管理器</a:t>
              </a:r>
              <a:endParaRPr lang="zh-CN" altLang="en-US" sz="3600">
                <a:latin typeface="Tahoma" pitchFamily="34" charset="0"/>
                <a:ea typeface="宋体" pitchFamily="2" charset="-122"/>
              </a:endParaRPr>
            </a:p>
          </p:txBody>
        </p:sp>
        <p:sp>
          <p:nvSpPr>
            <p:cNvPr id="84997" name="Rectangle 44"/>
            <p:cNvSpPr>
              <a:spLocks noChangeArrowheads="1"/>
            </p:cNvSpPr>
            <p:nvPr/>
          </p:nvSpPr>
          <p:spPr bwMode="auto">
            <a:xfrm>
              <a:off x="1800" y="11460"/>
              <a:ext cx="2340" cy="468"/>
            </a:xfrm>
            <a:prstGeom prst="rect">
              <a:avLst/>
            </a:prstGeom>
            <a:solidFill>
              <a:srgbClr val="FFFFFF"/>
            </a:solidFill>
            <a:ln w="9525">
              <a:solidFill>
                <a:srgbClr val="000000"/>
              </a:solidFill>
              <a:miter lim="800000"/>
              <a:headEnd/>
              <a:tailEnd/>
            </a:ln>
          </p:spPr>
          <p:txBody>
            <a:bodyPr/>
            <a:lstStyle/>
            <a:p>
              <a:pPr algn="just"/>
              <a:r>
                <a:rPr lang="en-US" altLang="zh-CN">
                  <a:latin typeface="Times New Roman" pitchFamily="18" charset="0"/>
                  <a:ea typeface="宋体" pitchFamily="2" charset="-122"/>
                </a:rPr>
                <a:t>  </a:t>
              </a:r>
              <a:r>
                <a:rPr lang="zh-CN" altLang="en-US">
                  <a:latin typeface="Times New Roman" pitchFamily="18" charset="0"/>
                  <a:ea typeface="宋体" pitchFamily="2" charset="-122"/>
                </a:rPr>
                <a:t>内核内存管理器</a:t>
              </a:r>
              <a:endParaRPr lang="zh-CN" altLang="en-US" sz="4000">
                <a:latin typeface="Tahoma" pitchFamily="34" charset="0"/>
                <a:ea typeface="宋体" pitchFamily="2" charset="-122"/>
              </a:endParaRPr>
            </a:p>
          </p:txBody>
        </p:sp>
        <p:sp>
          <p:nvSpPr>
            <p:cNvPr id="84998" name="Rectangle 45"/>
            <p:cNvSpPr>
              <a:spLocks noChangeArrowheads="1"/>
            </p:cNvSpPr>
            <p:nvPr/>
          </p:nvSpPr>
          <p:spPr bwMode="auto">
            <a:xfrm>
              <a:off x="1800" y="12864"/>
              <a:ext cx="5040" cy="468"/>
            </a:xfrm>
            <a:prstGeom prst="rect">
              <a:avLst/>
            </a:prstGeom>
            <a:solidFill>
              <a:srgbClr val="FFFFFF"/>
            </a:solidFill>
            <a:ln w="9525">
              <a:solidFill>
                <a:srgbClr val="000000"/>
              </a:solidFill>
              <a:miter lim="800000"/>
              <a:headEnd/>
              <a:tailEnd/>
            </a:ln>
          </p:spPr>
          <p:txBody>
            <a:bodyPr/>
            <a:lstStyle/>
            <a:p>
              <a:pPr algn="just"/>
              <a:r>
                <a:rPr lang="en-US" altLang="zh-CN">
                  <a:latin typeface="Times New Roman" pitchFamily="18" charset="0"/>
                  <a:ea typeface="宋体" pitchFamily="2" charset="-122"/>
                </a:rPr>
                <a:t>               </a:t>
              </a:r>
              <a:r>
                <a:rPr lang="zh-CN" altLang="en-US">
                  <a:latin typeface="Times New Roman" pitchFamily="18" charset="0"/>
                  <a:ea typeface="宋体" pitchFamily="2" charset="-122"/>
                </a:rPr>
                <a:t>物理内存管理器</a:t>
              </a:r>
              <a:endParaRPr lang="zh-CN" altLang="en-US" sz="4000">
                <a:latin typeface="Tahoma" pitchFamily="34" charset="0"/>
                <a:ea typeface="宋体" pitchFamily="2" charset="-122"/>
              </a:endParaRPr>
            </a:p>
          </p:txBody>
        </p:sp>
        <p:sp>
          <p:nvSpPr>
            <p:cNvPr id="84999" name="Rectangle 46"/>
            <p:cNvSpPr>
              <a:spLocks noChangeArrowheads="1"/>
            </p:cNvSpPr>
            <p:nvPr/>
          </p:nvSpPr>
          <p:spPr bwMode="auto">
            <a:xfrm>
              <a:off x="8100" y="12864"/>
              <a:ext cx="1800" cy="468"/>
            </a:xfrm>
            <a:prstGeom prst="rect">
              <a:avLst/>
            </a:prstGeom>
            <a:solidFill>
              <a:srgbClr val="FFFFFF"/>
            </a:solidFill>
            <a:ln w="9525">
              <a:solidFill>
                <a:srgbClr val="000000"/>
              </a:solidFill>
              <a:miter lim="800000"/>
              <a:headEnd/>
              <a:tailEnd/>
            </a:ln>
          </p:spPr>
          <p:txBody>
            <a:bodyPr/>
            <a:lstStyle/>
            <a:p>
              <a:endParaRPr lang="zh-CN" altLang="en-US" sz="2400">
                <a:latin typeface="Tahoma" pitchFamily="34" charset="0"/>
                <a:ea typeface="宋体" pitchFamily="2" charset="-122"/>
              </a:endParaRPr>
            </a:p>
          </p:txBody>
        </p:sp>
        <p:sp>
          <p:nvSpPr>
            <p:cNvPr id="85000" name="Rectangle 47"/>
            <p:cNvSpPr>
              <a:spLocks noChangeArrowheads="1"/>
            </p:cNvSpPr>
            <p:nvPr/>
          </p:nvSpPr>
          <p:spPr bwMode="auto">
            <a:xfrm>
              <a:off x="8100" y="12396"/>
              <a:ext cx="1800" cy="468"/>
            </a:xfrm>
            <a:prstGeom prst="rect">
              <a:avLst/>
            </a:prstGeom>
            <a:solidFill>
              <a:srgbClr val="FFFFFF"/>
            </a:solidFill>
            <a:ln w="9525">
              <a:solidFill>
                <a:srgbClr val="000000"/>
              </a:solidFill>
              <a:miter lim="800000"/>
              <a:headEnd/>
              <a:tailEnd/>
            </a:ln>
          </p:spPr>
          <p:txBody>
            <a:bodyPr/>
            <a:lstStyle/>
            <a:p>
              <a:endParaRPr lang="zh-CN" altLang="en-US" sz="2400">
                <a:latin typeface="Tahoma" pitchFamily="34" charset="0"/>
                <a:ea typeface="宋体" pitchFamily="2" charset="-122"/>
              </a:endParaRPr>
            </a:p>
          </p:txBody>
        </p:sp>
        <p:sp>
          <p:nvSpPr>
            <p:cNvPr id="85001" name="Rectangle 48"/>
            <p:cNvSpPr>
              <a:spLocks noChangeArrowheads="1"/>
            </p:cNvSpPr>
            <p:nvPr/>
          </p:nvSpPr>
          <p:spPr bwMode="auto">
            <a:xfrm>
              <a:off x="8100" y="11928"/>
              <a:ext cx="1800" cy="468"/>
            </a:xfrm>
            <a:prstGeom prst="rect">
              <a:avLst/>
            </a:prstGeom>
            <a:solidFill>
              <a:srgbClr val="FFFFFF"/>
            </a:solidFill>
            <a:ln w="9525">
              <a:solidFill>
                <a:srgbClr val="000000"/>
              </a:solidFill>
              <a:miter lim="800000"/>
              <a:headEnd/>
              <a:tailEnd/>
            </a:ln>
          </p:spPr>
          <p:txBody>
            <a:bodyPr/>
            <a:lstStyle/>
            <a:p>
              <a:endParaRPr lang="zh-CN" altLang="en-US" sz="2400">
                <a:latin typeface="Tahoma" pitchFamily="34" charset="0"/>
                <a:ea typeface="宋体" pitchFamily="2" charset="-122"/>
              </a:endParaRPr>
            </a:p>
          </p:txBody>
        </p:sp>
        <p:sp>
          <p:nvSpPr>
            <p:cNvPr id="85002" name="Rectangle 49"/>
            <p:cNvSpPr>
              <a:spLocks noChangeArrowheads="1"/>
            </p:cNvSpPr>
            <p:nvPr/>
          </p:nvSpPr>
          <p:spPr bwMode="auto">
            <a:xfrm>
              <a:off x="8100" y="11460"/>
              <a:ext cx="1800" cy="468"/>
            </a:xfrm>
            <a:prstGeom prst="rect">
              <a:avLst/>
            </a:prstGeom>
            <a:solidFill>
              <a:srgbClr val="FFFFFF"/>
            </a:solidFill>
            <a:ln w="9525">
              <a:solidFill>
                <a:srgbClr val="000000"/>
              </a:solidFill>
              <a:miter lim="800000"/>
              <a:headEnd/>
              <a:tailEnd/>
            </a:ln>
          </p:spPr>
          <p:txBody>
            <a:bodyPr/>
            <a:lstStyle/>
            <a:p>
              <a:endParaRPr lang="zh-CN" altLang="en-US" sz="2400">
                <a:latin typeface="Tahoma" pitchFamily="34" charset="0"/>
                <a:ea typeface="宋体" pitchFamily="2" charset="-122"/>
              </a:endParaRPr>
            </a:p>
          </p:txBody>
        </p:sp>
        <p:sp>
          <p:nvSpPr>
            <p:cNvPr id="85003" name="Rectangle 50"/>
            <p:cNvSpPr>
              <a:spLocks noChangeArrowheads="1"/>
            </p:cNvSpPr>
            <p:nvPr/>
          </p:nvSpPr>
          <p:spPr bwMode="auto">
            <a:xfrm>
              <a:off x="8100" y="10368"/>
              <a:ext cx="1800" cy="1092"/>
            </a:xfrm>
            <a:prstGeom prst="rect">
              <a:avLst/>
            </a:prstGeom>
            <a:solidFill>
              <a:srgbClr val="FFFFFF"/>
            </a:solidFill>
            <a:ln w="9525">
              <a:solidFill>
                <a:srgbClr val="000000"/>
              </a:solidFill>
              <a:miter lim="800000"/>
              <a:headEnd/>
              <a:tailEnd/>
            </a:ln>
          </p:spPr>
          <p:txBody>
            <a:bodyPr/>
            <a:lstStyle/>
            <a:p>
              <a:pPr algn="just"/>
              <a:r>
                <a:rPr lang="en-US" altLang="zh-CN" sz="1000">
                  <a:latin typeface="Times New Roman" pitchFamily="18" charset="0"/>
                  <a:ea typeface="宋体" pitchFamily="2" charset="-122"/>
                </a:rPr>
                <a:t>…</a:t>
              </a:r>
            </a:p>
            <a:p>
              <a:pPr algn="just"/>
              <a:r>
                <a:rPr lang="en-US" altLang="zh-CN" sz="1000">
                  <a:latin typeface="Times New Roman" pitchFamily="18" charset="0"/>
                  <a:ea typeface="宋体" pitchFamily="2" charset="-122"/>
                </a:rPr>
                <a:t>…</a:t>
              </a:r>
            </a:p>
            <a:p>
              <a:pPr algn="just"/>
              <a:r>
                <a:rPr lang="en-US" altLang="zh-CN" sz="1000">
                  <a:latin typeface="Times New Roman" pitchFamily="18" charset="0"/>
                  <a:ea typeface="宋体" pitchFamily="2" charset="-122"/>
                </a:rPr>
                <a:t>…</a:t>
              </a:r>
              <a:endParaRPr lang="en-US" altLang="zh-CN" sz="2400">
                <a:latin typeface="Tahoma" pitchFamily="34" charset="0"/>
                <a:ea typeface="宋体" pitchFamily="2" charset="-122"/>
              </a:endParaRPr>
            </a:p>
          </p:txBody>
        </p:sp>
        <p:sp>
          <p:nvSpPr>
            <p:cNvPr id="85004" name="Rectangle 51"/>
            <p:cNvSpPr>
              <a:spLocks noChangeArrowheads="1"/>
            </p:cNvSpPr>
            <p:nvPr/>
          </p:nvSpPr>
          <p:spPr bwMode="auto">
            <a:xfrm>
              <a:off x="8100" y="8964"/>
              <a:ext cx="1800" cy="468"/>
            </a:xfrm>
            <a:prstGeom prst="rect">
              <a:avLst/>
            </a:prstGeom>
            <a:solidFill>
              <a:srgbClr val="FFFFFF"/>
            </a:solidFill>
            <a:ln w="9525">
              <a:solidFill>
                <a:srgbClr val="000000"/>
              </a:solidFill>
              <a:miter lim="800000"/>
              <a:headEnd/>
              <a:tailEnd/>
            </a:ln>
          </p:spPr>
          <p:txBody>
            <a:bodyPr/>
            <a:lstStyle/>
            <a:p>
              <a:endParaRPr lang="zh-CN" altLang="en-US" sz="2400">
                <a:latin typeface="Tahoma" pitchFamily="34" charset="0"/>
                <a:ea typeface="宋体" pitchFamily="2" charset="-122"/>
              </a:endParaRPr>
            </a:p>
          </p:txBody>
        </p:sp>
        <p:sp>
          <p:nvSpPr>
            <p:cNvPr id="85005" name="Rectangle 52"/>
            <p:cNvSpPr>
              <a:spLocks noChangeArrowheads="1"/>
            </p:cNvSpPr>
            <p:nvPr/>
          </p:nvSpPr>
          <p:spPr bwMode="auto">
            <a:xfrm>
              <a:off x="8100" y="9432"/>
              <a:ext cx="1800" cy="468"/>
            </a:xfrm>
            <a:prstGeom prst="rect">
              <a:avLst/>
            </a:prstGeom>
            <a:solidFill>
              <a:srgbClr val="FFFFFF"/>
            </a:solidFill>
            <a:ln w="9525">
              <a:solidFill>
                <a:srgbClr val="000000"/>
              </a:solidFill>
              <a:miter lim="800000"/>
              <a:headEnd/>
              <a:tailEnd/>
            </a:ln>
          </p:spPr>
          <p:txBody>
            <a:bodyPr/>
            <a:lstStyle/>
            <a:p>
              <a:endParaRPr lang="zh-CN" altLang="en-US" sz="2400">
                <a:latin typeface="Tahoma" pitchFamily="34" charset="0"/>
                <a:ea typeface="宋体" pitchFamily="2" charset="-122"/>
              </a:endParaRPr>
            </a:p>
          </p:txBody>
        </p:sp>
        <p:sp>
          <p:nvSpPr>
            <p:cNvPr id="85006" name="Rectangle 53"/>
            <p:cNvSpPr>
              <a:spLocks noChangeArrowheads="1"/>
            </p:cNvSpPr>
            <p:nvPr/>
          </p:nvSpPr>
          <p:spPr bwMode="auto">
            <a:xfrm>
              <a:off x="8100" y="9900"/>
              <a:ext cx="1800" cy="468"/>
            </a:xfrm>
            <a:prstGeom prst="rect">
              <a:avLst/>
            </a:prstGeom>
            <a:solidFill>
              <a:srgbClr val="FFFFFF"/>
            </a:solidFill>
            <a:ln w="9525">
              <a:solidFill>
                <a:srgbClr val="000000"/>
              </a:solidFill>
              <a:miter lim="800000"/>
              <a:headEnd/>
              <a:tailEnd/>
            </a:ln>
          </p:spPr>
          <p:txBody>
            <a:bodyPr/>
            <a:lstStyle/>
            <a:p>
              <a:endParaRPr lang="zh-CN" altLang="en-US" sz="2400">
                <a:latin typeface="Tahoma" pitchFamily="34" charset="0"/>
                <a:ea typeface="宋体" pitchFamily="2" charset="-122"/>
              </a:endParaRPr>
            </a:p>
          </p:txBody>
        </p:sp>
        <p:sp>
          <p:nvSpPr>
            <p:cNvPr id="85007" name="Line 54"/>
            <p:cNvSpPr>
              <a:spLocks noChangeShapeType="1"/>
            </p:cNvSpPr>
            <p:nvPr/>
          </p:nvSpPr>
          <p:spPr bwMode="auto">
            <a:xfrm>
              <a:off x="6120" y="9432"/>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5008" name="Line 55"/>
            <p:cNvSpPr>
              <a:spLocks noChangeShapeType="1"/>
            </p:cNvSpPr>
            <p:nvPr/>
          </p:nvSpPr>
          <p:spPr bwMode="auto">
            <a:xfrm flipV="1">
              <a:off x="5220" y="9432"/>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5009" name="Line 56"/>
            <p:cNvSpPr>
              <a:spLocks noChangeShapeType="1"/>
            </p:cNvSpPr>
            <p:nvPr/>
          </p:nvSpPr>
          <p:spPr bwMode="auto">
            <a:xfrm>
              <a:off x="2700" y="11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0" name="Line 57"/>
            <p:cNvSpPr>
              <a:spLocks noChangeShapeType="1"/>
            </p:cNvSpPr>
            <p:nvPr/>
          </p:nvSpPr>
          <p:spPr bwMode="auto">
            <a:xfrm>
              <a:off x="2700" y="12396"/>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5011" name="Line 58"/>
            <p:cNvSpPr>
              <a:spLocks noChangeShapeType="1"/>
            </p:cNvSpPr>
            <p:nvPr/>
          </p:nvSpPr>
          <p:spPr bwMode="auto">
            <a:xfrm>
              <a:off x="6840" y="13020"/>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5012" name="Line 59"/>
            <p:cNvSpPr>
              <a:spLocks noChangeShapeType="1"/>
            </p:cNvSpPr>
            <p:nvPr/>
          </p:nvSpPr>
          <p:spPr bwMode="auto">
            <a:xfrm flipH="1">
              <a:off x="6840" y="13176"/>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5013" name="Line 60"/>
            <p:cNvSpPr>
              <a:spLocks noChangeShapeType="1"/>
            </p:cNvSpPr>
            <p:nvPr/>
          </p:nvSpPr>
          <p:spPr bwMode="auto">
            <a:xfrm>
              <a:off x="2700" y="10524"/>
              <a:ext cx="0"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5014" name="Line 61"/>
            <p:cNvSpPr>
              <a:spLocks noChangeShapeType="1"/>
            </p:cNvSpPr>
            <p:nvPr/>
          </p:nvSpPr>
          <p:spPr bwMode="auto">
            <a:xfrm flipV="1">
              <a:off x="2700" y="10524"/>
              <a:ext cx="0"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5015" name="Line 62"/>
            <p:cNvSpPr>
              <a:spLocks noChangeShapeType="1"/>
            </p:cNvSpPr>
            <p:nvPr/>
          </p:nvSpPr>
          <p:spPr bwMode="auto">
            <a:xfrm flipV="1">
              <a:off x="3240" y="10524"/>
              <a:ext cx="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5016" name="Line 63"/>
            <p:cNvSpPr>
              <a:spLocks noChangeShapeType="1"/>
            </p:cNvSpPr>
            <p:nvPr/>
          </p:nvSpPr>
          <p:spPr bwMode="auto">
            <a:xfrm>
              <a:off x="3240" y="10680"/>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7" name="Line 64"/>
            <p:cNvSpPr>
              <a:spLocks noChangeShapeType="1"/>
            </p:cNvSpPr>
            <p:nvPr/>
          </p:nvSpPr>
          <p:spPr bwMode="auto">
            <a:xfrm>
              <a:off x="3600" y="11148"/>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5018" name="Line 65"/>
            <p:cNvSpPr>
              <a:spLocks noChangeShapeType="1"/>
            </p:cNvSpPr>
            <p:nvPr/>
          </p:nvSpPr>
          <p:spPr bwMode="auto">
            <a:xfrm>
              <a:off x="3600" y="11148"/>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9" name="Line 66"/>
            <p:cNvSpPr>
              <a:spLocks noChangeShapeType="1"/>
            </p:cNvSpPr>
            <p:nvPr/>
          </p:nvSpPr>
          <p:spPr bwMode="auto">
            <a:xfrm flipV="1">
              <a:off x="5220" y="10524"/>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5020" name="Line 67"/>
            <p:cNvSpPr>
              <a:spLocks noChangeShapeType="1"/>
            </p:cNvSpPr>
            <p:nvPr/>
          </p:nvSpPr>
          <p:spPr bwMode="auto">
            <a:xfrm>
              <a:off x="3420" y="10836"/>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1" name="Line 68"/>
            <p:cNvSpPr>
              <a:spLocks noChangeShapeType="1"/>
            </p:cNvSpPr>
            <p:nvPr/>
          </p:nvSpPr>
          <p:spPr bwMode="auto">
            <a:xfrm>
              <a:off x="3960" y="10836"/>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2" name="Line 69"/>
            <p:cNvSpPr>
              <a:spLocks noChangeShapeType="1"/>
            </p:cNvSpPr>
            <p:nvPr/>
          </p:nvSpPr>
          <p:spPr bwMode="auto">
            <a:xfrm>
              <a:off x="4680" y="10836"/>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3" name="Line 70"/>
            <p:cNvSpPr>
              <a:spLocks noChangeShapeType="1"/>
            </p:cNvSpPr>
            <p:nvPr/>
          </p:nvSpPr>
          <p:spPr bwMode="auto">
            <a:xfrm>
              <a:off x="5112" y="1126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4" name="Line 71"/>
            <p:cNvSpPr>
              <a:spLocks noChangeShapeType="1"/>
            </p:cNvSpPr>
            <p:nvPr/>
          </p:nvSpPr>
          <p:spPr bwMode="auto">
            <a:xfrm>
              <a:off x="5220" y="11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5" name="Line 72"/>
            <p:cNvSpPr>
              <a:spLocks noChangeShapeType="1"/>
            </p:cNvSpPr>
            <p:nvPr/>
          </p:nvSpPr>
          <p:spPr bwMode="auto">
            <a:xfrm>
              <a:off x="5220" y="12396"/>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5026" name="Line 73"/>
            <p:cNvSpPr>
              <a:spLocks noChangeShapeType="1"/>
            </p:cNvSpPr>
            <p:nvPr/>
          </p:nvSpPr>
          <p:spPr bwMode="auto">
            <a:xfrm>
              <a:off x="6120" y="12396"/>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5027" name="Line 74"/>
            <p:cNvSpPr>
              <a:spLocks noChangeShapeType="1"/>
            </p:cNvSpPr>
            <p:nvPr/>
          </p:nvSpPr>
          <p:spPr bwMode="auto">
            <a:xfrm flipV="1">
              <a:off x="6120" y="119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8" name="Line 75"/>
            <p:cNvSpPr>
              <a:spLocks noChangeShapeType="1"/>
            </p:cNvSpPr>
            <p:nvPr/>
          </p:nvSpPr>
          <p:spPr bwMode="auto">
            <a:xfrm>
              <a:off x="6120" y="11304"/>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9" name="Line 76"/>
            <p:cNvSpPr>
              <a:spLocks noChangeShapeType="1"/>
            </p:cNvSpPr>
            <p:nvPr/>
          </p:nvSpPr>
          <p:spPr bwMode="auto">
            <a:xfrm flipV="1">
              <a:off x="6120" y="10524"/>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5030" name="Line 77"/>
            <p:cNvSpPr>
              <a:spLocks noChangeShapeType="1"/>
            </p:cNvSpPr>
            <p:nvPr/>
          </p:nvSpPr>
          <p:spPr bwMode="auto">
            <a:xfrm>
              <a:off x="1800" y="9744"/>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31" name="Line 78"/>
            <p:cNvSpPr>
              <a:spLocks noChangeShapeType="1"/>
            </p:cNvSpPr>
            <p:nvPr/>
          </p:nvSpPr>
          <p:spPr bwMode="auto">
            <a:xfrm>
              <a:off x="2520" y="9744"/>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32" name="Line 79"/>
            <p:cNvSpPr>
              <a:spLocks noChangeShapeType="1"/>
            </p:cNvSpPr>
            <p:nvPr/>
          </p:nvSpPr>
          <p:spPr bwMode="auto">
            <a:xfrm>
              <a:off x="3240" y="9744"/>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33" name="Line 80"/>
            <p:cNvSpPr>
              <a:spLocks noChangeShapeType="1"/>
            </p:cNvSpPr>
            <p:nvPr/>
          </p:nvSpPr>
          <p:spPr bwMode="auto">
            <a:xfrm>
              <a:off x="3960" y="9744"/>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34" name="Line 81"/>
            <p:cNvSpPr>
              <a:spLocks noChangeShapeType="1"/>
            </p:cNvSpPr>
            <p:nvPr/>
          </p:nvSpPr>
          <p:spPr bwMode="auto">
            <a:xfrm>
              <a:off x="4680" y="9744"/>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35" name="Line 82"/>
            <p:cNvSpPr>
              <a:spLocks noChangeShapeType="1"/>
            </p:cNvSpPr>
            <p:nvPr/>
          </p:nvSpPr>
          <p:spPr bwMode="auto">
            <a:xfrm>
              <a:off x="5400" y="9744"/>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36" name="Line 83"/>
            <p:cNvSpPr>
              <a:spLocks noChangeShapeType="1"/>
            </p:cNvSpPr>
            <p:nvPr/>
          </p:nvSpPr>
          <p:spPr bwMode="auto">
            <a:xfrm>
              <a:off x="6300" y="9744"/>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37" name="Line 84"/>
            <p:cNvSpPr>
              <a:spLocks noChangeShapeType="1"/>
            </p:cNvSpPr>
            <p:nvPr/>
          </p:nvSpPr>
          <p:spPr bwMode="auto">
            <a:xfrm>
              <a:off x="7020" y="9744"/>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38" name="Line 85"/>
            <p:cNvSpPr>
              <a:spLocks noChangeShapeType="1"/>
            </p:cNvSpPr>
            <p:nvPr/>
          </p:nvSpPr>
          <p:spPr bwMode="auto">
            <a:xfrm>
              <a:off x="10080" y="13020"/>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39" name="Line 86"/>
            <p:cNvSpPr>
              <a:spLocks noChangeShapeType="1"/>
            </p:cNvSpPr>
            <p:nvPr/>
          </p:nvSpPr>
          <p:spPr bwMode="auto">
            <a:xfrm flipH="1">
              <a:off x="9720" y="13020"/>
              <a:ext cx="1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矩形 1"/>
          <p:cNvSpPr/>
          <p:nvPr/>
        </p:nvSpPr>
        <p:spPr>
          <a:xfrm>
            <a:off x="1382713" y="238125"/>
            <a:ext cx="4202112" cy="585788"/>
          </a:xfrm>
          <a:prstGeom prst="rect">
            <a:avLst/>
          </a:prstGeom>
        </p:spPr>
        <p:txBody>
          <a:bodyPr wrap="none">
            <a:spAutoFit/>
          </a:bodyPr>
          <a:lstStyle/>
          <a:p>
            <a:pPr>
              <a:defRPr/>
            </a:pPr>
            <a:r>
              <a:rPr kumimoji="1" lang="en-US" altLang="zh-CN" sz="3200" b="1" kern="0" dirty="0">
                <a:solidFill>
                  <a:srgbClr val="000000"/>
                </a:solidFill>
                <a:latin typeface="Tahoma" panose="020B0604030504040204"/>
                <a:ea typeface="宋体" panose="02010600030101010101" pitchFamily="2" charset="-122"/>
                <a:cs typeface="宋体" panose="02010600030101010101" pitchFamily="2" charset="-122"/>
              </a:rPr>
              <a:t>Linux</a:t>
            </a:r>
            <a:r>
              <a:rPr kumimoji="1" lang="zh-CN" altLang="en-US" sz="3200" b="1" kern="0" dirty="0">
                <a:solidFill>
                  <a:srgbClr val="000000"/>
                </a:solidFill>
                <a:latin typeface="Tahoma" panose="020B0604030504040204"/>
                <a:ea typeface="宋体" panose="02010600030101010101" pitchFamily="2" charset="-122"/>
                <a:cs typeface="宋体" panose="02010600030101010101" pitchFamily="2" charset="-122"/>
              </a:rPr>
              <a:t>的内存管理机制</a:t>
            </a:r>
            <a:endParaRPr kumimoji="1" lang="zh-CN" altLang="en-US" sz="32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idx="4294967295"/>
          </p:nvPr>
        </p:nvSpPr>
        <p:spPr bwMode="auto">
          <a:xfrm>
            <a:off x="0" y="150813"/>
            <a:ext cx="6415088" cy="1136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800" smtClean="0"/>
              <a:t>物理内存管理器</a:t>
            </a:r>
            <a:r>
              <a:rPr lang="zh-CN" altLang="en-US" sz="3600" smtClean="0"/>
              <a:t> </a:t>
            </a:r>
          </a:p>
        </p:txBody>
      </p:sp>
      <p:sp>
        <p:nvSpPr>
          <p:cNvPr id="86018" name="Rectangle 3"/>
          <p:cNvSpPr>
            <a:spLocks noGrp="1" noChangeArrowheads="1"/>
          </p:cNvSpPr>
          <p:nvPr>
            <p:ph idx="4294967295"/>
          </p:nvPr>
        </p:nvSpPr>
        <p:spPr bwMode="auto">
          <a:xfrm>
            <a:off x="0" y="1133475"/>
            <a:ext cx="8229600" cy="4759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zh-CN" sz="2400" smtClean="0">
                <a:solidFill>
                  <a:srgbClr val="000000"/>
                </a:solidFill>
              </a:rPr>
              <a:t>Linux</a:t>
            </a:r>
            <a:r>
              <a:rPr lang="zh-CN" altLang="en-US" sz="2400" smtClean="0">
                <a:solidFill>
                  <a:srgbClr val="000000"/>
                </a:solidFill>
              </a:rPr>
              <a:t>物理页的数据结构：</a:t>
            </a:r>
          </a:p>
          <a:p>
            <a:pPr eaLnBrk="1" hangingPunct="1">
              <a:lnSpc>
                <a:spcPct val="80000"/>
              </a:lnSpc>
              <a:buFont typeface="Wingdings" pitchFamily="2" charset="2"/>
              <a:buNone/>
            </a:pPr>
            <a:r>
              <a:rPr lang="zh-CN" altLang="en-US" sz="1800" smtClean="0">
                <a:solidFill>
                  <a:srgbClr val="000000"/>
                </a:solidFill>
              </a:rPr>
              <a:t>     </a:t>
            </a:r>
            <a:r>
              <a:rPr lang="en-US" altLang="zh-CN" sz="1800" smtClean="0">
                <a:solidFill>
                  <a:srgbClr val="000000"/>
                </a:solidFill>
              </a:rPr>
              <a:t>typedef struct page{</a:t>
            </a:r>
          </a:p>
          <a:p>
            <a:pPr eaLnBrk="1" hangingPunct="1">
              <a:lnSpc>
                <a:spcPct val="80000"/>
              </a:lnSpc>
              <a:buFont typeface="Wingdings" pitchFamily="2" charset="2"/>
              <a:buNone/>
            </a:pPr>
            <a:r>
              <a:rPr lang="en-US" altLang="zh-CN" sz="1800" smtClean="0">
                <a:solidFill>
                  <a:srgbClr val="000000"/>
                </a:solidFill>
              </a:rPr>
              <a:t>            struct page *next ,*prev;   /*</a:t>
            </a:r>
            <a:r>
              <a:rPr lang="zh-CN" altLang="en-US" sz="1800" smtClean="0">
                <a:solidFill>
                  <a:srgbClr val="000000"/>
                </a:solidFill>
              </a:rPr>
              <a:t>用于建立</a:t>
            </a:r>
            <a:r>
              <a:rPr lang="en-US" altLang="zh-CN" sz="1800" smtClean="0">
                <a:solidFill>
                  <a:srgbClr val="000000"/>
                </a:solidFill>
              </a:rPr>
              <a:t>mem_map_t</a:t>
            </a:r>
            <a:r>
              <a:rPr lang="zh-CN" altLang="en-US" sz="1800" smtClean="0">
                <a:solidFill>
                  <a:srgbClr val="000000"/>
                </a:solidFill>
              </a:rPr>
              <a:t>结构的双向</a:t>
            </a:r>
            <a:r>
              <a:rPr lang="zh-CN" altLang="en-US" sz="1800" smtClean="0"/>
              <a:t>循环</a:t>
            </a:r>
            <a:r>
              <a:rPr lang="zh-CN" altLang="en-US" sz="1800" smtClean="0">
                <a:solidFill>
                  <a:srgbClr val="000000"/>
                </a:solidFill>
              </a:rPr>
              <a:t>链表*</a:t>
            </a:r>
            <a:r>
              <a:rPr lang="en-US" altLang="zh-CN" sz="1800" smtClean="0">
                <a:solidFill>
                  <a:srgbClr val="000000"/>
                </a:solidFill>
              </a:rPr>
              <a:t>/</a:t>
            </a:r>
          </a:p>
          <a:p>
            <a:pPr eaLnBrk="1" hangingPunct="1">
              <a:lnSpc>
                <a:spcPct val="80000"/>
              </a:lnSpc>
              <a:buFont typeface="Wingdings" pitchFamily="2" charset="2"/>
              <a:buNone/>
            </a:pPr>
            <a:r>
              <a:rPr lang="en-US" altLang="zh-CN" sz="1800" smtClean="0">
                <a:solidFill>
                  <a:srgbClr val="000000"/>
                </a:solidFill>
              </a:rPr>
              <a:t>            struct inode *inode;    /*</a:t>
            </a:r>
            <a:r>
              <a:rPr lang="zh-CN" altLang="en-US" sz="1800" smtClean="0"/>
              <a:t>若该页帧的内容是文件</a:t>
            </a:r>
            <a:r>
              <a:rPr lang="en-US" altLang="zh-CN" sz="1800" smtClean="0"/>
              <a:t>,</a:t>
            </a:r>
            <a:r>
              <a:rPr lang="zh-CN" altLang="en-US" sz="1800" smtClean="0">
                <a:solidFill>
                  <a:srgbClr val="000000"/>
                </a:solidFill>
              </a:rPr>
              <a:t>用于标识文件</a:t>
            </a:r>
            <a:r>
              <a:rPr lang="en-US" altLang="zh-CN" sz="1800" smtClean="0"/>
              <a:t>inode</a:t>
            </a:r>
            <a:r>
              <a:rPr lang="en-US" altLang="zh-CN" sz="1800" smtClean="0">
                <a:solidFill>
                  <a:srgbClr val="000000"/>
                </a:solidFill>
              </a:rPr>
              <a:t> */</a:t>
            </a:r>
          </a:p>
          <a:p>
            <a:pPr eaLnBrk="1" hangingPunct="1">
              <a:lnSpc>
                <a:spcPct val="80000"/>
              </a:lnSpc>
              <a:buFont typeface="Wingdings" pitchFamily="2" charset="2"/>
              <a:buNone/>
            </a:pPr>
            <a:r>
              <a:rPr lang="en-US" altLang="zh-CN" sz="1800" smtClean="0">
                <a:solidFill>
                  <a:srgbClr val="000000"/>
                </a:solidFill>
              </a:rPr>
              <a:t>            unsigned long offset;  /*</a:t>
            </a:r>
            <a:r>
              <a:rPr lang="zh-CN" altLang="en-US" sz="1800" smtClean="0">
                <a:solidFill>
                  <a:srgbClr val="000000"/>
                </a:solidFill>
              </a:rPr>
              <a:t>表示页在文件中的</a:t>
            </a:r>
            <a:r>
              <a:rPr lang="zh-CN" altLang="en-US" sz="1800" smtClean="0"/>
              <a:t>偏移</a:t>
            </a:r>
            <a:r>
              <a:rPr lang="zh-CN" altLang="en-US" sz="1800" smtClean="0">
                <a:solidFill>
                  <a:srgbClr val="000000"/>
                </a:solidFill>
              </a:rPr>
              <a:t>位置*</a:t>
            </a:r>
            <a:r>
              <a:rPr lang="en-US" altLang="zh-CN" sz="1800" smtClean="0">
                <a:solidFill>
                  <a:srgbClr val="000000"/>
                </a:solidFill>
              </a:rPr>
              <a:t>/</a:t>
            </a:r>
          </a:p>
          <a:p>
            <a:pPr eaLnBrk="1" hangingPunct="1">
              <a:lnSpc>
                <a:spcPct val="80000"/>
              </a:lnSpc>
              <a:buFont typeface="Wingdings" pitchFamily="2" charset="2"/>
              <a:buNone/>
            </a:pPr>
            <a:r>
              <a:rPr lang="en-US" altLang="zh-CN" sz="1800" smtClean="0">
                <a:solidFill>
                  <a:srgbClr val="000000"/>
                </a:solidFill>
              </a:rPr>
              <a:t>            struct page *next_hash; </a:t>
            </a:r>
            <a:r>
              <a:rPr lang="en-US" altLang="zh-CN" sz="1800" smtClean="0"/>
              <a:t>/*</a:t>
            </a:r>
            <a:r>
              <a:rPr lang="zh-CN" altLang="en-US" sz="1800" smtClean="0"/>
              <a:t>把有关</a:t>
            </a:r>
            <a:r>
              <a:rPr lang="en-US" altLang="zh-CN" sz="1800" smtClean="0"/>
              <a:t>page</a:t>
            </a:r>
            <a:r>
              <a:rPr lang="zh-CN" altLang="en-US" sz="1800" smtClean="0"/>
              <a:t>结构体连成一个哈希表*</a:t>
            </a:r>
            <a:r>
              <a:rPr lang="en-US" altLang="zh-CN" sz="1800" smtClean="0"/>
              <a:t>/</a:t>
            </a:r>
            <a:endParaRPr lang="en-US" altLang="zh-CN" sz="1800" smtClean="0">
              <a:solidFill>
                <a:srgbClr val="000000"/>
              </a:solidFill>
            </a:endParaRPr>
          </a:p>
          <a:p>
            <a:pPr eaLnBrk="1" hangingPunct="1">
              <a:lnSpc>
                <a:spcPct val="80000"/>
              </a:lnSpc>
              <a:buFont typeface="Wingdings" pitchFamily="2" charset="2"/>
              <a:buNone/>
            </a:pPr>
            <a:r>
              <a:rPr lang="en-US" altLang="zh-CN" sz="1800" smtClean="0">
                <a:solidFill>
                  <a:srgbClr val="000000"/>
                </a:solidFill>
              </a:rPr>
              <a:t>            atomic_t count; /*</a:t>
            </a:r>
            <a:r>
              <a:rPr lang="zh-CN" altLang="en-US" sz="1800" smtClean="0">
                <a:solidFill>
                  <a:srgbClr val="000000"/>
                </a:solidFill>
              </a:rPr>
              <a:t>引用计数，</a:t>
            </a:r>
            <a:r>
              <a:rPr lang="zh-CN" altLang="en-US" sz="1800" smtClean="0"/>
              <a:t>大于</a:t>
            </a:r>
            <a:r>
              <a:rPr lang="en-US" altLang="zh-CN" sz="1800" smtClean="0"/>
              <a:t>1</a:t>
            </a:r>
            <a:r>
              <a:rPr lang="zh-CN" altLang="en-US" sz="1800" smtClean="0"/>
              <a:t>表示由多个进程共享 </a:t>
            </a:r>
            <a:r>
              <a:rPr lang="zh-CN" altLang="en-US" sz="1800" smtClean="0">
                <a:solidFill>
                  <a:srgbClr val="000000"/>
                </a:solidFill>
              </a:rPr>
              <a:t>*</a:t>
            </a:r>
            <a:r>
              <a:rPr lang="en-US" altLang="zh-CN" sz="1800" smtClean="0">
                <a:solidFill>
                  <a:srgbClr val="000000"/>
                </a:solidFill>
              </a:rPr>
              <a:t>/</a:t>
            </a:r>
          </a:p>
          <a:p>
            <a:pPr eaLnBrk="1" hangingPunct="1">
              <a:lnSpc>
                <a:spcPct val="80000"/>
              </a:lnSpc>
              <a:buFont typeface="Wingdings" pitchFamily="2" charset="2"/>
              <a:buNone/>
            </a:pPr>
            <a:r>
              <a:rPr lang="en-US" altLang="zh-CN" sz="1800" smtClean="0">
                <a:solidFill>
                  <a:schemeClr val="hlink"/>
                </a:solidFill>
              </a:rPr>
              <a:t>            unsigned long flags;   /*</a:t>
            </a:r>
            <a:r>
              <a:rPr lang="zh-CN" altLang="en-US" sz="1800" smtClean="0">
                <a:solidFill>
                  <a:schemeClr val="hlink"/>
                </a:solidFill>
              </a:rPr>
              <a:t>标志域，表示页的状态*</a:t>
            </a:r>
            <a:r>
              <a:rPr lang="en-US" altLang="zh-CN" sz="1800" smtClean="0">
                <a:solidFill>
                  <a:schemeClr val="hlink"/>
                </a:solidFill>
              </a:rPr>
              <a:t>/</a:t>
            </a:r>
          </a:p>
          <a:p>
            <a:pPr eaLnBrk="1" hangingPunct="1">
              <a:lnSpc>
                <a:spcPct val="80000"/>
              </a:lnSpc>
              <a:buFont typeface="Wingdings" pitchFamily="2" charset="2"/>
              <a:buNone/>
            </a:pPr>
            <a:r>
              <a:rPr lang="en-US" altLang="zh-CN" sz="1800" smtClean="0">
                <a:solidFill>
                  <a:srgbClr val="000000"/>
                </a:solidFill>
              </a:rPr>
              <a:t>            struct wait_queue *wait;  /*</a:t>
            </a:r>
            <a:r>
              <a:rPr lang="zh-CN" altLang="en-US" sz="1800" smtClean="0">
                <a:solidFill>
                  <a:srgbClr val="000000"/>
                </a:solidFill>
              </a:rPr>
              <a:t>等待操作物理页的进程队列*</a:t>
            </a:r>
            <a:r>
              <a:rPr lang="en-US" altLang="zh-CN" sz="1800" smtClean="0">
                <a:solidFill>
                  <a:srgbClr val="000000"/>
                </a:solidFill>
              </a:rPr>
              <a:t>/</a:t>
            </a:r>
          </a:p>
          <a:p>
            <a:pPr eaLnBrk="1" hangingPunct="1">
              <a:lnSpc>
                <a:spcPct val="80000"/>
              </a:lnSpc>
              <a:buFont typeface="Wingdings" pitchFamily="2" charset="2"/>
              <a:buNone/>
            </a:pPr>
            <a:r>
              <a:rPr lang="en-US" altLang="zh-CN" sz="1800" smtClean="0">
                <a:solidFill>
                  <a:srgbClr val="000000"/>
                </a:solidFill>
              </a:rPr>
              <a:t>            struct page **pprev_hash;  /*</a:t>
            </a:r>
            <a:r>
              <a:rPr lang="zh-CN" altLang="en-US" sz="1800" smtClean="0">
                <a:solidFill>
                  <a:srgbClr val="000000"/>
                </a:solidFill>
              </a:rPr>
              <a:t>用于在页缓存</a:t>
            </a:r>
            <a:r>
              <a:rPr lang="en-US" altLang="zh-CN" sz="1800" smtClean="0">
                <a:solidFill>
                  <a:srgbClr val="000000"/>
                </a:solidFill>
              </a:rPr>
              <a:t>Hash</a:t>
            </a:r>
            <a:r>
              <a:rPr lang="zh-CN" altLang="en-US" sz="1800" smtClean="0">
                <a:solidFill>
                  <a:srgbClr val="000000"/>
                </a:solidFill>
              </a:rPr>
              <a:t>表中建立页的双向链表*</a:t>
            </a:r>
            <a:r>
              <a:rPr lang="en-US" altLang="zh-CN" sz="1800" smtClean="0">
                <a:solidFill>
                  <a:srgbClr val="000000"/>
                </a:solidFill>
              </a:rPr>
              <a:t>/</a:t>
            </a:r>
          </a:p>
          <a:p>
            <a:pPr eaLnBrk="1" hangingPunct="1">
              <a:lnSpc>
                <a:spcPct val="80000"/>
              </a:lnSpc>
              <a:buFont typeface="Wingdings" pitchFamily="2" charset="2"/>
              <a:buNone/>
            </a:pPr>
            <a:r>
              <a:rPr lang="en-US" altLang="zh-CN" sz="1800" smtClean="0">
                <a:solidFill>
                  <a:srgbClr val="000000"/>
                </a:solidFill>
              </a:rPr>
              <a:t>            struct buffer_head * buffers;  /*</a:t>
            </a:r>
            <a:r>
              <a:rPr lang="zh-CN" altLang="en-US" sz="1800" smtClean="0">
                <a:solidFill>
                  <a:srgbClr val="000000"/>
                </a:solidFill>
              </a:rPr>
              <a:t>指向由所有</a:t>
            </a:r>
            <a:r>
              <a:rPr lang="en-US" altLang="zh-CN" sz="1800" smtClean="0">
                <a:solidFill>
                  <a:srgbClr val="000000"/>
                </a:solidFill>
              </a:rPr>
              <a:t>buffer</a:t>
            </a:r>
            <a:r>
              <a:rPr lang="zh-CN" altLang="en-US" sz="1800" smtClean="0">
                <a:solidFill>
                  <a:srgbClr val="000000"/>
                </a:solidFill>
              </a:rPr>
              <a:t>构成的循环链表</a:t>
            </a:r>
            <a:r>
              <a:rPr lang="en-US" altLang="zh-CN" sz="1800" smtClean="0">
                <a:solidFill>
                  <a:srgbClr val="000000"/>
                </a:solidFill>
              </a:rPr>
              <a:t>,</a:t>
            </a:r>
            <a:r>
              <a:rPr lang="zh-CN" altLang="en-US" sz="1800" smtClean="0"/>
              <a:t>若该页帧作为缓冲区</a:t>
            </a:r>
            <a:r>
              <a:rPr lang="en-US" altLang="zh-CN" sz="1800" smtClean="0"/>
              <a:t>,</a:t>
            </a:r>
            <a:r>
              <a:rPr lang="zh-CN" altLang="en-US" sz="1800" smtClean="0"/>
              <a:t>则指示地址 </a:t>
            </a:r>
            <a:r>
              <a:rPr lang="zh-CN" altLang="en-US" sz="1800" smtClean="0">
                <a:solidFill>
                  <a:srgbClr val="000000"/>
                </a:solidFill>
              </a:rPr>
              <a:t>*</a:t>
            </a:r>
            <a:r>
              <a:rPr lang="en-US" altLang="zh-CN" sz="1800" smtClean="0">
                <a:solidFill>
                  <a:srgbClr val="000000"/>
                </a:solidFill>
              </a:rPr>
              <a:t>/</a:t>
            </a:r>
          </a:p>
          <a:p>
            <a:pPr eaLnBrk="1" hangingPunct="1">
              <a:lnSpc>
                <a:spcPct val="80000"/>
              </a:lnSpc>
              <a:buFont typeface="Wingdings" pitchFamily="2" charset="2"/>
              <a:buNone/>
            </a:pPr>
            <a:r>
              <a:rPr lang="en-US" altLang="zh-CN" sz="1800" smtClean="0"/>
              <a:t>            unsigned dirty:16, /*</a:t>
            </a:r>
            <a:r>
              <a:rPr lang="zh-CN" altLang="en-US" sz="1800" smtClean="0"/>
              <a:t>页帧修改标志 *</a:t>
            </a:r>
            <a:r>
              <a:rPr lang="en-US" altLang="zh-CN" sz="1800" smtClean="0"/>
              <a:t>/</a:t>
            </a:r>
            <a:br>
              <a:rPr lang="en-US" altLang="zh-CN" sz="1800" smtClean="0"/>
            </a:br>
            <a:r>
              <a:rPr lang="en-US" altLang="zh-CN" sz="1800" smtClean="0"/>
              <a:t>      age:8; /*</a:t>
            </a:r>
            <a:r>
              <a:rPr lang="zh-CN" altLang="en-US" sz="1800" smtClean="0"/>
              <a:t>页帧的年龄</a:t>
            </a:r>
            <a:r>
              <a:rPr lang="en-US" altLang="zh-CN" sz="1800" smtClean="0"/>
              <a:t>,</a:t>
            </a:r>
            <a:r>
              <a:rPr lang="zh-CN" altLang="en-US" sz="1800" smtClean="0"/>
              <a:t>越小越先换出 *</a:t>
            </a:r>
            <a:r>
              <a:rPr lang="en-US" altLang="zh-CN" sz="1800" smtClean="0"/>
              <a:t>/</a:t>
            </a:r>
            <a:br>
              <a:rPr lang="en-US" altLang="zh-CN" sz="1800" smtClean="0"/>
            </a:br>
            <a:r>
              <a:rPr lang="en-US" altLang="zh-CN" sz="1800" smtClean="0"/>
              <a:t>      unsigned long swap_unlock_entry;</a:t>
            </a:r>
            <a:br>
              <a:rPr lang="en-US" altLang="zh-CN" sz="1800" smtClean="0"/>
            </a:br>
            <a:r>
              <a:rPr lang="en-US" altLang="zh-CN" sz="1800" smtClean="0"/>
              <a:t>      unsigned long map_nr;/*</a:t>
            </a:r>
            <a:r>
              <a:rPr lang="zh-CN" altLang="en-US" sz="1800" smtClean="0"/>
              <a:t>页帧在</a:t>
            </a:r>
            <a:r>
              <a:rPr lang="en-US" altLang="zh-CN" sz="1800" smtClean="0"/>
              <a:t>mem_map</a:t>
            </a:r>
            <a:r>
              <a:rPr lang="zh-CN" altLang="en-US" sz="1800" smtClean="0"/>
              <a:t>表中的下标</a:t>
            </a:r>
            <a:r>
              <a:rPr lang="en-US" altLang="zh-CN" sz="1800" smtClean="0"/>
              <a:t>,</a:t>
            </a:r>
            <a:r>
              <a:rPr lang="zh-CN" altLang="en-US" sz="1800" smtClean="0"/>
              <a:t>也就是物理页帧的页帧号*</a:t>
            </a:r>
            <a:r>
              <a:rPr lang="en-US" altLang="zh-CN" sz="1800" smtClean="0"/>
              <a:t>/</a:t>
            </a:r>
          </a:p>
          <a:p>
            <a:pPr eaLnBrk="1" hangingPunct="1">
              <a:lnSpc>
                <a:spcPct val="80000"/>
              </a:lnSpc>
              <a:buFont typeface="Wingdings" pitchFamily="2" charset="2"/>
              <a:buNone/>
            </a:pPr>
            <a:r>
              <a:rPr lang="en-US" altLang="zh-CN" sz="1800" smtClean="0">
                <a:solidFill>
                  <a:srgbClr val="000000"/>
                </a:solidFill>
              </a:rPr>
              <a:t> }mem_map_t;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3"/>
          <p:cNvSpPr>
            <a:spLocks noGrp="1" noChangeArrowheads="1"/>
          </p:cNvSpPr>
          <p:nvPr>
            <p:ph idx="4294967295"/>
          </p:nvPr>
        </p:nvSpPr>
        <p:spPr bwMode="auto">
          <a:xfrm>
            <a:off x="193675" y="1143000"/>
            <a:ext cx="8229600" cy="4759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itchFamily="2" charset="2"/>
              <a:buNone/>
            </a:pPr>
            <a:r>
              <a:rPr lang="en-US" altLang="zh-CN" sz="2800" smtClean="0"/>
              <a:t>Flags </a:t>
            </a:r>
            <a:r>
              <a:rPr lang="zh-CN" altLang="en-US" sz="2800" smtClean="0"/>
              <a:t>域用于表示一个物理页的状态 </a:t>
            </a:r>
          </a:p>
        </p:txBody>
      </p:sp>
      <p:pic>
        <p:nvPicPr>
          <p:cNvPr id="87042" name="Picture 4" descr="flags位状态"/>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38" y="1747838"/>
            <a:ext cx="7704137"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9"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5.1	</a:t>
            </a:r>
            <a:r>
              <a:rPr lang="zh-CN" altLang="en-US" smtClean="0"/>
              <a:t>虚拟存储器的基本概念</a:t>
            </a:r>
          </a:p>
        </p:txBody>
      </p:sp>
      <p:sp>
        <p:nvSpPr>
          <p:cNvPr id="165890" name="Rectangle 2"/>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Times New Roman" pitchFamily="18" charset="0"/>
              </a:rPr>
              <a:t>虚拟存储器的特征</a:t>
            </a:r>
          </a:p>
          <a:p>
            <a:pPr lvl="1" eaLnBrk="1" hangingPunct="1"/>
            <a:r>
              <a:rPr lang="zh-CN" altLang="en-US" smtClean="0">
                <a:latin typeface="Times New Roman" pitchFamily="18" charset="0"/>
              </a:rPr>
              <a:t>离散性</a:t>
            </a:r>
          </a:p>
          <a:p>
            <a:pPr lvl="1" eaLnBrk="1" hangingPunct="1"/>
            <a:r>
              <a:rPr lang="zh-CN" altLang="en-US" smtClean="0">
                <a:latin typeface="Times New Roman" pitchFamily="18" charset="0"/>
              </a:rPr>
              <a:t>多次性</a:t>
            </a:r>
          </a:p>
          <a:p>
            <a:pPr lvl="1" eaLnBrk="1" hangingPunct="1"/>
            <a:r>
              <a:rPr lang="zh-CN" altLang="en-US" smtClean="0">
                <a:latin typeface="Times New Roman" pitchFamily="18" charset="0"/>
              </a:rPr>
              <a:t>对换性</a:t>
            </a:r>
          </a:p>
          <a:p>
            <a:pPr lvl="1" eaLnBrk="1" hangingPunct="1"/>
            <a:r>
              <a:rPr lang="zh-CN" altLang="en-US" smtClean="0">
                <a:solidFill>
                  <a:srgbClr val="CC0066"/>
                </a:solidFill>
                <a:latin typeface="Times New Roman" pitchFamily="18" charset="0"/>
              </a:rPr>
              <a:t>虚拟性</a:t>
            </a:r>
          </a:p>
          <a:p>
            <a:pPr algn="just" eaLnBrk="1" hangingPunct="1">
              <a:spcBef>
                <a:spcPct val="50000"/>
              </a:spcBef>
              <a:buClr>
                <a:schemeClr val="bg1"/>
              </a:buClr>
              <a:buFont typeface="Wingdings" panose="05000000000000000000" pitchFamily="2" charset="2"/>
              <a:buNone/>
            </a:pPr>
            <a:endParaRPr lang="en-US" altLang="zh-CN" sz="4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5890">
                                            <p:txEl>
                                              <p:pRg st="0" end="0"/>
                                            </p:txEl>
                                          </p:spTgt>
                                        </p:tgtEl>
                                        <p:attrNameLst>
                                          <p:attrName>style.visibility</p:attrName>
                                        </p:attrNameLst>
                                      </p:cBhvr>
                                      <p:to>
                                        <p:strVal val="visible"/>
                                      </p:to>
                                    </p:set>
                                    <p:animEffect transition="in" filter="fade">
                                      <p:cBhvr>
                                        <p:cTn id="7" dur="2000"/>
                                        <p:tgtEl>
                                          <p:spTgt spid="16589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5890">
                                            <p:txEl>
                                              <p:pRg st="1" end="1"/>
                                            </p:txEl>
                                          </p:spTgt>
                                        </p:tgtEl>
                                        <p:attrNameLst>
                                          <p:attrName>style.visibility</p:attrName>
                                        </p:attrNameLst>
                                      </p:cBhvr>
                                      <p:to>
                                        <p:strVal val="visible"/>
                                      </p:to>
                                    </p:set>
                                    <p:animEffect transition="in" filter="fade">
                                      <p:cBhvr>
                                        <p:cTn id="10" dur="2000"/>
                                        <p:tgtEl>
                                          <p:spTgt spid="16589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5890">
                                            <p:txEl>
                                              <p:pRg st="2" end="2"/>
                                            </p:txEl>
                                          </p:spTgt>
                                        </p:tgtEl>
                                        <p:attrNameLst>
                                          <p:attrName>style.visibility</p:attrName>
                                        </p:attrNameLst>
                                      </p:cBhvr>
                                      <p:to>
                                        <p:strVal val="visible"/>
                                      </p:to>
                                    </p:set>
                                    <p:animEffect transition="in" filter="fade">
                                      <p:cBhvr>
                                        <p:cTn id="13" dur="2000"/>
                                        <p:tgtEl>
                                          <p:spTgt spid="16589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5890">
                                            <p:txEl>
                                              <p:pRg st="3" end="3"/>
                                            </p:txEl>
                                          </p:spTgt>
                                        </p:tgtEl>
                                        <p:attrNameLst>
                                          <p:attrName>style.visibility</p:attrName>
                                        </p:attrNameLst>
                                      </p:cBhvr>
                                      <p:to>
                                        <p:strVal val="visible"/>
                                      </p:to>
                                    </p:set>
                                    <p:animEffect transition="in" filter="fade">
                                      <p:cBhvr>
                                        <p:cTn id="16" dur="2000"/>
                                        <p:tgtEl>
                                          <p:spTgt spid="165890">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5890">
                                            <p:txEl>
                                              <p:pRg st="4" end="4"/>
                                            </p:txEl>
                                          </p:spTgt>
                                        </p:tgtEl>
                                        <p:attrNameLst>
                                          <p:attrName>style.visibility</p:attrName>
                                        </p:attrNameLst>
                                      </p:cBhvr>
                                      <p:to>
                                        <p:strVal val="visible"/>
                                      </p:to>
                                    </p:set>
                                    <p:animEffect transition="in" filter="fade">
                                      <p:cBhvr>
                                        <p:cTn id="19" dur="2000"/>
                                        <p:tgtEl>
                                          <p:spTgt spid="16589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smtClean="0">
                <a:solidFill>
                  <a:srgbClr val="000000"/>
                </a:solidFill>
                <a:ea typeface="宋体" pitchFamily="2" charset="-122"/>
              </a:rPr>
              <a:t>内核内存管理：</a:t>
            </a:r>
            <a:r>
              <a:rPr lang="en-US" altLang="zh-CN" sz="3600" smtClean="0">
                <a:solidFill>
                  <a:srgbClr val="000000"/>
                </a:solidFill>
                <a:ea typeface="宋体" pitchFamily="2" charset="-122"/>
              </a:rPr>
              <a:t>f</a:t>
            </a:r>
            <a:r>
              <a:rPr lang="en-US" altLang="zh-CN" sz="3600" smtClean="0"/>
              <a:t>ree_area </a:t>
            </a:r>
            <a:br>
              <a:rPr lang="en-US" altLang="zh-CN" sz="3600" smtClean="0"/>
            </a:br>
            <a:r>
              <a:rPr lang="zh-CN" altLang="en-US" sz="3600" smtClean="0">
                <a:solidFill>
                  <a:srgbClr val="000000"/>
                </a:solidFill>
                <a:ea typeface="宋体" pitchFamily="2" charset="-122"/>
              </a:rPr>
              <a:t> </a:t>
            </a:r>
            <a:endParaRPr lang="zh-CN" altLang="en-US" smtClean="0"/>
          </a:p>
        </p:txBody>
      </p:sp>
      <p:sp>
        <p:nvSpPr>
          <p:cNvPr id="117764" name="Rectangle 3"/>
          <p:cNvSpPr>
            <a:spLocks noGrp="1" noChangeArrowheads="1"/>
          </p:cNvSpPr>
          <p:nvPr>
            <p:ph idx="1"/>
          </p:nvPr>
        </p:nvSpPr>
        <p:spPr>
          <a:xfrm>
            <a:off x="457200" y="1366838"/>
            <a:ext cx="8229600" cy="4759325"/>
          </a:xfrm>
        </p:spPr>
        <p:txBody>
          <a:bodyPr/>
          <a:lstStyle/>
          <a:p>
            <a:pPr lvl="1" eaLnBrk="1" hangingPunct="1">
              <a:lnSpc>
                <a:spcPct val="80000"/>
              </a:lnSpc>
              <a:defRPr/>
            </a:pPr>
            <a:r>
              <a:rPr lang="en-US" altLang="zh-CN" dirty="0" err="1">
                <a:cs typeface="+mn-ea"/>
              </a:rPr>
              <a:t>Free_area</a:t>
            </a:r>
            <a:r>
              <a:rPr lang="en-US" altLang="zh-CN" dirty="0">
                <a:cs typeface="+mn-ea"/>
              </a:rPr>
              <a:t> </a:t>
            </a:r>
          </a:p>
          <a:p>
            <a:pPr eaLnBrk="1" hangingPunct="1">
              <a:lnSpc>
                <a:spcPct val="80000"/>
              </a:lnSpc>
              <a:buFont typeface="Wingdings" panose="05000000000000000000" pitchFamily="2" charset="2"/>
              <a:buNone/>
              <a:defRPr/>
            </a:pPr>
            <a:r>
              <a:rPr lang="en-US" altLang="zh-CN" sz="2000" dirty="0"/>
              <a:t>Linux</a:t>
            </a:r>
            <a:r>
              <a:rPr lang="zh-CN" altLang="en-US" sz="2000" dirty="0"/>
              <a:t>的物理内存管理器采用链表和位图结合的方法。</a:t>
            </a:r>
            <a:r>
              <a:rPr lang="en-US" altLang="zh-CN" sz="2000" dirty="0"/>
              <a:t>Linux</a:t>
            </a:r>
            <a:r>
              <a:rPr lang="zh-CN" altLang="en-US" sz="2000" dirty="0"/>
              <a:t>内核定义了一个称为</a:t>
            </a:r>
            <a:r>
              <a:rPr lang="en-US" altLang="zh-CN" sz="2000" dirty="0" err="1"/>
              <a:t>free_area</a:t>
            </a:r>
            <a:r>
              <a:rPr lang="zh-CN" altLang="en-US" sz="2000" dirty="0"/>
              <a:t>的数组，该数组按照大小记录系统中所有的连续空闲页块。数组的定义如下：</a:t>
            </a:r>
          </a:p>
          <a:p>
            <a:pPr eaLnBrk="1" hangingPunct="1">
              <a:lnSpc>
                <a:spcPct val="80000"/>
              </a:lnSpc>
              <a:buFont typeface="Wingdings" panose="05000000000000000000" pitchFamily="2" charset="2"/>
              <a:buNone/>
              <a:defRPr/>
            </a:pPr>
            <a:r>
              <a:rPr lang="zh-CN" altLang="en-US" sz="2000" dirty="0">
                <a:solidFill>
                  <a:srgbClr val="000000"/>
                </a:solidFill>
              </a:rPr>
              <a:t> </a:t>
            </a:r>
            <a:r>
              <a:rPr lang="en-US" altLang="zh-CN" sz="2000" dirty="0" err="1">
                <a:solidFill>
                  <a:srgbClr val="000000"/>
                </a:solidFill>
              </a:rPr>
              <a:t>struct</a:t>
            </a:r>
            <a:r>
              <a:rPr lang="en-US" altLang="zh-CN" sz="2000" dirty="0">
                <a:solidFill>
                  <a:srgbClr val="000000"/>
                </a:solidFill>
              </a:rPr>
              <a:t> </a:t>
            </a:r>
            <a:r>
              <a:rPr lang="en-US" altLang="zh-CN" sz="2000" dirty="0" err="1">
                <a:solidFill>
                  <a:srgbClr val="000000"/>
                </a:solidFill>
              </a:rPr>
              <a:t>free_area_struct</a:t>
            </a:r>
            <a:r>
              <a:rPr lang="en-US" altLang="zh-CN" sz="2000" dirty="0">
                <a:solidFill>
                  <a:srgbClr val="000000"/>
                </a:solidFill>
              </a:rPr>
              <a:t> {</a:t>
            </a:r>
          </a:p>
          <a:p>
            <a:pPr eaLnBrk="1" hangingPunct="1">
              <a:lnSpc>
                <a:spcPct val="80000"/>
              </a:lnSpc>
              <a:buFont typeface="Wingdings" panose="05000000000000000000" pitchFamily="2" charset="2"/>
              <a:buNone/>
              <a:defRPr/>
            </a:pPr>
            <a:r>
              <a:rPr lang="en-US" altLang="zh-CN" sz="2000" dirty="0">
                <a:solidFill>
                  <a:srgbClr val="000000"/>
                </a:solidFill>
              </a:rPr>
              <a:t>           </a:t>
            </a:r>
            <a:r>
              <a:rPr lang="en-US" altLang="zh-CN" sz="2000" dirty="0" err="1">
                <a:solidFill>
                  <a:srgbClr val="000000"/>
                </a:solidFill>
              </a:rPr>
              <a:t>struct</a:t>
            </a:r>
            <a:r>
              <a:rPr lang="en-US" altLang="zh-CN" sz="2000" dirty="0">
                <a:solidFill>
                  <a:srgbClr val="000000"/>
                </a:solidFill>
              </a:rPr>
              <a:t> page *next;</a:t>
            </a:r>
          </a:p>
          <a:p>
            <a:pPr eaLnBrk="1" hangingPunct="1">
              <a:lnSpc>
                <a:spcPct val="80000"/>
              </a:lnSpc>
              <a:buFont typeface="Wingdings" panose="05000000000000000000" pitchFamily="2" charset="2"/>
              <a:buNone/>
              <a:defRPr/>
            </a:pPr>
            <a:r>
              <a:rPr lang="en-US" altLang="zh-CN" sz="2000" dirty="0">
                <a:solidFill>
                  <a:srgbClr val="000000"/>
                </a:solidFill>
              </a:rPr>
              <a:t>           </a:t>
            </a:r>
            <a:r>
              <a:rPr lang="en-US" altLang="zh-CN" sz="2000" dirty="0" err="1">
                <a:solidFill>
                  <a:srgbClr val="000000"/>
                </a:solidFill>
              </a:rPr>
              <a:t>struct</a:t>
            </a:r>
            <a:r>
              <a:rPr lang="en-US" altLang="zh-CN" sz="2000" dirty="0">
                <a:solidFill>
                  <a:srgbClr val="000000"/>
                </a:solidFill>
              </a:rPr>
              <a:t> page *</a:t>
            </a:r>
            <a:r>
              <a:rPr lang="en-US" altLang="zh-CN" sz="2000" dirty="0" err="1">
                <a:solidFill>
                  <a:srgbClr val="000000"/>
                </a:solidFill>
              </a:rPr>
              <a:t>prev</a:t>
            </a:r>
            <a:r>
              <a:rPr lang="en-US" altLang="zh-CN" sz="2000" dirty="0">
                <a:solidFill>
                  <a:srgbClr val="000000"/>
                </a:solidFill>
              </a:rPr>
              <a:t>;    /*</a:t>
            </a:r>
            <a:r>
              <a:rPr lang="zh-CN" altLang="en-US" sz="2000" dirty="0">
                <a:solidFill>
                  <a:srgbClr val="000000"/>
                </a:solidFill>
              </a:rPr>
              <a:t>用于将物理页块结构</a:t>
            </a:r>
            <a:r>
              <a:rPr lang="en-US" altLang="zh-CN" sz="2000" dirty="0" err="1">
                <a:solidFill>
                  <a:srgbClr val="000000"/>
                </a:solidFill>
              </a:rPr>
              <a:t>mem_map_t</a:t>
            </a:r>
            <a:r>
              <a:rPr lang="zh-CN" altLang="en-US" sz="2000" dirty="0">
                <a:solidFill>
                  <a:srgbClr val="000000"/>
                </a:solidFill>
              </a:rPr>
              <a:t>连成双向链表*</a:t>
            </a:r>
            <a:r>
              <a:rPr lang="en-US" altLang="zh-CN" sz="2000" dirty="0">
                <a:solidFill>
                  <a:srgbClr val="000000"/>
                </a:solidFill>
              </a:rPr>
              <a:t>/</a:t>
            </a:r>
          </a:p>
          <a:p>
            <a:pPr eaLnBrk="1" hangingPunct="1">
              <a:lnSpc>
                <a:spcPct val="80000"/>
              </a:lnSpc>
              <a:buFont typeface="Wingdings" panose="05000000000000000000" pitchFamily="2" charset="2"/>
              <a:buNone/>
              <a:defRPr/>
            </a:pPr>
            <a:r>
              <a:rPr lang="en-US" altLang="zh-CN" sz="2000" dirty="0">
                <a:solidFill>
                  <a:srgbClr val="000000"/>
                </a:solidFill>
              </a:rPr>
              <a:t>           unsigned </a:t>
            </a:r>
            <a:r>
              <a:rPr lang="en-US" altLang="zh-CN" sz="2000" dirty="0" err="1">
                <a:solidFill>
                  <a:srgbClr val="000000"/>
                </a:solidFill>
              </a:rPr>
              <a:t>int</a:t>
            </a:r>
            <a:r>
              <a:rPr lang="en-US" altLang="zh-CN" sz="2000" dirty="0">
                <a:solidFill>
                  <a:srgbClr val="000000"/>
                </a:solidFill>
              </a:rPr>
              <a:t> *map;  /*</a:t>
            </a:r>
            <a:r>
              <a:rPr lang="zh-CN" altLang="en-US" sz="2000" dirty="0">
                <a:solidFill>
                  <a:srgbClr val="000000"/>
                </a:solidFill>
              </a:rPr>
              <a:t>一个位图，用于记录页块及其伙伴是否在队列中*</a:t>
            </a:r>
            <a:r>
              <a:rPr lang="en-US" altLang="zh-CN" sz="2000" dirty="0">
                <a:solidFill>
                  <a:srgbClr val="000000"/>
                </a:solidFill>
              </a:rPr>
              <a:t>/</a:t>
            </a:r>
          </a:p>
          <a:p>
            <a:pPr eaLnBrk="1" hangingPunct="1">
              <a:lnSpc>
                <a:spcPct val="80000"/>
              </a:lnSpc>
              <a:buFont typeface="Wingdings" panose="05000000000000000000" pitchFamily="2" charset="2"/>
              <a:buNone/>
              <a:defRPr/>
            </a:pPr>
            <a:r>
              <a:rPr lang="en-US" altLang="zh-CN" sz="2000" dirty="0">
                <a:solidFill>
                  <a:srgbClr val="000000"/>
                </a:solidFill>
              </a:rPr>
              <a:t>      };</a:t>
            </a:r>
          </a:p>
          <a:p>
            <a:pPr eaLnBrk="1" hangingPunct="1">
              <a:lnSpc>
                <a:spcPct val="80000"/>
              </a:lnSpc>
              <a:buFont typeface="Wingdings" panose="05000000000000000000" pitchFamily="2" charset="2"/>
              <a:buNone/>
              <a:defRPr/>
            </a:pPr>
            <a:r>
              <a:rPr lang="en-US" altLang="zh-CN" sz="2000" dirty="0" err="1"/>
              <a:t>stru</a:t>
            </a:r>
            <a:r>
              <a:rPr lang="en-US" altLang="zh-CN" sz="2000" dirty="0" err="1">
                <a:solidFill>
                  <a:srgbClr val="FF0000"/>
                </a:solidFill>
              </a:rPr>
              <a:t>ct</a:t>
            </a:r>
            <a:r>
              <a:rPr lang="en-US" altLang="zh-CN" sz="2000" dirty="0">
                <a:solidFill>
                  <a:srgbClr val="FF0000"/>
                </a:solidFill>
              </a:rPr>
              <a:t> </a:t>
            </a:r>
            <a:r>
              <a:rPr lang="en-US" altLang="zh-CN" sz="2000" dirty="0" err="1">
                <a:solidFill>
                  <a:srgbClr val="FF0000"/>
                </a:solidFill>
              </a:rPr>
              <a:t>free_area_struct</a:t>
            </a:r>
            <a:r>
              <a:rPr lang="en-US" altLang="zh-CN" sz="2000" dirty="0">
                <a:solidFill>
                  <a:srgbClr val="FF0000"/>
                </a:solidFill>
              </a:rPr>
              <a:t> </a:t>
            </a:r>
            <a:r>
              <a:rPr lang="en-US" altLang="zh-CN" sz="2000" dirty="0" err="1">
                <a:solidFill>
                  <a:srgbClr val="FF0000"/>
                </a:solidFill>
              </a:rPr>
              <a:t>free_area</a:t>
            </a:r>
            <a:r>
              <a:rPr lang="en-US" altLang="zh-CN" sz="2000" dirty="0">
                <a:solidFill>
                  <a:srgbClr val="FF0000"/>
                </a:solidFill>
              </a:rPr>
              <a:t>[NR_MEM_LISTS];</a:t>
            </a:r>
          </a:p>
          <a:p>
            <a:pPr eaLnBrk="1" hangingPunct="1">
              <a:lnSpc>
                <a:spcPct val="80000"/>
              </a:lnSpc>
              <a:buFont typeface="Wingdings" panose="05000000000000000000" pitchFamily="2" charset="2"/>
              <a:buNone/>
              <a:defRPr/>
            </a:pPr>
            <a:r>
              <a:rPr lang="zh-CN" altLang="en-US" sz="2000" dirty="0">
                <a:solidFill>
                  <a:schemeClr val="tx2">
                    <a:lumMod val="75000"/>
                  </a:schemeClr>
                </a:solidFill>
              </a:rPr>
              <a:t>一对伙伴只使用一个位表示</a:t>
            </a:r>
          </a:p>
          <a:p>
            <a:pPr eaLnBrk="1" hangingPunct="1">
              <a:lnSpc>
                <a:spcPct val="80000"/>
              </a:lnSpc>
              <a:buFont typeface="Wingdings" panose="05000000000000000000" pitchFamily="2" charset="2"/>
              <a:buNone/>
              <a:defRPr/>
            </a:pPr>
            <a:r>
              <a:rPr lang="en-US" altLang="zh-CN" sz="2000" dirty="0">
                <a:solidFill>
                  <a:schemeClr val="tx2">
                    <a:lumMod val="75000"/>
                  </a:schemeClr>
                </a:solidFill>
              </a:rPr>
              <a:t>0</a:t>
            </a:r>
            <a:r>
              <a:rPr lang="zh-CN" altLang="en-US" sz="2000" dirty="0">
                <a:solidFill>
                  <a:schemeClr val="tx2">
                    <a:lumMod val="75000"/>
                  </a:schemeClr>
                </a:solidFill>
              </a:rPr>
              <a:t>：伙伴的状态一致。此时要么全空闲，要么全不空闲</a:t>
            </a:r>
            <a:endParaRPr lang="en-US" altLang="zh-CN" sz="2000" dirty="0">
              <a:solidFill>
                <a:schemeClr val="tx2">
                  <a:lumMod val="75000"/>
                </a:schemeClr>
              </a:solidFill>
            </a:endParaRPr>
          </a:p>
          <a:p>
            <a:pPr eaLnBrk="1" hangingPunct="1">
              <a:lnSpc>
                <a:spcPct val="80000"/>
              </a:lnSpc>
              <a:buFont typeface="Wingdings" panose="05000000000000000000" pitchFamily="2" charset="2"/>
              <a:buNone/>
              <a:defRPr/>
            </a:pPr>
            <a:r>
              <a:rPr lang="en-US" altLang="zh-CN" sz="2000" dirty="0">
                <a:solidFill>
                  <a:schemeClr val="tx2">
                    <a:lumMod val="75000"/>
                  </a:schemeClr>
                </a:solidFill>
              </a:rPr>
              <a:t>1</a:t>
            </a:r>
            <a:r>
              <a:rPr lang="zh-CN" altLang="en-US" sz="2000" dirty="0">
                <a:solidFill>
                  <a:schemeClr val="tx2">
                    <a:lumMod val="75000"/>
                  </a:schemeClr>
                </a:solidFill>
              </a:rPr>
              <a:t>：伙伴的状态不一致。此时必然有一个空闲、一个不空闲</a:t>
            </a:r>
            <a:br>
              <a:rPr lang="zh-CN" altLang="en-US" sz="2000" dirty="0">
                <a:solidFill>
                  <a:schemeClr val="tx2">
                    <a:lumMod val="75000"/>
                  </a:schemeClr>
                </a:solidFill>
              </a:rPr>
            </a:br>
            <a:r>
              <a:rPr lang="zh-CN" altLang="en-US" sz="2000" dirty="0">
                <a:solidFill>
                  <a:schemeClr val="tx2">
                    <a:lumMod val="75000"/>
                  </a:schemeClr>
                </a:solidFill>
              </a:rPr>
              <a:t>表示对应的块数据结构在此</a:t>
            </a:r>
            <a:r>
              <a:rPr lang="en-US" altLang="zh-CN" sz="2000" dirty="0" err="1">
                <a:solidFill>
                  <a:schemeClr val="tx2">
                    <a:lumMod val="75000"/>
                  </a:schemeClr>
                </a:solidFill>
              </a:rPr>
              <a:t>free_area_t</a:t>
            </a:r>
            <a:r>
              <a:rPr lang="zh-CN" altLang="en-US" sz="2000" dirty="0">
                <a:solidFill>
                  <a:schemeClr val="tx2">
                    <a:lumMod val="75000"/>
                  </a:schemeClr>
                </a:solidFill>
              </a:rPr>
              <a:t>结构的链中</a:t>
            </a:r>
          </a:p>
          <a:p>
            <a:pPr eaLnBrk="1" hangingPunct="1">
              <a:lnSpc>
                <a:spcPct val="80000"/>
              </a:lnSpc>
              <a:buFont typeface="Wingdings" panose="05000000000000000000" pitchFamily="2" charset="2"/>
              <a:buNone/>
              <a:defRPr/>
            </a:pPr>
            <a:endParaRPr lang="en-US" altLang="zh-CN" sz="2400" dirty="0">
              <a:solidFill>
                <a:schemeClr val="tx2">
                  <a:lumMod val="75000"/>
                </a:schemeClr>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endParaRPr lang="zh-CN" altLang="zh-CN" smtClean="0"/>
          </a:p>
        </p:txBody>
      </p:sp>
      <p:sp>
        <p:nvSpPr>
          <p:cNvPr id="89090" name="Rectangle 3"/>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endParaRPr lang="zh-CN" altLang="zh-CN" smtClean="0"/>
          </a:p>
        </p:txBody>
      </p:sp>
      <p:pic>
        <p:nvPicPr>
          <p:cNvPr id="89091" name="Picture 4" descr="free-ar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0"/>
            <a:ext cx="8388350" cy="656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082675"/>
            <a:ext cx="7923213"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3"/>
          <p:cNvSpPr>
            <a:spLocks noGrp="1" noChangeArrowheads="1"/>
          </p:cNvSpPr>
          <p:nvPr>
            <p:ph idx="1"/>
          </p:nvPr>
        </p:nvSpPr>
        <p:spPr bwMode="auto">
          <a:xfrm>
            <a:off x="569913" y="260350"/>
            <a:ext cx="8675687" cy="56562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lnSpc>
                <a:spcPct val="80000"/>
              </a:lnSpc>
              <a:buFont typeface="Wingdings" panose="05000000000000000000" pitchFamily="2" charset="2"/>
              <a:buNone/>
            </a:pPr>
            <a:r>
              <a:rPr lang="zh-CN" altLang="en-US" sz="2800" smtClean="0"/>
              <a:t>内核内存管理：</a:t>
            </a:r>
            <a:r>
              <a:rPr lang="en-US" altLang="zh-CN" sz="2800" smtClean="0"/>
              <a:t>Cache</a:t>
            </a:r>
            <a:r>
              <a:rPr lang="zh-CN" altLang="en-US" sz="2800" smtClean="0"/>
              <a:t>与</a:t>
            </a:r>
            <a:r>
              <a:rPr lang="en-US" altLang="zh-CN" sz="2800" smtClean="0"/>
              <a:t>Slab</a:t>
            </a:r>
          </a:p>
        </p:txBody>
      </p:sp>
      <p:grpSp>
        <p:nvGrpSpPr>
          <p:cNvPr id="91138" name="Group 4"/>
          <p:cNvGrpSpPr>
            <a:grpSpLocks/>
          </p:cNvGrpSpPr>
          <p:nvPr/>
        </p:nvGrpSpPr>
        <p:grpSpPr bwMode="auto">
          <a:xfrm>
            <a:off x="1057275" y="1428750"/>
            <a:ext cx="6697663" cy="4608513"/>
            <a:chOff x="3420" y="1580"/>
            <a:chExt cx="7200" cy="3900"/>
          </a:xfrm>
        </p:grpSpPr>
        <p:sp>
          <p:nvSpPr>
            <p:cNvPr id="91139" name="Rectangle 5"/>
            <p:cNvSpPr>
              <a:spLocks noChangeArrowheads="1"/>
            </p:cNvSpPr>
            <p:nvPr/>
          </p:nvSpPr>
          <p:spPr bwMode="auto">
            <a:xfrm>
              <a:off x="3960" y="1580"/>
              <a:ext cx="1440" cy="468"/>
            </a:xfrm>
            <a:prstGeom prst="rect">
              <a:avLst/>
            </a:prstGeom>
            <a:solidFill>
              <a:srgbClr val="FFFFFF"/>
            </a:solidFill>
            <a:ln w="9525">
              <a:solidFill>
                <a:srgbClr val="000000"/>
              </a:solidFill>
              <a:miter lim="800000"/>
              <a:headEnd/>
              <a:tailEnd/>
            </a:ln>
          </p:spPr>
          <p:txBody>
            <a:bodyPr/>
            <a:lstStyle/>
            <a:p>
              <a:pPr algn="just"/>
              <a:r>
                <a:rPr lang="en-US" altLang="zh-CN" sz="1600">
                  <a:latin typeface="Times New Roman" pitchFamily="18" charset="0"/>
                  <a:ea typeface="宋体" pitchFamily="2" charset="-122"/>
                </a:rPr>
                <a:t>Cache_cache</a:t>
              </a:r>
              <a:endParaRPr lang="en-US" altLang="zh-CN" sz="3600">
                <a:latin typeface="Tahoma" pitchFamily="34" charset="0"/>
                <a:ea typeface="宋体" pitchFamily="2" charset="-122"/>
              </a:endParaRPr>
            </a:p>
          </p:txBody>
        </p:sp>
        <p:sp>
          <p:nvSpPr>
            <p:cNvPr id="91140" name="Rectangle 6"/>
            <p:cNvSpPr>
              <a:spLocks noChangeArrowheads="1"/>
            </p:cNvSpPr>
            <p:nvPr/>
          </p:nvSpPr>
          <p:spPr bwMode="auto">
            <a:xfrm>
              <a:off x="3960" y="2672"/>
              <a:ext cx="1080" cy="468"/>
            </a:xfrm>
            <a:prstGeom prst="rect">
              <a:avLst/>
            </a:prstGeom>
            <a:solidFill>
              <a:srgbClr val="FFFFFF"/>
            </a:solidFill>
            <a:ln w="9525">
              <a:solidFill>
                <a:srgbClr val="000000"/>
              </a:solidFill>
              <a:miter lim="800000"/>
              <a:headEnd/>
              <a:tailEnd/>
            </a:ln>
          </p:spPr>
          <p:txBody>
            <a:bodyPr/>
            <a:lstStyle/>
            <a:p>
              <a:pPr algn="just"/>
              <a:r>
                <a:rPr lang="en-US" altLang="zh-CN">
                  <a:latin typeface="Times New Roman" pitchFamily="18" charset="0"/>
                  <a:ea typeface="宋体" pitchFamily="2" charset="-122"/>
                </a:rPr>
                <a:t>Cache1</a:t>
              </a:r>
              <a:endParaRPr lang="en-US" altLang="zh-CN" sz="4000">
                <a:latin typeface="Tahoma" pitchFamily="34" charset="0"/>
                <a:ea typeface="宋体" pitchFamily="2" charset="-122"/>
              </a:endParaRPr>
            </a:p>
          </p:txBody>
        </p:sp>
        <p:sp>
          <p:nvSpPr>
            <p:cNvPr id="91141" name="Rectangle 7"/>
            <p:cNvSpPr>
              <a:spLocks noChangeArrowheads="1"/>
            </p:cNvSpPr>
            <p:nvPr/>
          </p:nvSpPr>
          <p:spPr bwMode="auto">
            <a:xfrm>
              <a:off x="3960" y="3608"/>
              <a:ext cx="1080" cy="468"/>
            </a:xfrm>
            <a:prstGeom prst="rect">
              <a:avLst/>
            </a:prstGeom>
            <a:solidFill>
              <a:srgbClr val="FFFFFF"/>
            </a:solidFill>
            <a:ln w="9525">
              <a:solidFill>
                <a:srgbClr val="000000"/>
              </a:solidFill>
              <a:miter lim="800000"/>
              <a:headEnd/>
              <a:tailEnd/>
            </a:ln>
          </p:spPr>
          <p:txBody>
            <a:bodyPr/>
            <a:lstStyle/>
            <a:p>
              <a:pPr algn="just"/>
              <a:r>
                <a:rPr lang="en-US" altLang="zh-CN">
                  <a:latin typeface="Times New Roman" pitchFamily="18" charset="0"/>
                  <a:ea typeface="宋体" pitchFamily="2" charset="-122"/>
                </a:rPr>
                <a:t>Cache2</a:t>
              </a:r>
              <a:endParaRPr lang="en-US" altLang="zh-CN" sz="4000">
                <a:latin typeface="Tahoma" pitchFamily="34" charset="0"/>
                <a:ea typeface="宋体" pitchFamily="2" charset="-122"/>
              </a:endParaRPr>
            </a:p>
          </p:txBody>
        </p:sp>
        <p:sp>
          <p:nvSpPr>
            <p:cNvPr id="91142" name="Rectangle 8"/>
            <p:cNvSpPr>
              <a:spLocks noChangeArrowheads="1"/>
            </p:cNvSpPr>
            <p:nvPr/>
          </p:nvSpPr>
          <p:spPr bwMode="auto">
            <a:xfrm>
              <a:off x="3960" y="4544"/>
              <a:ext cx="1080" cy="468"/>
            </a:xfrm>
            <a:prstGeom prst="rect">
              <a:avLst/>
            </a:prstGeom>
            <a:solidFill>
              <a:srgbClr val="FFFFFF"/>
            </a:solidFill>
            <a:ln w="9525">
              <a:solidFill>
                <a:srgbClr val="000000"/>
              </a:solidFill>
              <a:miter lim="800000"/>
              <a:headEnd/>
              <a:tailEnd/>
            </a:ln>
          </p:spPr>
          <p:txBody>
            <a:bodyPr/>
            <a:lstStyle/>
            <a:p>
              <a:pPr algn="just"/>
              <a:r>
                <a:rPr lang="en-US" altLang="zh-CN">
                  <a:latin typeface="Times New Roman" pitchFamily="18" charset="0"/>
                  <a:ea typeface="宋体" pitchFamily="2" charset="-122"/>
                </a:rPr>
                <a:t>Cache3</a:t>
              </a:r>
              <a:endParaRPr lang="en-US" altLang="zh-CN" sz="4000">
                <a:latin typeface="Tahoma" pitchFamily="34" charset="0"/>
                <a:ea typeface="宋体" pitchFamily="2" charset="-122"/>
              </a:endParaRPr>
            </a:p>
          </p:txBody>
        </p:sp>
        <p:sp>
          <p:nvSpPr>
            <p:cNvPr id="91143" name="Line 9"/>
            <p:cNvSpPr>
              <a:spLocks noChangeShapeType="1"/>
            </p:cNvSpPr>
            <p:nvPr/>
          </p:nvSpPr>
          <p:spPr bwMode="auto">
            <a:xfrm>
              <a:off x="4500" y="2048"/>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44" name="Line 10"/>
            <p:cNvSpPr>
              <a:spLocks noChangeShapeType="1"/>
            </p:cNvSpPr>
            <p:nvPr/>
          </p:nvSpPr>
          <p:spPr bwMode="auto">
            <a:xfrm>
              <a:off x="4500" y="3140"/>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45" name="Line 11"/>
            <p:cNvSpPr>
              <a:spLocks noChangeShapeType="1"/>
            </p:cNvSpPr>
            <p:nvPr/>
          </p:nvSpPr>
          <p:spPr bwMode="auto">
            <a:xfrm>
              <a:off x="4500" y="4076"/>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46" name="Line 12"/>
            <p:cNvSpPr>
              <a:spLocks noChangeShapeType="1"/>
            </p:cNvSpPr>
            <p:nvPr/>
          </p:nvSpPr>
          <p:spPr bwMode="auto">
            <a:xfrm>
              <a:off x="3420" y="173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47" name="Line 13"/>
            <p:cNvSpPr>
              <a:spLocks noChangeShapeType="1"/>
            </p:cNvSpPr>
            <p:nvPr/>
          </p:nvSpPr>
          <p:spPr bwMode="auto">
            <a:xfrm>
              <a:off x="3420" y="1736"/>
              <a:ext cx="0" cy="3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8" name="Line 14"/>
            <p:cNvSpPr>
              <a:spLocks noChangeShapeType="1"/>
            </p:cNvSpPr>
            <p:nvPr/>
          </p:nvSpPr>
          <p:spPr bwMode="auto">
            <a:xfrm>
              <a:off x="3420" y="5324"/>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9" name="Line 15"/>
            <p:cNvSpPr>
              <a:spLocks noChangeShapeType="1"/>
            </p:cNvSpPr>
            <p:nvPr/>
          </p:nvSpPr>
          <p:spPr bwMode="auto">
            <a:xfrm>
              <a:off x="4500" y="501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0" name="Line 16"/>
            <p:cNvSpPr>
              <a:spLocks noChangeShapeType="1"/>
            </p:cNvSpPr>
            <p:nvPr/>
          </p:nvSpPr>
          <p:spPr bwMode="auto">
            <a:xfrm>
              <a:off x="4320" y="5324"/>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1" name="Rectangle 17"/>
            <p:cNvSpPr>
              <a:spLocks noChangeArrowheads="1"/>
            </p:cNvSpPr>
            <p:nvPr/>
          </p:nvSpPr>
          <p:spPr bwMode="auto">
            <a:xfrm>
              <a:off x="5760" y="2672"/>
              <a:ext cx="1080" cy="468"/>
            </a:xfrm>
            <a:prstGeom prst="rect">
              <a:avLst/>
            </a:prstGeom>
            <a:solidFill>
              <a:srgbClr val="FFFFFF"/>
            </a:solidFill>
            <a:ln w="9525">
              <a:solidFill>
                <a:srgbClr val="000000"/>
              </a:solidFill>
              <a:miter lim="800000"/>
              <a:headEnd/>
              <a:tailEnd/>
            </a:ln>
          </p:spPr>
          <p:txBody>
            <a:bodyPr/>
            <a:lstStyle/>
            <a:p>
              <a:pPr algn="ctr"/>
              <a:r>
                <a:rPr lang="en-US" altLang="zh-CN">
                  <a:latin typeface="Times New Roman" pitchFamily="18" charset="0"/>
                  <a:ea typeface="宋体" pitchFamily="2" charset="-122"/>
                </a:rPr>
                <a:t>Slab1</a:t>
              </a:r>
              <a:endParaRPr lang="en-US" altLang="zh-CN" sz="4000">
                <a:latin typeface="Tahoma" pitchFamily="34" charset="0"/>
                <a:ea typeface="宋体" pitchFamily="2" charset="-122"/>
              </a:endParaRPr>
            </a:p>
          </p:txBody>
        </p:sp>
        <p:sp>
          <p:nvSpPr>
            <p:cNvPr id="91152" name="Rectangle 18"/>
            <p:cNvSpPr>
              <a:spLocks noChangeArrowheads="1"/>
            </p:cNvSpPr>
            <p:nvPr/>
          </p:nvSpPr>
          <p:spPr bwMode="auto">
            <a:xfrm>
              <a:off x="7560" y="2672"/>
              <a:ext cx="1080" cy="468"/>
            </a:xfrm>
            <a:prstGeom prst="rect">
              <a:avLst/>
            </a:prstGeom>
            <a:solidFill>
              <a:srgbClr val="FFFFFF"/>
            </a:solidFill>
            <a:ln w="9525">
              <a:solidFill>
                <a:srgbClr val="000000"/>
              </a:solidFill>
              <a:miter lim="800000"/>
              <a:headEnd/>
              <a:tailEnd/>
            </a:ln>
          </p:spPr>
          <p:txBody>
            <a:bodyPr/>
            <a:lstStyle/>
            <a:p>
              <a:pPr algn="ctr"/>
              <a:r>
                <a:rPr lang="en-US" altLang="zh-CN">
                  <a:latin typeface="Times New Roman" pitchFamily="18" charset="0"/>
                  <a:ea typeface="宋体" pitchFamily="2" charset="-122"/>
                </a:rPr>
                <a:t>Slab2</a:t>
              </a:r>
              <a:endParaRPr lang="en-US" altLang="zh-CN" sz="4000">
                <a:latin typeface="Tahoma" pitchFamily="34" charset="0"/>
                <a:ea typeface="宋体" pitchFamily="2" charset="-122"/>
              </a:endParaRPr>
            </a:p>
          </p:txBody>
        </p:sp>
        <p:sp>
          <p:nvSpPr>
            <p:cNvPr id="91153" name="Rectangle 19"/>
            <p:cNvSpPr>
              <a:spLocks noChangeArrowheads="1"/>
            </p:cNvSpPr>
            <p:nvPr/>
          </p:nvSpPr>
          <p:spPr bwMode="auto">
            <a:xfrm>
              <a:off x="9180" y="2672"/>
              <a:ext cx="1080" cy="468"/>
            </a:xfrm>
            <a:prstGeom prst="rect">
              <a:avLst/>
            </a:prstGeom>
            <a:solidFill>
              <a:srgbClr val="FFFFFF"/>
            </a:solidFill>
            <a:ln w="9525">
              <a:solidFill>
                <a:srgbClr val="000000"/>
              </a:solidFill>
              <a:miter lim="800000"/>
              <a:headEnd/>
              <a:tailEnd/>
            </a:ln>
          </p:spPr>
          <p:txBody>
            <a:bodyPr/>
            <a:lstStyle/>
            <a:p>
              <a:pPr algn="ctr"/>
              <a:r>
                <a:rPr lang="en-US" altLang="zh-CN">
                  <a:latin typeface="Times New Roman" pitchFamily="18" charset="0"/>
                  <a:ea typeface="宋体" pitchFamily="2" charset="-122"/>
                </a:rPr>
                <a:t>Slab3</a:t>
              </a:r>
              <a:endParaRPr lang="en-US" altLang="zh-CN" sz="4000">
                <a:latin typeface="Tahoma" pitchFamily="34" charset="0"/>
                <a:ea typeface="宋体" pitchFamily="2" charset="-122"/>
              </a:endParaRPr>
            </a:p>
          </p:txBody>
        </p:sp>
        <p:sp>
          <p:nvSpPr>
            <p:cNvPr id="91154" name="Line 20"/>
            <p:cNvSpPr>
              <a:spLocks noChangeShapeType="1"/>
            </p:cNvSpPr>
            <p:nvPr/>
          </p:nvSpPr>
          <p:spPr bwMode="auto">
            <a:xfrm>
              <a:off x="4860" y="3140"/>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5" name="Line 21"/>
            <p:cNvSpPr>
              <a:spLocks noChangeShapeType="1"/>
            </p:cNvSpPr>
            <p:nvPr/>
          </p:nvSpPr>
          <p:spPr bwMode="auto">
            <a:xfrm>
              <a:off x="4860" y="3452"/>
              <a:ext cx="50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6" name="Line 22"/>
            <p:cNvSpPr>
              <a:spLocks noChangeShapeType="1"/>
            </p:cNvSpPr>
            <p:nvPr/>
          </p:nvSpPr>
          <p:spPr bwMode="auto">
            <a:xfrm flipV="1">
              <a:off x="6300" y="3140"/>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57" name="Line 23"/>
            <p:cNvSpPr>
              <a:spLocks noChangeShapeType="1"/>
            </p:cNvSpPr>
            <p:nvPr/>
          </p:nvSpPr>
          <p:spPr bwMode="auto">
            <a:xfrm flipV="1">
              <a:off x="8100" y="3140"/>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58" name="Line 24"/>
            <p:cNvSpPr>
              <a:spLocks noChangeShapeType="1"/>
            </p:cNvSpPr>
            <p:nvPr/>
          </p:nvSpPr>
          <p:spPr bwMode="auto">
            <a:xfrm flipV="1">
              <a:off x="9900" y="3140"/>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59" name="Line 25"/>
            <p:cNvSpPr>
              <a:spLocks noChangeShapeType="1"/>
            </p:cNvSpPr>
            <p:nvPr/>
          </p:nvSpPr>
          <p:spPr bwMode="auto">
            <a:xfrm>
              <a:off x="5580" y="2984"/>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0" name="Line 26"/>
            <p:cNvSpPr>
              <a:spLocks noChangeShapeType="1"/>
            </p:cNvSpPr>
            <p:nvPr/>
          </p:nvSpPr>
          <p:spPr bwMode="auto">
            <a:xfrm flipH="1">
              <a:off x="5040" y="2984"/>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61" name="Line 27"/>
            <p:cNvSpPr>
              <a:spLocks noChangeShapeType="1"/>
            </p:cNvSpPr>
            <p:nvPr/>
          </p:nvSpPr>
          <p:spPr bwMode="auto">
            <a:xfrm flipH="1">
              <a:off x="7380" y="2984"/>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2" name="Line 28"/>
            <p:cNvSpPr>
              <a:spLocks noChangeShapeType="1"/>
            </p:cNvSpPr>
            <p:nvPr/>
          </p:nvSpPr>
          <p:spPr bwMode="auto">
            <a:xfrm flipH="1">
              <a:off x="6840" y="2984"/>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63" name="Line 29"/>
            <p:cNvSpPr>
              <a:spLocks noChangeShapeType="1"/>
            </p:cNvSpPr>
            <p:nvPr/>
          </p:nvSpPr>
          <p:spPr bwMode="auto">
            <a:xfrm flipH="1">
              <a:off x="9000" y="2984"/>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4" name="Line 30"/>
            <p:cNvSpPr>
              <a:spLocks noChangeShapeType="1"/>
            </p:cNvSpPr>
            <p:nvPr/>
          </p:nvSpPr>
          <p:spPr bwMode="auto">
            <a:xfrm flipH="1">
              <a:off x="8640" y="2984"/>
              <a:ext cx="1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65" name="Line 31"/>
            <p:cNvSpPr>
              <a:spLocks noChangeShapeType="1"/>
            </p:cNvSpPr>
            <p:nvPr/>
          </p:nvSpPr>
          <p:spPr bwMode="auto">
            <a:xfrm>
              <a:off x="10260" y="2984"/>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6" name="Line 32"/>
            <p:cNvSpPr>
              <a:spLocks noChangeShapeType="1"/>
            </p:cNvSpPr>
            <p:nvPr/>
          </p:nvSpPr>
          <p:spPr bwMode="auto">
            <a:xfrm>
              <a:off x="10620" y="251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7" name="Line 33"/>
            <p:cNvSpPr>
              <a:spLocks noChangeShapeType="1"/>
            </p:cNvSpPr>
            <p:nvPr/>
          </p:nvSpPr>
          <p:spPr bwMode="auto">
            <a:xfrm>
              <a:off x="10620" y="2204"/>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8" name="Line 34"/>
            <p:cNvSpPr>
              <a:spLocks noChangeShapeType="1"/>
            </p:cNvSpPr>
            <p:nvPr/>
          </p:nvSpPr>
          <p:spPr bwMode="auto">
            <a:xfrm flipH="1">
              <a:off x="9900" y="2204"/>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9" name="Line 35"/>
            <p:cNvSpPr>
              <a:spLocks noChangeShapeType="1"/>
            </p:cNvSpPr>
            <p:nvPr/>
          </p:nvSpPr>
          <p:spPr bwMode="auto">
            <a:xfrm flipH="1">
              <a:off x="9180" y="2204"/>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70" name="Line 36"/>
            <p:cNvSpPr>
              <a:spLocks noChangeShapeType="1"/>
            </p:cNvSpPr>
            <p:nvPr/>
          </p:nvSpPr>
          <p:spPr bwMode="auto">
            <a:xfrm flipH="1">
              <a:off x="8460" y="2204"/>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71" name="Line 37"/>
            <p:cNvSpPr>
              <a:spLocks noChangeShapeType="1"/>
            </p:cNvSpPr>
            <p:nvPr/>
          </p:nvSpPr>
          <p:spPr bwMode="auto">
            <a:xfrm flipH="1">
              <a:off x="7740" y="2204"/>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72" name="Line 38"/>
            <p:cNvSpPr>
              <a:spLocks noChangeShapeType="1"/>
            </p:cNvSpPr>
            <p:nvPr/>
          </p:nvSpPr>
          <p:spPr bwMode="auto">
            <a:xfrm flipH="1">
              <a:off x="7200" y="2204"/>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73" name="Line 39"/>
            <p:cNvSpPr>
              <a:spLocks noChangeShapeType="1"/>
            </p:cNvSpPr>
            <p:nvPr/>
          </p:nvSpPr>
          <p:spPr bwMode="auto">
            <a:xfrm flipH="1">
              <a:off x="6480" y="2204"/>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74" name="Line 40"/>
            <p:cNvSpPr>
              <a:spLocks noChangeShapeType="1"/>
            </p:cNvSpPr>
            <p:nvPr/>
          </p:nvSpPr>
          <p:spPr bwMode="auto">
            <a:xfrm flipH="1">
              <a:off x="5760" y="2204"/>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75" name="Line 41"/>
            <p:cNvSpPr>
              <a:spLocks noChangeShapeType="1"/>
            </p:cNvSpPr>
            <p:nvPr/>
          </p:nvSpPr>
          <p:spPr bwMode="auto">
            <a:xfrm flipH="1">
              <a:off x="5400" y="236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76" name="Line 42"/>
            <p:cNvSpPr>
              <a:spLocks noChangeShapeType="1"/>
            </p:cNvSpPr>
            <p:nvPr/>
          </p:nvSpPr>
          <p:spPr bwMode="auto">
            <a:xfrm flipH="1">
              <a:off x="5040" y="2672"/>
              <a:ext cx="18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77" name="Line 43"/>
            <p:cNvSpPr>
              <a:spLocks noChangeShapeType="1"/>
            </p:cNvSpPr>
            <p:nvPr/>
          </p:nvSpPr>
          <p:spPr bwMode="auto">
            <a:xfrm>
              <a:off x="8280" y="3140"/>
              <a:ext cx="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78" name="Line 44"/>
            <p:cNvSpPr>
              <a:spLocks noChangeShapeType="1"/>
            </p:cNvSpPr>
            <p:nvPr/>
          </p:nvSpPr>
          <p:spPr bwMode="auto">
            <a:xfrm>
              <a:off x="8280" y="4232"/>
              <a:ext cx="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79" name="Rectangle 45"/>
            <p:cNvSpPr>
              <a:spLocks noChangeArrowheads="1"/>
            </p:cNvSpPr>
            <p:nvPr/>
          </p:nvSpPr>
          <p:spPr bwMode="auto">
            <a:xfrm>
              <a:off x="8820" y="4232"/>
              <a:ext cx="900" cy="312"/>
            </a:xfrm>
            <a:prstGeom prst="rect">
              <a:avLst/>
            </a:prstGeom>
            <a:solidFill>
              <a:srgbClr val="FFFFFF"/>
            </a:solidFill>
            <a:ln w="9525">
              <a:solidFill>
                <a:srgbClr val="000000"/>
              </a:solidFill>
              <a:miter lim="800000"/>
              <a:headEnd/>
              <a:tailEnd/>
            </a:ln>
          </p:spPr>
          <p:txBody>
            <a:bodyPr/>
            <a:lstStyle/>
            <a:p>
              <a:endParaRPr lang="zh-CN" altLang="en-US" sz="2400">
                <a:latin typeface="Tahoma" pitchFamily="34" charset="0"/>
                <a:ea typeface="宋体" pitchFamily="2" charset="-122"/>
              </a:endParaRPr>
            </a:p>
          </p:txBody>
        </p:sp>
        <p:sp>
          <p:nvSpPr>
            <p:cNvPr id="91180" name="Rectangle 46"/>
            <p:cNvSpPr>
              <a:spLocks noChangeArrowheads="1"/>
            </p:cNvSpPr>
            <p:nvPr/>
          </p:nvSpPr>
          <p:spPr bwMode="auto">
            <a:xfrm>
              <a:off x="8820" y="4544"/>
              <a:ext cx="900" cy="312"/>
            </a:xfrm>
            <a:prstGeom prst="rect">
              <a:avLst/>
            </a:prstGeom>
            <a:solidFill>
              <a:srgbClr val="FFFFFF"/>
            </a:solidFill>
            <a:ln w="9525">
              <a:solidFill>
                <a:srgbClr val="000000"/>
              </a:solidFill>
              <a:miter lim="800000"/>
              <a:headEnd/>
              <a:tailEnd/>
            </a:ln>
          </p:spPr>
          <p:txBody>
            <a:bodyPr/>
            <a:lstStyle/>
            <a:p>
              <a:endParaRPr lang="zh-CN" altLang="en-US" sz="2400">
                <a:latin typeface="Tahoma" pitchFamily="34" charset="0"/>
                <a:ea typeface="宋体" pitchFamily="2" charset="-122"/>
              </a:endParaRPr>
            </a:p>
          </p:txBody>
        </p:sp>
        <p:sp>
          <p:nvSpPr>
            <p:cNvPr id="91181" name="Rectangle 47"/>
            <p:cNvSpPr>
              <a:spLocks noChangeArrowheads="1"/>
            </p:cNvSpPr>
            <p:nvPr/>
          </p:nvSpPr>
          <p:spPr bwMode="auto">
            <a:xfrm>
              <a:off x="8820" y="4856"/>
              <a:ext cx="900" cy="312"/>
            </a:xfrm>
            <a:prstGeom prst="rect">
              <a:avLst/>
            </a:prstGeom>
            <a:solidFill>
              <a:srgbClr val="FFFFFF"/>
            </a:solidFill>
            <a:ln w="9525">
              <a:solidFill>
                <a:srgbClr val="000000"/>
              </a:solidFill>
              <a:miter lim="800000"/>
              <a:headEnd/>
              <a:tailEnd/>
            </a:ln>
          </p:spPr>
          <p:txBody>
            <a:bodyPr/>
            <a:lstStyle/>
            <a:p>
              <a:endParaRPr lang="zh-CN" altLang="en-US" sz="2400">
                <a:latin typeface="Tahoma" pitchFamily="34" charset="0"/>
                <a:ea typeface="宋体" pitchFamily="2" charset="-122"/>
              </a:endParaRPr>
            </a:p>
          </p:txBody>
        </p:sp>
        <p:sp>
          <p:nvSpPr>
            <p:cNvPr id="91182" name="Rectangle 48"/>
            <p:cNvSpPr>
              <a:spLocks noChangeArrowheads="1"/>
            </p:cNvSpPr>
            <p:nvPr/>
          </p:nvSpPr>
          <p:spPr bwMode="auto">
            <a:xfrm>
              <a:off x="8820" y="5168"/>
              <a:ext cx="900" cy="312"/>
            </a:xfrm>
            <a:prstGeom prst="rect">
              <a:avLst/>
            </a:prstGeom>
            <a:solidFill>
              <a:srgbClr val="FFFFFF"/>
            </a:solidFill>
            <a:ln w="9525">
              <a:solidFill>
                <a:srgbClr val="000000"/>
              </a:solidFill>
              <a:miter lim="800000"/>
              <a:headEnd/>
              <a:tailEnd/>
            </a:ln>
          </p:spPr>
          <p:txBody>
            <a:bodyPr/>
            <a:lstStyle/>
            <a:p>
              <a:endParaRPr lang="zh-CN" altLang="en-US" sz="2400">
                <a:latin typeface="Tahoma" pitchFamily="34" charset="0"/>
                <a:ea typeface="宋体" pitchFamily="2" charset="-122"/>
              </a:endParaRPr>
            </a:p>
          </p:txBody>
        </p:sp>
        <p:sp>
          <p:nvSpPr>
            <p:cNvPr id="91183" name="Line 49"/>
            <p:cNvSpPr>
              <a:spLocks noChangeShapeType="1"/>
            </p:cNvSpPr>
            <p:nvPr/>
          </p:nvSpPr>
          <p:spPr bwMode="auto">
            <a:xfrm>
              <a:off x="8280" y="5168"/>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84" name="Line 50"/>
            <p:cNvSpPr>
              <a:spLocks noChangeShapeType="1"/>
            </p:cNvSpPr>
            <p:nvPr/>
          </p:nvSpPr>
          <p:spPr bwMode="auto">
            <a:xfrm>
              <a:off x="8280" y="532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85" name="Line 51"/>
            <p:cNvSpPr>
              <a:spLocks noChangeShapeType="1"/>
            </p:cNvSpPr>
            <p:nvPr/>
          </p:nvSpPr>
          <p:spPr bwMode="auto">
            <a:xfrm>
              <a:off x="9720" y="5324"/>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86" name="Line 52"/>
            <p:cNvSpPr>
              <a:spLocks noChangeShapeType="1"/>
            </p:cNvSpPr>
            <p:nvPr/>
          </p:nvSpPr>
          <p:spPr bwMode="auto">
            <a:xfrm flipV="1">
              <a:off x="10080" y="5012"/>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87" name="Line 53"/>
            <p:cNvSpPr>
              <a:spLocks noChangeShapeType="1"/>
            </p:cNvSpPr>
            <p:nvPr/>
          </p:nvSpPr>
          <p:spPr bwMode="auto">
            <a:xfrm flipH="1">
              <a:off x="9720" y="5012"/>
              <a:ext cx="1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88" name="Line 54"/>
            <p:cNvSpPr>
              <a:spLocks noChangeShapeType="1"/>
            </p:cNvSpPr>
            <p:nvPr/>
          </p:nvSpPr>
          <p:spPr bwMode="auto">
            <a:xfrm>
              <a:off x="9720" y="4700"/>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3"/>
          <p:cNvSpPr>
            <a:spLocks noGrp="1" noChangeArrowheads="1"/>
          </p:cNvSpPr>
          <p:nvPr>
            <p:ph type="body" sz="half" idx="1"/>
          </p:nvPr>
        </p:nvSpPr>
        <p:spPr bwMode="auto">
          <a:xfrm>
            <a:off x="1182688" y="1412875"/>
            <a:ext cx="6773862" cy="47196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zh-CN" altLang="en-US" smtClean="0">
                <a:solidFill>
                  <a:srgbClr val="000000"/>
                </a:solidFill>
                <a:latin typeface="Times New Roman" pitchFamily="18" charset="0"/>
              </a:rPr>
              <a:t>地址映射</a:t>
            </a:r>
            <a:endParaRPr lang="zh-CN" altLang="en-US" smtClean="0"/>
          </a:p>
          <a:p>
            <a:pPr lvl="1" algn="just" eaLnBrk="1" hangingPunct="1"/>
            <a:r>
              <a:rPr lang="en-US" altLang="zh-CN" smtClean="0">
                <a:solidFill>
                  <a:srgbClr val="000000"/>
                </a:solidFill>
              </a:rPr>
              <a:t>Linux </a:t>
            </a:r>
            <a:r>
              <a:rPr lang="zh-CN" altLang="en-US" smtClean="0">
                <a:solidFill>
                  <a:srgbClr val="000000"/>
                </a:solidFill>
                <a:latin typeface="Times New Roman" pitchFamily="18" charset="0"/>
              </a:rPr>
              <a:t>的页表结构</a:t>
            </a:r>
            <a:endParaRPr lang="zh-CN" altLang="en-US" smtClean="0"/>
          </a:p>
          <a:p>
            <a:pPr eaLnBrk="1" hangingPunct="1"/>
            <a:endParaRPr lang="en-US" altLang="zh-CN" smtClean="0"/>
          </a:p>
        </p:txBody>
      </p:sp>
      <p:sp>
        <p:nvSpPr>
          <p:cNvPr id="92162" name="Rectangle 4"/>
          <p:cNvSpPr>
            <a:spLocks noChangeArrowheads="1"/>
          </p:cNvSpPr>
          <p:nvPr/>
        </p:nvSpPr>
        <p:spPr bwMode="auto">
          <a:xfrm>
            <a:off x="2176463" y="2095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sz="2400">
              <a:latin typeface="Tahoma" pitchFamily="34" charset="0"/>
              <a:ea typeface="宋体" pitchFamily="2" charset="-122"/>
            </a:endParaRPr>
          </a:p>
        </p:txBody>
      </p:sp>
      <p:graphicFrame>
        <p:nvGraphicFramePr>
          <p:cNvPr id="92163" name="Object 6"/>
          <p:cNvGraphicFramePr>
            <a:graphicFrameLocks noChangeAspect="1"/>
          </p:cNvGraphicFramePr>
          <p:nvPr>
            <p:ph sz="half" idx="2"/>
          </p:nvPr>
        </p:nvGraphicFramePr>
        <p:xfrm>
          <a:off x="468313" y="2636838"/>
          <a:ext cx="7993062" cy="2859087"/>
        </p:xfrm>
        <a:graphic>
          <a:graphicData uri="http://schemas.openxmlformats.org/presentationml/2006/ole">
            <mc:AlternateContent xmlns:mc="http://schemas.openxmlformats.org/markup-compatibility/2006">
              <mc:Choice xmlns:v="urn:schemas-microsoft-com:vml" Requires="v">
                <p:oleObj spid="_x0000_s92166" r:id="rId3" imgW="6273360" imgH="2218680" progId="Visio.Drawing.11">
                  <p:embed/>
                </p:oleObj>
              </mc:Choice>
              <mc:Fallback>
                <p:oleObj r:id="rId3" imgW="6273360" imgH="221868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636838"/>
                        <a:ext cx="7993062" cy="285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矩形 1"/>
          <p:cNvSpPr/>
          <p:nvPr/>
        </p:nvSpPr>
        <p:spPr>
          <a:xfrm>
            <a:off x="3273425" y="3209925"/>
            <a:ext cx="2597150" cy="438150"/>
          </a:xfrm>
          <a:prstGeom prst="rect">
            <a:avLst/>
          </a:prstGeom>
        </p:spPr>
        <p:txBody>
          <a:bodyPr wrap="none">
            <a:spAutoFit/>
          </a:bodyPr>
          <a:lstStyle/>
          <a:p>
            <a:pPr marL="742950" lvl="1" indent="-285750" latinLnBrk="1">
              <a:lnSpc>
                <a:spcPct val="80000"/>
              </a:lnSpc>
              <a:spcBef>
                <a:spcPct val="20000"/>
              </a:spcBef>
              <a:buFontTx/>
              <a:buChar char="–"/>
              <a:defRPr/>
            </a:pPr>
            <a:r>
              <a:rPr lang="en-US" altLang="zh-CN" sz="2800" kern="0" dirty="0" err="1">
                <a:solidFill>
                  <a:srgbClr val="000000"/>
                </a:solidFill>
                <a:latin typeface="宋体" panose="02010600030101010101" pitchFamily="2" charset="-122"/>
                <a:ea typeface="宋体" panose="02010600030101010101" pitchFamily="2" charset="-122"/>
                <a:cs typeface="宋体" panose="02010600030101010101" pitchFamily="2" charset="-122"/>
              </a:rPr>
              <a:t>Free_area</a:t>
            </a:r>
            <a:r>
              <a:rPr lang="en-US" altLang="zh-CN" sz="2800" kern="0" dirty="0">
                <a:solidFill>
                  <a:srgbClr val="000000"/>
                </a:solidFill>
                <a:latin typeface="宋体" panose="02010600030101010101" pitchFamily="2" charset="-122"/>
                <a:ea typeface="宋体" panose="02010600030101010101" pitchFamily="2" charset="-122"/>
                <a:cs typeface="宋体" panose="02010600030101010101" pitchFamily="2" charset="-122"/>
              </a:rPr>
              <a:t> </a:t>
            </a:r>
          </a:p>
        </p:txBody>
      </p:sp>
      <p:sp>
        <p:nvSpPr>
          <p:cNvPr id="3" name="矩形 2"/>
          <p:cNvSpPr/>
          <p:nvPr/>
        </p:nvSpPr>
        <p:spPr>
          <a:xfrm>
            <a:off x="690563" y="311150"/>
            <a:ext cx="5180012" cy="436563"/>
          </a:xfrm>
          <a:prstGeom prst="rect">
            <a:avLst/>
          </a:prstGeom>
        </p:spPr>
        <p:txBody>
          <a:bodyPr>
            <a:spAutoFit/>
          </a:bodyPr>
          <a:lstStyle/>
          <a:p>
            <a:pPr latinLnBrk="1">
              <a:lnSpc>
                <a:spcPct val="80000"/>
              </a:lnSpc>
              <a:spcBef>
                <a:spcPct val="20000"/>
              </a:spcBef>
              <a:defRPr/>
            </a:pPr>
            <a:r>
              <a:rPr lang="zh-CN" altLang="en-US" sz="2800" kern="0" dirty="0">
                <a:solidFill>
                  <a:srgbClr val="000000"/>
                </a:solidFill>
                <a:latin typeface="宋体" panose="02010600030101010101" pitchFamily="2" charset="-122"/>
                <a:ea typeface="宋体" panose="02010600030101010101" pitchFamily="2" charset="-122"/>
                <a:cs typeface="+mn-cs"/>
              </a:rPr>
              <a:t>虚拟内存管理</a:t>
            </a:r>
            <a:endParaRPr lang="en-US" altLang="zh-CN" sz="2800" kern="0" dirty="0">
              <a:solidFill>
                <a:srgbClr val="000000"/>
              </a:solidFill>
              <a:latin typeface="宋体" panose="02010600030101010101" pitchFamily="2" charset="-122"/>
              <a:ea typeface="宋体" panose="02010600030101010101" pitchFamily="2" charset="-122"/>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500188"/>
            <a:ext cx="7632700" cy="430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3"/>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虚拟内存区域 </a:t>
            </a:r>
          </a:p>
        </p:txBody>
      </p:sp>
      <p:grpSp>
        <p:nvGrpSpPr>
          <p:cNvPr id="94210" name="Group 4"/>
          <p:cNvGrpSpPr>
            <a:grpSpLocks/>
          </p:cNvGrpSpPr>
          <p:nvPr/>
        </p:nvGrpSpPr>
        <p:grpSpPr bwMode="auto">
          <a:xfrm>
            <a:off x="1979613" y="1773238"/>
            <a:ext cx="5113337" cy="3887787"/>
            <a:chOff x="2880" y="10836"/>
            <a:chExt cx="7380" cy="5148"/>
          </a:xfrm>
        </p:grpSpPr>
        <p:sp>
          <p:nvSpPr>
            <p:cNvPr id="94211" name="Rectangle 5"/>
            <p:cNvSpPr>
              <a:spLocks noChangeArrowheads="1"/>
            </p:cNvSpPr>
            <p:nvPr/>
          </p:nvSpPr>
          <p:spPr bwMode="auto">
            <a:xfrm>
              <a:off x="2880" y="11616"/>
              <a:ext cx="1800" cy="3588"/>
            </a:xfrm>
            <a:prstGeom prst="rect">
              <a:avLst/>
            </a:prstGeom>
            <a:solidFill>
              <a:srgbClr val="FFFFFF"/>
            </a:solidFill>
            <a:ln w="9525">
              <a:solidFill>
                <a:srgbClr val="000000"/>
              </a:solidFill>
              <a:miter lim="800000"/>
              <a:headEnd/>
              <a:tailEnd/>
            </a:ln>
          </p:spPr>
          <p:txBody>
            <a:bodyPr/>
            <a:lstStyle/>
            <a:p>
              <a:pPr algn="just"/>
              <a:r>
                <a:rPr lang="en-US" altLang="zh-CN" sz="1000">
                  <a:latin typeface="Times New Roman" pitchFamily="18" charset="0"/>
                  <a:ea typeface="宋体" pitchFamily="2" charset="-122"/>
                </a:rPr>
                <a:t>Vm_end</a:t>
              </a:r>
            </a:p>
            <a:p>
              <a:pPr algn="just"/>
              <a:r>
                <a:rPr lang="en-US" altLang="zh-CN" sz="1000">
                  <a:latin typeface="Times New Roman" pitchFamily="18" charset="0"/>
                  <a:ea typeface="宋体" pitchFamily="2" charset="-122"/>
                </a:rPr>
                <a:t>Vm_start</a:t>
              </a:r>
            </a:p>
            <a:p>
              <a:pPr algn="just"/>
              <a:r>
                <a:rPr lang="en-US" altLang="zh-CN" sz="1000">
                  <a:latin typeface="Times New Roman" pitchFamily="18" charset="0"/>
                  <a:ea typeface="宋体" pitchFamily="2" charset="-122"/>
                </a:rPr>
                <a:t>Vm_flags</a:t>
              </a:r>
            </a:p>
            <a:p>
              <a:pPr algn="just"/>
              <a:r>
                <a:rPr lang="en-US" altLang="zh-CN" sz="1000">
                  <a:latin typeface="Times New Roman" pitchFamily="18" charset="0"/>
                  <a:ea typeface="宋体" pitchFamily="2" charset="-122"/>
                </a:rPr>
                <a:t>Vm_ops</a:t>
              </a:r>
            </a:p>
            <a:p>
              <a:pPr algn="just"/>
              <a:r>
                <a:rPr lang="en-US" altLang="zh-CN" sz="1000">
                  <a:latin typeface="Times New Roman" pitchFamily="18" charset="0"/>
                  <a:ea typeface="宋体" pitchFamily="2" charset="-122"/>
                </a:rPr>
                <a:t>Vm_offset</a:t>
              </a:r>
            </a:p>
            <a:p>
              <a:pPr algn="just"/>
              <a:r>
                <a:rPr lang="en-US" altLang="zh-CN" sz="1000">
                  <a:latin typeface="Times New Roman" pitchFamily="18" charset="0"/>
                  <a:ea typeface="宋体" pitchFamily="2" charset="-122"/>
                </a:rPr>
                <a:t>Vm_file</a:t>
              </a:r>
            </a:p>
            <a:p>
              <a:pPr algn="just"/>
              <a:endParaRPr lang="en-US" altLang="zh-CN" sz="1000">
                <a:latin typeface="Times New Roman" pitchFamily="18" charset="0"/>
                <a:ea typeface="宋体" pitchFamily="2" charset="-122"/>
              </a:endParaRPr>
            </a:p>
            <a:p>
              <a:pPr algn="just"/>
              <a:endParaRPr lang="en-US" altLang="zh-CN" sz="1000">
                <a:latin typeface="Times New Roman" pitchFamily="18" charset="0"/>
                <a:ea typeface="宋体" pitchFamily="2" charset="-122"/>
              </a:endParaRPr>
            </a:p>
            <a:p>
              <a:pPr algn="just"/>
              <a:endParaRPr lang="en-US" altLang="zh-CN" sz="1000">
                <a:latin typeface="Times New Roman" pitchFamily="18" charset="0"/>
                <a:ea typeface="宋体" pitchFamily="2" charset="-122"/>
              </a:endParaRPr>
            </a:p>
            <a:p>
              <a:pPr algn="just"/>
              <a:endParaRPr lang="en-US" altLang="zh-CN" sz="1000">
                <a:latin typeface="Times New Roman" pitchFamily="18" charset="0"/>
                <a:ea typeface="宋体" pitchFamily="2" charset="-122"/>
              </a:endParaRPr>
            </a:p>
            <a:p>
              <a:pPr algn="just"/>
              <a:r>
                <a:rPr lang="en-US" altLang="zh-CN" sz="1000">
                  <a:latin typeface="Times New Roman" pitchFamily="18" charset="0"/>
                  <a:ea typeface="宋体" pitchFamily="2" charset="-122"/>
                </a:rPr>
                <a:t>Vm_next</a:t>
              </a:r>
              <a:endParaRPr lang="en-US" altLang="zh-CN" sz="2400">
                <a:latin typeface="Times New Roman" pitchFamily="18" charset="0"/>
                <a:ea typeface="宋体" pitchFamily="2" charset="-122"/>
              </a:endParaRPr>
            </a:p>
          </p:txBody>
        </p:sp>
        <p:sp>
          <p:nvSpPr>
            <p:cNvPr id="94212" name="Line 6"/>
            <p:cNvSpPr>
              <a:spLocks noChangeShapeType="1"/>
            </p:cNvSpPr>
            <p:nvPr/>
          </p:nvSpPr>
          <p:spPr bwMode="auto">
            <a:xfrm>
              <a:off x="4680" y="1286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4213" name="Rectangle 7"/>
            <p:cNvSpPr>
              <a:spLocks noChangeArrowheads="1"/>
            </p:cNvSpPr>
            <p:nvPr/>
          </p:nvSpPr>
          <p:spPr bwMode="auto">
            <a:xfrm>
              <a:off x="5220" y="12708"/>
              <a:ext cx="1260" cy="468"/>
            </a:xfrm>
            <a:prstGeom prst="rect">
              <a:avLst/>
            </a:prstGeom>
            <a:solidFill>
              <a:srgbClr val="FFFFFF"/>
            </a:solidFill>
            <a:ln w="9525">
              <a:solidFill>
                <a:srgbClr val="000000"/>
              </a:solidFill>
              <a:miter lim="800000"/>
              <a:headEnd/>
              <a:tailEnd/>
            </a:ln>
          </p:spPr>
          <p:txBody>
            <a:bodyPr/>
            <a:lstStyle/>
            <a:p>
              <a:pPr algn="just"/>
              <a:r>
                <a:rPr lang="en-US" altLang="zh-CN" sz="1000">
                  <a:latin typeface="Times New Roman" pitchFamily="18" charset="0"/>
                  <a:ea typeface="宋体" pitchFamily="2" charset="-122"/>
                </a:rPr>
                <a:t>open</a:t>
              </a:r>
              <a:endParaRPr lang="en-US" altLang="zh-CN" sz="2400">
                <a:latin typeface="Times New Roman" pitchFamily="18" charset="0"/>
                <a:ea typeface="宋体" pitchFamily="2" charset="-122"/>
              </a:endParaRPr>
            </a:p>
          </p:txBody>
        </p:sp>
        <p:sp>
          <p:nvSpPr>
            <p:cNvPr id="94214" name="Rectangle 8"/>
            <p:cNvSpPr>
              <a:spLocks noChangeArrowheads="1"/>
            </p:cNvSpPr>
            <p:nvPr/>
          </p:nvSpPr>
          <p:spPr bwMode="auto">
            <a:xfrm>
              <a:off x="5220" y="13176"/>
              <a:ext cx="1260" cy="468"/>
            </a:xfrm>
            <a:prstGeom prst="rect">
              <a:avLst/>
            </a:prstGeom>
            <a:solidFill>
              <a:srgbClr val="FFFFFF"/>
            </a:solidFill>
            <a:ln w="9525">
              <a:solidFill>
                <a:srgbClr val="000000"/>
              </a:solidFill>
              <a:miter lim="800000"/>
              <a:headEnd/>
              <a:tailEnd/>
            </a:ln>
          </p:spPr>
          <p:txBody>
            <a:bodyPr/>
            <a:lstStyle/>
            <a:p>
              <a:pPr algn="just"/>
              <a:r>
                <a:rPr lang="en-US" altLang="zh-CN" sz="1000">
                  <a:latin typeface="Times New Roman" pitchFamily="18" charset="0"/>
                  <a:ea typeface="宋体" pitchFamily="2" charset="-122"/>
                </a:rPr>
                <a:t>close</a:t>
              </a:r>
              <a:endParaRPr lang="en-US" altLang="zh-CN" sz="2400">
                <a:latin typeface="Times New Roman" pitchFamily="18" charset="0"/>
                <a:ea typeface="宋体" pitchFamily="2" charset="-122"/>
              </a:endParaRPr>
            </a:p>
          </p:txBody>
        </p:sp>
        <p:sp>
          <p:nvSpPr>
            <p:cNvPr id="94215" name="Rectangle 9"/>
            <p:cNvSpPr>
              <a:spLocks noChangeArrowheads="1"/>
            </p:cNvSpPr>
            <p:nvPr/>
          </p:nvSpPr>
          <p:spPr bwMode="auto">
            <a:xfrm>
              <a:off x="5220" y="13644"/>
              <a:ext cx="1260" cy="468"/>
            </a:xfrm>
            <a:prstGeom prst="rect">
              <a:avLst/>
            </a:prstGeom>
            <a:solidFill>
              <a:srgbClr val="FFFFFF"/>
            </a:solidFill>
            <a:ln w="9525">
              <a:solidFill>
                <a:srgbClr val="000000"/>
              </a:solidFill>
              <a:miter lim="800000"/>
              <a:headEnd/>
              <a:tailEnd/>
            </a:ln>
          </p:spPr>
          <p:txBody>
            <a:bodyPr/>
            <a:lstStyle/>
            <a:p>
              <a:pPr algn="just"/>
              <a:r>
                <a:rPr lang="en-US" altLang="zh-CN" sz="1000">
                  <a:latin typeface="Times New Roman" pitchFamily="18" charset="0"/>
                  <a:ea typeface="宋体" pitchFamily="2" charset="-122"/>
                </a:rPr>
                <a:t>unmap</a:t>
              </a:r>
              <a:endParaRPr lang="en-US" altLang="zh-CN" sz="2400">
                <a:latin typeface="Times New Roman" pitchFamily="18" charset="0"/>
                <a:ea typeface="宋体" pitchFamily="2" charset="-122"/>
              </a:endParaRPr>
            </a:p>
          </p:txBody>
        </p:sp>
        <p:sp>
          <p:nvSpPr>
            <p:cNvPr id="94216" name="Rectangle 10"/>
            <p:cNvSpPr>
              <a:spLocks noChangeArrowheads="1"/>
            </p:cNvSpPr>
            <p:nvPr/>
          </p:nvSpPr>
          <p:spPr bwMode="auto">
            <a:xfrm>
              <a:off x="5220" y="14112"/>
              <a:ext cx="1260" cy="468"/>
            </a:xfrm>
            <a:prstGeom prst="rect">
              <a:avLst/>
            </a:prstGeom>
            <a:solidFill>
              <a:srgbClr val="FFFFFF"/>
            </a:solidFill>
            <a:ln w="9525">
              <a:solidFill>
                <a:srgbClr val="000000"/>
              </a:solidFill>
              <a:miter lim="800000"/>
              <a:headEnd/>
              <a:tailEnd/>
            </a:ln>
          </p:spPr>
          <p:txBody>
            <a:bodyPr/>
            <a:lstStyle/>
            <a:p>
              <a:pPr algn="just"/>
              <a:r>
                <a:rPr lang="en-US" altLang="zh-CN" sz="1000">
                  <a:latin typeface="Times New Roman" pitchFamily="18" charset="0"/>
                  <a:ea typeface="宋体" pitchFamily="2" charset="-122"/>
                </a:rPr>
                <a:t>protect</a:t>
              </a:r>
              <a:endParaRPr lang="en-US" altLang="zh-CN" sz="2400">
                <a:latin typeface="Times New Roman" pitchFamily="18" charset="0"/>
                <a:ea typeface="宋体" pitchFamily="2" charset="-122"/>
              </a:endParaRPr>
            </a:p>
          </p:txBody>
        </p:sp>
        <p:sp>
          <p:nvSpPr>
            <p:cNvPr id="94217" name="Rectangle 11"/>
            <p:cNvSpPr>
              <a:spLocks noChangeArrowheads="1"/>
            </p:cNvSpPr>
            <p:nvPr/>
          </p:nvSpPr>
          <p:spPr bwMode="auto">
            <a:xfrm>
              <a:off x="5220" y="14580"/>
              <a:ext cx="1260" cy="468"/>
            </a:xfrm>
            <a:prstGeom prst="rect">
              <a:avLst/>
            </a:prstGeom>
            <a:solidFill>
              <a:srgbClr val="FFFFFF"/>
            </a:solidFill>
            <a:ln w="9525">
              <a:solidFill>
                <a:srgbClr val="000000"/>
              </a:solidFill>
              <a:miter lim="800000"/>
              <a:headEnd/>
              <a:tailEnd/>
            </a:ln>
          </p:spPr>
          <p:txBody>
            <a:bodyPr/>
            <a:lstStyle/>
            <a:p>
              <a:pPr algn="just"/>
              <a:r>
                <a:rPr lang="en-US" altLang="zh-CN" sz="1000">
                  <a:latin typeface="Times New Roman" pitchFamily="18" charset="0"/>
                  <a:ea typeface="宋体" pitchFamily="2" charset="-122"/>
                </a:rPr>
                <a:t>sync</a:t>
              </a:r>
              <a:endParaRPr lang="en-US" altLang="zh-CN" sz="2400">
                <a:latin typeface="Times New Roman" pitchFamily="18" charset="0"/>
                <a:ea typeface="宋体" pitchFamily="2" charset="-122"/>
              </a:endParaRPr>
            </a:p>
          </p:txBody>
        </p:sp>
        <p:sp>
          <p:nvSpPr>
            <p:cNvPr id="94218" name="Rectangle 12"/>
            <p:cNvSpPr>
              <a:spLocks noChangeArrowheads="1"/>
            </p:cNvSpPr>
            <p:nvPr/>
          </p:nvSpPr>
          <p:spPr bwMode="auto">
            <a:xfrm>
              <a:off x="5220" y="15048"/>
              <a:ext cx="1260" cy="468"/>
            </a:xfrm>
            <a:prstGeom prst="rect">
              <a:avLst/>
            </a:prstGeom>
            <a:solidFill>
              <a:srgbClr val="FFFFFF"/>
            </a:solidFill>
            <a:ln w="9525">
              <a:solidFill>
                <a:srgbClr val="000000"/>
              </a:solidFill>
              <a:miter lim="800000"/>
              <a:headEnd/>
              <a:tailEnd/>
            </a:ln>
          </p:spPr>
          <p:txBody>
            <a:bodyPr/>
            <a:lstStyle/>
            <a:p>
              <a:pPr algn="just"/>
              <a:r>
                <a:rPr lang="en-US" altLang="zh-CN" sz="1000">
                  <a:latin typeface="Times New Roman" pitchFamily="18" charset="0"/>
                  <a:ea typeface="宋体" pitchFamily="2" charset="-122"/>
                </a:rPr>
                <a:t>advise</a:t>
              </a:r>
              <a:endParaRPr lang="en-US" altLang="zh-CN" sz="2400">
                <a:latin typeface="Times New Roman" pitchFamily="18" charset="0"/>
                <a:ea typeface="宋体" pitchFamily="2" charset="-122"/>
              </a:endParaRPr>
            </a:p>
          </p:txBody>
        </p:sp>
        <p:sp>
          <p:nvSpPr>
            <p:cNvPr id="94219" name="Rectangle 13"/>
            <p:cNvSpPr>
              <a:spLocks noChangeArrowheads="1"/>
            </p:cNvSpPr>
            <p:nvPr/>
          </p:nvSpPr>
          <p:spPr bwMode="auto">
            <a:xfrm>
              <a:off x="5220" y="15516"/>
              <a:ext cx="1260" cy="468"/>
            </a:xfrm>
            <a:prstGeom prst="rect">
              <a:avLst/>
            </a:prstGeom>
            <a:solidFill>
              <a:srgbClr val="FFFFFF"/>
            </a:solidFill>
            <a:ln w="9525">
              <a:solidFill>
                <a:srgbClr val="000000"/>
              </a:solidFill>
              <a:miter lim="800000"/>
              <a:headEnd/>
              <a:tailEnd/>
            </a:ln>
          </p:spPr>
          <p:txBody>
            <a:bodyPr/>
            <a:lstStyle/>
            <a:p>
              <a:pPr algn="just"/>
              <a:r>
                <a:rPr lang="en-US" altLang="zh-CN" sz="1000">
                  <a:latin typeface="Times New Roman" pitchFamily="18" charset="0"/>
                  <a:ea typeface="宋体" pitchFamily="2" charset="-122"/>
                </a:rPr>
                <a:t>nopage</a:t>
              </a:r>
              <a:endParaRPr lang="en-US" altLang="zh-CN" sz="2400">
                <a:latin typeface="Times New Roman" pitchFamily="18" charset="0"/>
                <a:ea typeface="宋体" pitchFamily="2" charset="-122"/>
              </a:endParaRPr>
            </a:p>
          </p:txBody>
        </p:sp>
        <p:sp>
          <p:nvSpPr>
            <p:cNvPr id="94220" name="Rectangle 14"/>
            <p:cNvSpPr>
              <a:spLocks noChangeArrowheads="1"/>
            </p:cNvSpPr>
            <p:nvPr/>
          </p:nvSpPr>
          <p:spPr bwMode="auto">
            <a:xfrm>
              <a:off x="8100" y="10836"/>
              <a:ext cx="2160" cy="4680"/>
            </a:xfrm>
            <a:prstGeom prst="rect">
              <a:avLst/>
            </a:prstGeom>
            <a:solidFill>
              <a:srgbClr val="FFFFFF"/>
            </a:solidFill>
            <a:ln w="9525">
              <a:solidFill>
                <a:srgbClr val="000000"/>
              </a:solidFill>
              <a:miter lim="800000"/>
              <a:headEnd/>
              <a:tailEnd/>
            </a:ln>
          </p:spPr>
          <p:txBody>
            <a:bodyPr/>
            <a:lstStyle/>
            <a:p>
              <a:endParaRPr lang="zh-CN" altLang="en-US" sz="2400">
                <a:latin typeface="Tahoma" pitchFamily="34" charset="0"/>
                <a:ea typeface="宋体" pitchFamily="2" charset="-122"/>
              </a:endParaRPr>
            </a:p>
          </p:txBody>
        </p:sp>
        <p:sp>
          <p:nvSpPr>
            <p:cNvPr id="94221" name="Line 15"/>
            <p:cNvSpPr>
              <a:spLocks noChangeShapeType="1"/>
            </p:cNvSpPr>
            <p:nvPr/>
          </p:nvSpPr>
          <p:spPr bwMode="auto">
            <a:xfrm flipV="1">
              <a:off x="4680" y="11304"/>
              <a:ext cx="342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4222" name="Line 16"/>
            <p:cNvSpPr>
              <a:spLocks noChangeShapeType="1"/>
            </p:cNvSpPr>
            <p:nvPr/>
          </p:nvSpPr>
          <p:spPr bwMode="auto">
            <a:xfrm>
              <a:off x="4572" y="12048"/>
              <a:ext cx="342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4223" name="Rectangle 17"/>
            <p:cNvSpPr>
              <a:spLocks noChangeArrowheads="1"/>
            </p:cNvSpPr>
            <p:nvPr/>
          </p:nvSpPr>
          <p:spPr bwMode="auto">
            <a:xfrm>
              <a:off x="8100" y="11304"/>
              <a:ext cx="2160" cy="1404"/>
            </a:xfrm>
            <a:prstGeom prst="rect">
              <a:avLst/>
            </a:prstGeom>
            <a:solidFill>
              <a:srgbClr val="FFFFFF"/>
            </a:solidFill>
            <a:ln w="9525">
              <a:solidFill>
                <a:srgbClr val="000000"/>
              </a:solidFill>
              <a:miter lim="800000"/>
              <a:headEnd/>
              <a:tailEnd/>
            </a:ln>
          </p:spPr>
          <p:txBody>
            <a:bodyPr/>
            <a:lstStyle/>
            <a:p>
              <a:pPr algn="just"/>
              <a:endParaRPr lang="en-US" altLang="zh-CN" sz="1000">
                <a:latin typeface="Times New Roman" pitchFamily="18" charset="0"/>
                <a:ea typeface="宋体" pitchFamily="2" charset="-122"/>
              </a:endParaRPr>
            </a:p>
            <a:p>
              <a:pPr algn="just"/>
              <a:endParaRPr lang="en-US" altLang="zh-CN" sz="1000">
                <a:latin typeface="Times New Roman" pitchFamily="18" charset="0"/>
                <a:ea typeface="宋体" pitchFamily="2" charset="-122"/>
              </a:endParaRPr>
            </a:p>
            <a:p>
              <a:pPr algn="ctr"/>
              <a:r>
                <a:rPr lang="zh-CN" altLang="en-US" sz="1200">
                  <a:latin typeface="Times New Roman" pitchFamily="18" charset="0"/>
                  <a:ea typeface="宋体" pitchFamily="2" charset="-122"/>
                </a:rPr>
                <a:t>虚拟内存区域</a:t>
              </a:r>
              <a:endParaRPr lang="zh-CN" altLang="en-US" sz="2400">
                <a:latin typeface="Times New Roman" pitchFamily="18" charset="0"/>
                <a:ea typeface="宋体" pitchFamily="2" charset="-122"/>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3" name="Picture 4"/>
          <p:cNvPicPr>
            <a:picLocks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8288" y="1468438"/>
            <a:ext cx="8574088"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3"/>
          <p:cNvSpPr>
            <a:spLocks noGrp="1" noChangeArrowheads="1"/>
          </p:cNvSpPr>
          <p:nvPr>
            <p:ph type="body" idx="4294967295"/>
          </p:nvPr>
        </p:nvSpPr>
        <p:spPr bwMode="auto">
          <a:xfrm>
            <a:off x="0" y="1027113"/>
            <a:ext cx="8747125" cy="26638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buFont typeface="Wingdings" pitchFamily="2" charset="2"/>
              <a:buNone/>
            </a:pPr>
            <a:r>
              <a:rPr lang="en-US" altLang="zh-CN" sz="2400" smtClean="0"/>
              <a:t>           </a:t>
            </a:r>
            <a:r>
              <a:rPr lang="zh-CN" altLang="en-US" sz="2400" smtClean="0"/>
              <a:t>红黑树是每个节点都带有颜色属性的二叉查找树，颜色或红色或黑色。在二叉查找树强制一般要求以外，对于任何有效的红黑树我们增加了如下的额外要求</a:t>
            </a:r>
            <a:r>
              <a:rPr lang="en-US" altLang="zh-CN" sz="2400" smtClean="0"/>
              <a:t>:</a:t>
            </a:r>
          </a:p>
          <a:p>
            <a:pPr eaLnBrk="1" hangingPunct="1">
              <a:lnSpc>
                <a:spcPct val="80000"/>
              </a:lnSpc>
              <a:buFont typeface="Wingdings" pitchFamily="2" charset="2"/>
              <a:buNone/>
            </a:pPr>
            <a:r>
              <a:rPr lang="en-US" altLang="zh-CN" sz="2400" smtClean="0"/>
              <a:t>    </a:t>
            </a:r>
            <a:r>
              <a:rPr lang="zh-CN" altLang="en-US" sz="2400" smtClean="0"/>
              <a:t>性质</a:t>
            </a:r>
            <a:r>
              <a:rPr lang="en-US" altLang="zh-CN" sz="2400" smtClean="0"/>
              <a:t>1. </a:t>
            </a:r>
            <a:r>
              <a:rPr lang="zh-CN" altLang="en-US" sz="2400" smtClean="0"/>
              <a:t>节点是红色或黑色。</a:t>
            </a:r>
            <a:br>
              <a:rPr lang="zh-CN" altLang="en-US" sz="2400" smtClean="0"/>
            </a:br>
            <a:r>
              <a:rPr lang="zh-CN" altLang="en-US" sz="2400" smtClean="0"/>
              <a:t>性质</a:t>
            </a:r>
            <a:r>
              <a:rPr lang="en-US" altLang="zh-CN" sz="2400" smtClean="0"/>
              <a:t>2. </a:t>
            </a:r>
            <a:r>
              <a:rPr lang="zh-CN" altLang="en-US" sz="2400" smtClean="0"/>
              <a:t>根是黑色。</a:t>
            </a:r>
            <a:br>
              <a:rPr lang="zh-CN" altLang="en-US" sz="2400" smtClean="0"/>
            </a:br>
            <a:r>
              <a:rPr lang="zh-CN" altLang="en-US" sz="2400" smtClean="0"/>
              <a:t>性质</a:t>
            </a:r>
            <a:r>
              <a:rPr lang="en-US" altLang="zh-CN" sz="2400" smtClean="0"/>
              <a:t>3. </a:t>
            </a:r>
            <a:r>
              <a:rPr lang="zh-CN" altLang="en-US" sz="2400" smtClean="0"/>
              <a:t>每个红色节点的两个子节点都是黑色。</a:t>
            </a:r>
            <a:r>
              <a:rPr lang="en-US" altLang="zh-CN" sz="2400" smtClean="0"/>
              <a:t>(</a:t>
            </a:r>
            <a:r>
              <a:rPr lang="zh-CN" altLang="en-US" sz="2400" smtClean="0"/>
              <a:t>从每个叶子到根的所有路径上不能有两个连续的红色节点</a:t>
            </a:r>
            <a:r>
              <a:rPr lang="en-US" altLang="zh-CN" sz="2400" smtClean="0"/>
              <a:t>)</a:t>
            </a:r>
            <a:br>
              <a:rPr lang="en-US" altLang="zh-CN" sz="2400" smtClean="0"/>
            </a:br>
            <a:r>
              <a:rPr lang="zh-CN" altLang="en-US" sz="2400" smtClean="0"/>
              <a:t>性质</a:t>
            </a:r>
            <a:r>
              <a:rPr lang="en-US" altLang="zh-CN" sz="2400" smtClean="0"/>
              <a:t>4. </a:t>
            </a:r>
            <a:r>
              <a:rPr lang="zh-CN" altLang="en-US" sz="2400" smtClean="0"/>
              <a:t>从任一节点到其每个叶子的所有路径都包含相同数目的黑色节点。</a:t>
            </a:r>
            <a:r>
              <a:rPr lang="zh-CN" altLang="en-US" sz="1400" smtClean="0"/>
              <a:t/>
            </a:r>
            <a:br>
              <a:rPr lang="zh-CN" altLang="en-US" sz="1400" smtClean="0"/>
            </a:br>
            <a:endParaRPr lang="zh-CN" altLang="en-US" sz="1400" smtClean="0"/>
          </a:p>
        </p:txBody>
      </p:sp>
      <p:pic>
        <p:nvPicPr>
          <p:cNvPr id="96258" name="Picture 5" descr="b29f8282bce6eaac6d811976">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700" y="3605213"/>
            <a:ext cx="4897438" cy="305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ChangeArrowheads="1"/>
          </p:cNvSpPr>
          <p:nvPr/>
        </p:nvSpPr>
        <p:spPr bwMode="auto">
          <a:xfrm>
            <a:off x="762000" y="1447800"/>
            <a:ext cx="7696200" cy="3810000"/>
          </a:xfrm>
          <a:prstGeom prst="rect">
            <a:avLst/>
          </a:prstGeom>
          <a:solidFill>
            <a:srgbClr val="66FFFF"/>
          </a:solidFill>
          <a:ln w="28575">
            <a:solidFill>
              <a:schemeClr val="bg2"/>
            </a:solidFill>
            <a:miter lim="800000"/>
            <a:headEnd/>
            <a:tailEnd/>
          </a:ln>
        </p:spPr>
        <p:txBody>
          <a:bodyPr/>
          <a:lstStyle/>
          <a:p>
            <a:endParaRPr lang="zh-CN" altLang="en-US" sz="2400">
              <a:latin typeface="Tahoma" pitchFamily="34" charset="0"/>
              <a:ea typeface="宋体" pitchFamily="2" charset="-122"/>
            </a:endParaRPr>
          </a:p>
        </p:txBody>
      </p:sp>
      <p:sp>
        <p:nvSpPr>
          <p:cNvPr id="97282" name="Text Box 3"/>
          <p:cNvSpPr txBox="1">
            <a:spLocks noChangeArrowheads="1"/>
          </p:cNvSpPr>
          <p:nvPr/>
        </p:nvSpPr>
        <p:spPr bwMode="auto">
          <a:xfrm>
            <a:off x="1752600" y="1981200"/>
            <a:ext cx="1524000" cy="466725"/>
          </a:xfrm>
          <a:prstGeom prst="rect">
            <a:avLst/>
          </a:prstGeom>
          <a:solidFill>
            <a:srgbClr val="333399"/>
          </a:solidFill>
          <a:ln w="9525">
            <a:solidFill>
              <a:schemeClr val="bg1"/>
            </a:solidFill>
            <a:miter lim="800000"/>
            <a:headEnd/>
            <a:tailEnd/>
          </a:ln>
        </p:spPr>
        <p:txBody>
          <a:bodyPr>
            <a:spAutoFit/>
          </a:bodyPr>
          <a:lstStyle/>
          <a:p>
            <a:pPr>
              <a:spcBef>
                <a:spcPct val="50000"/>
              </a:spcBef>
            </a:pPr>
            <a:r>
              <a:rPr lang="zh-CN" altLang="en-US" sz="2400" b="1">
                <a:solidFill>
                  <a:schemeClr val="bg1"/>
                </a:solidFill>
                <a:latin typeface="Tahoma" pitchFamily="34" charset="0"/>
                <a:ea typeface="宋体" pitchFamily="2" charset="-122"/>
              </a:rPr>
              <a:t>空闲页面</a:t>
            </a:r>
          </a:p>
        </p:txBody>
      </p:sp>
      <p:sp>
        <p:nvSpPr>
          <p:cNvPr id="97283" name="Text Box 4"/>
          <p:cNvSpPr txBox="1">
            <a:spLocks noChangeArrowheads="1"/>
          </p:cNvSpPr>
          <p:nvPr/>
        </p:nvSpPr>
        <p:spPr bwMode="auto">
          <a:xfrm>
            <a:off x="1752600" y="3886200"/>
            <a:ext cx="1524000" cy="466725"/>
          </a:xfrm>
          <a:prstGeom prst="rect">
            <a:avLst/>
          </a:prstGeom>
          <a:solidFill>
            <a:srgbClr val="333399"/>
          </a:solidFill>
          <a:ln w="9525">
            <a:solidFill>
              <a:schemeClr val="bg1"/>
            </a:solidFill>
            <a:miter lim="800000"/>
            <a:headEnd/>
            <a:tailEnd/>
          </a:ln>
        </p:spPr>
        <p:txBody>
          <a:bodyPr>
            <a:spAutoFit/>
          </a:bodyPr>
          <a:lstStyle/>
          <a:p>
            <a:pPr>
              <a:spcBef>
                <a:spcPct val="50000"/>
              </a:spcBef>
            </a:pPr>
            <a:r>
              <a:rPr lang="zh-CN" altLang="en-US" sz="2400" b="1">
                <a:solidFill>
                  <a:schemeClr val="bg1"/>
                </a:solidFill>
                <a:latin typeface="Tahoma" pitchFamily="34" charset="0"/>
                <a:ea typeface="宋体" pitchFamily="2" charset="-122"/>
              </a:rPr>
              <a:t>活跃页面</a:t>
            </a:r>
          </a:p>
        </p:txBody>
      </p:sp>
      <p:sp>
        <p:nvSpPr>
          <p:cNvPr id="97284" name="Text Box 5"/>
          <p:cNvSpPr txBox="1">
            <a:spLocks noChangeArrowheads="1"/>
          </p:cNvSpPr>
          <p:nvPr/>
        </p:nvSpPr>
        <p:spPr bwMode="auto">
          <a:xfrm>
            <a:off x="4724400" y="3810000"/>
            <a:ext cx="2971800" cy="466725"/>
          </a:xfrm>
          <a:prstGeom prst="rect">
            <a:avLst/>
          </a:prstGeom>
          <a:solidFill>
            <a:srgbClr val="333399"/>
          </a:solidFill>
          <a:ln w="9525">
            <a:solidFill>
              <a:schemeClr val="bg1"/>
            </a:solidFill>
            <a:miter lim="800000"/>
            <a:headEnd/>
            <a:tailEnd/>
          </a:ln>
        </p:spPr>
        <p:txBody>
          <a:bodyPr>
            <a:spAutoFit/>
          </a:bodyPr>
          <a:lstStyle/>
          <a:p>
            <a:pPr>
              <a:spcBef>
                <a:spcPct val="50000"/>
              </a:spcBef>
            </a:pPr>
            <a:r>
              <a:rPr lang="zh-CN" altLang="en-US" sz="2400" b="1">
                <a:solidFill>
                  <a:schemeClr val="bg1"/>
                </a:solidFill>
                <a:latin typeface="Tahoma" pitchFamily="34" charset="0"/>
                <a:ea typeface="宋体" pitchFamily="2" charset="-122"/>
              </a:rPr>
              <a:t>不活跃且修改的页面</a:t>
            </a:r>
          </a:p>
        </p:txBody>
      </p:sp>
      <p:sp>
        <p:nvSpPr>
          <p:cNvPr id="97285" name="Text Box 6"/>
          <p:cNvSpPr txBox="1">
            <a:spLocks noChangeArrowheads="1"/>
          </p:cNvSpPr>
          <p:nvPr/>
        </p:nvSpPr>
        <p:spPr bwMode="auto">
          <a:xfrm>
            <a:off x="4800600" y="1981200"/>
            <a:ext cx="3352800" cy="466725"/>
          </a:xfrm>
          <a:prstGeom prst="rect">
            <a:avLst/>
          </a:prstGeom>
          <a:solidFill>
            <a:srgbClr val="333399"/>
          </a:solidFill>
          <a:ln w="9525">
            <a:solidFill>
              <a:schemeClr val="bg1"/>
            </a:solidFill>
            <a:miter lim="800000"/>
            <a:headEnd/>
            <a:tailEnd/>
          </a:ln>
        </p:spPr>
        <p:txBody>
          <a:bodyPr>
            <a:spAutoFit/>
          </a:bodyPr>
          <a:lstStyle/>
          <a:p>
            <a:pPr>
              <a:spcBef>
                <a:spcPct val="50000"/>
              </a:spcBef>
            </a:pPr>
            <a:r>
              <a:rPr lang="zh-CN" altLang="en-US" sz="2400" b="1">
                <a:solidFill>
                  <a:schemeClr val="bg1"/>
                </a:solidFill>
                <a:latin typeface="Tahoma" pitchFamily="34" charset="0"/>
                <a:ea typeface="宋体" pitchFamily="2" charset="-122"/>
              </a:rPr>
              <a:t>不活跃且没修改的页面</a:t>
            </a:r>
          </a:p>
        </p:txBody>
      </p:sp>
      <p:grpSp>
        <p:nvGrpSpPr>
          <p:cNvPr id="97286" name="Group 7"/>
          <p:cNvGrpSpPr>
            <a:grpSpLocks/>
          </p:cNvGrpSpPr>
          <p:nvPr/>
        </p:nvGrpSpPr>
        <p:grpSpPr bwMode="auto">
          <a:xfrm>
            <a:off x="5943600" y="5715000"/>
            <a:ext cx="1143000" cy="838200"/>
            <a:chOff x="4703" y="1899"/>
            <a:chExt cx="197" cy="194"/>
          </a:xfrm>
        </p:grpSpPr>
        <p:sp>
          <p:nvSpPr>
            <p:cNvPr id="97287" name="Oval 8"/>
            <p:cNvSpPr>
              <a:spLocks noChangeArrowheads="1"/>
            </p:cNvSpPr>
            <p:nvPr/>
          </p:nvSpPr>
          <p:spPr bwMode="auto">
            <a:xfrm>
              <a:off x="4703" y="2011"/>
              <a:ext cx="197" cy="84"/>
            </a:xfrm>
            <a:prstGeom prst="ellipse">
              <a:avLst/>
            </a:prstGeom>
            <a:solidFill>
              <a:srgbClr val="790015"/>
            </a:solidFill>
            <a:ln w="9360">
              <a:solidFill>
                <a:srgbClr val="FFFFFF"/>
              </a:solidFill>
              <a:round/>
              <a:headEnd/>
              <a:tailEnd/>
            </a:ln>
          </p:spPr>
          <p:txBody>
            <a:bodyPr wrap="none" anchor="ctr"/>
            <a:lstStyle/>
            <a:p>
              <a:endParaRPr lang="zh-CN" altLang="en-US" sz="2400">
                <a:latin typeface="Tahoma" pitchFamily="34" charset="0"/>
                <a:ea typeface="宋体" pitchFamily="2" charset="-122"/>
              </a:endParaRPr>
            </a:p>
          </p:txBody>
        </p:sp>
        <p:sp>
          <p:nvSpPr>
            <p:cNvPr id="97288" name="Oval 9"/>
            <p:cNvSpPr>
              <a:spLocks noChangeArrowheads="1"/>
            </p:cNvSpPr>
            <p:nvPr/>
          </p:nvSpPr>
          <p:spPr bwMode="auto">
            <a:xfrm>
              <a:off x="4703" y="2011"/>
              <a:ext cx="197" cy="84"/>
            </a:xfrm>
            <a:prstGeom prst="ellipse">
              <a:avLst/>
            </a:prstGeom>
            <a:solidFill>
              <a:srgbClr val="790015"/>
            </a:solidFill>
            <a:ln w="9360">
              <a:solidFill>
                <a:srgbClr val="FFFFFF"/>
              </a:solidFill>
              <a:round/>
              <a:headEnd/>
              <a:tailEnd/>
            </a:ln>
          </p:spPr>
          <p:txBody>
            <a:bodyPr wrap="none" anchor="ctr"/>
            <a:lstStyle/>
            <a:p>
              <a:endParaRPr lang="zh-CN" altLang="en-US" sz="2400">
                <a:latin typeface="Tahoma" pitchFamily="34" charset="0"/>
                <a:ea typeface="宋体" pitchFamily="2" charset="-122"/>
              </a:endParaRPr>
            </a:p>
          </p:txBody>
        </p:sp>
        <p:sp>
          <p:nvSpPr>
            <p:cNvPr id="97289" name="Oval 10"/>
            <p:cNvSpPr>
              <a:spLocks noChangeArrowheads="1"/>
            </p:cNvSpPr>
            <p:nvPr/>
          </p:nvSpPr>
          <p:spPr bwMode="auto">
            <a:xfrm>
              <a:off x="4703" y="1990"/>
              <a:ext cx="197" cy="84"/>
            </a:xfrm>
            <a:prstGeom prst="ellipse">
              <a:avLst/>
            </a:prstGeom>
            <a:solidFill>
              <a:srgbClr val="790015"/>
            </a:solidFill>
            <a:ln w="9360">
              <a:solidFill>
                <a:srgbClr val="FFFFFF"/>
              </a:solidFill>
              <a:round/>
              <a:headEnd/>
              <a:tailEnd/>
            </a:ln>
          </p:spPr>
          <p:txBody>
            <a:bodyPr wrap="none" anchor="ctr"/>
            <a:lstStyle/>
            <a:p>
              <a:endParaRPr lang="zh-CN" altLang="en-US" sz="2400">
                <a:latin typeface="Tahoma" pitchFamily="34" charset="0"/>
                <a:ea typeface="宋体" pitchFamily="2" charset="-122"/>
              </a:endParaRPr>
            </a:p>
          </p:txBody>
        </p:sp>
        <p:sp>
          <p:nvSpPr>
            <p:cNvPr id="97290" name="Oval 11"/>
            <p:cNvSpPr>
              <a:spLocks noChangeArrowheads="1"/>
            </p:cNvSpPr>
            <p:nvPr/>
          </p:nvSpPr>
          <p:spPr bwMode="auto">
            <a:xfrm>
              <a:off x="4703" y="1968"/>
              <a:ext cx="197" cy="84"/>
            </a:xfrm>
            <a:prstGeom prst="ellipse">
              <a:avLst/>
            </a:prstGeom>
            <a:solidFill>
              <a:srgbClr val="790015"/>
            </a:solidFill>
            <a:ln w="9360">
              <a:solidFill>
                <a:srgbClr val="FFFFFF"/>
              </a:solidFill>
              <a:round/>
              <a:headEnd/>
              <a:tailEnd/>
            </a:ln>
          </p:spPr>
          <p:txBody>
            <a:bodyPr wrap="none" anchor="ctr"/>
            <a:lstStyle/>
            <a:p>
              <a:endParaRPr lang="zh-CN" altLang="en-US" sz="2400">
                <a:latin typeface="Tahoma" pitchFamily="34" charset="0"/>
                <a:ea typeface="宋体" pitchFamily="2" charset="-122"/>
              </a:endParaRPr>
            </a:p>
          </p:txBody>
        </p:sp>
        <p:sp>
          <p:nvSpPr>
            <p:cNvPr id="97291" name="Oval 12"/>
            <p:cNvSpPr>
              <a:spLocks noChangeArrowheads="1"/>
            </p:cNvSpPr>
            <p:nvPr/>
          </p:nvSpPr>
          <p:spPr bwMode="auto">
            <a:xfrm>
              <a:off x="4703" y="1946"/>
              <a:ext cx="197" cy="84"/>
            </a:xfrm>
            <a:prstGeom prst="ellipse">
              <a:avLst/>
            </a:prstGeom>
            <a:solidFill>
              <a:srgbClr val="790015"/>
            </a:solidFill>
            <a:ln w="9360">
              <a:solidFill>
                <a:srgbClr val="FFFFFF"/>
              </a:solidFill>
              <a:round/>
              <a:headEnd/>
              <a:tailEnd/>
            </a:ln>
          </p:spPr>
          <p:txBody>
            <a:bodyPr wrap="none" anchor="ctr"/>
            <a:lstStyle/>
            <a:p>
              <a:endParaRPr lang="zh-CN" altLang="en-US" sz="2400">
                <a:latin typeface="Tahoma" pitchFamily="34" charset="0"/>
                <a:ea typeface="宋体" pitchFamily="2" charset="-122"/>
              </a:endParaRPr>
            </a:p>
          </p:txBody>
        </p:sp>
        <p:sp>
          <p:nvSpPr>
            <p:cNvPr id="97292" name="Oval 13"/>
            <p:cNvSpPr>
              <a:spLocks noChangeArrowheads="1"/>
            </p:cNvSpPr>
            <p:nvPr/>
          </p:nvSpPr>
          <p:spPr bwMode="auto">
            <a:xfrm>
              <a:off x="4703" y="1923"/>
              <a:ext cx="197" cy="84"/>
            </a:xfrm>
            <a:prstGeom prst="ellipse">
              <a:avLst/>
            </a:prstGeom>
            <a:solidFill>
              <a:srgbClr val="790015"/>
            </a:solidFill>
            <a:ln w="9360">
              <a:solidFill>
                <a:srgbClr val="FFFFFF"/>
              </a:solidFill>
              <a:round/>
              <a:headEnd/>
              <a:tailEnd/>
            </a:ln>
          </p:spPr>
          <p:txBody>
            <a:bodyPr wrap="none" anchor="ctr"/>
            <a:lstStyle/>
            <a:p>
              <a:endParaRPr lang="zh-CN" altLang="en-US" sz="2400">
                <a:latin typeface="Tahoma" pitchFamily="34" charset="0"/>
                <a:ea typeface="宋体" pitchFamily="2" charset="-122"/>
              </a:endParaRPr>
            </a:p>
          </p:txBody>
        </p:sp>
        <p:sp>
          <p:nvSpPr>
            <p:cNvPr id="97293" name="Oval 14"/>
            <p:cNvSpPr>
              <a:spLocks noChangeArrowheads="1"/>
            </p:cNvSpPr>
            <p:nvPr/>
          </p:nvSpPr>
          <p:spPr bwMode="auto">
            <a:xfrm>
              <a:off x="4703" y="1899"/>
              <a:ext cx="196" cy="84"/>
            </a:xfrm>
            <a:prstGeom prst="ellipse">
              <a:avLst/>
            </a:prstGeom>
            <a:gradFill rotWithShape="0">
              <a:gsLst>
                <a:gs pos="0">
                  <a:srgbClr val="9999FF"/>
                </a:gs>
                <a:gs pos="100000">
                  <a:srgbClr val="2D2D4B"/>
                </a:gs>
              </a:gsLst>
              <a:lin ang="2700000" scaled="1"/>
            </a:gradFill>
            <a:ln w="9360">
              <a:solidFill>
                <a:srgbClr val="FFFFFF"/>
              </a:solidFill>
              <a:round/>
              <a:headEnd/>
              <a:tailEnd/>
            </a:ln>
          </p:spPr>
          <p:txBody>
            <a:bodyPr wrap="none" anchor="ctr"/>
            <a:lstStyle/>
            <a:p>
              <a:endParaRPr lang="zh-CN" altLang="en-US" sz="2400">
                <a:latin typeface="Tahoma" pitchFamily="34" charset="0"/>
                <a:ea typeface="宋体" pitchFamily="2" charset="-122"/>
              </a:endParaRPr>
            </a:p>
          </p:txBody>
        </p:sp>
        <p:sp>
          <p:nvSpPr>
            <p:cNvPr id="97294" name="Oval 15"/>
            <p:cNvSpPr>
              <a:spLocks noChangeArrowheads="1"/>
            </p:cNvSpPr>
            <p:nvPr/>
          </p:nvSpPr>
          <p:spPr bwMode="auto">
            <a:xfrm>
              <a:off x="4765" y="1937"/>
              <a:ext cx="71" cy="9"/>
            </a:xfrm>
            <a:prstGeom prst="ellipse">
              <a:avLst/>
            </a:prstGeom>
            <a:solidFill>
              <a:srgbClr val="FFFFFF"/>
            </a:solidFill>
            <a:ln w="9360">
              <a:solidFill>
                <a:srgbClr val="FFFFFF"/>
              </a:solidFill>
              <a:round/>
              <a:headEnd/>
              <a:tailEnd/>
            </a:ln>
          </p:spPr>
          <p:txBody>
            <a:bodyPr wrap="none" anchor="ctr"/>
            <a:lstStyle/>
            <a:p>
              <a:endParaRPr lang="zh-CN" altLang="en-US" sz="2400">
                <a:latin typeface="Tahoma" pitchFamily="34" charset="0"/>
                <a:ea typeface="宋体" pitchFamily="2" charset="-122"/>
              </a:endParaRPr>
            </a:p>
          </p:txBody>
        </p:sp>
      </p:grpSp>
      <p:sp>
        <p:nvSpPr>
          <p:cNvPr id="97295" name="Rectangle 16"/>
          <p:cNvSpPr>
            <a:spLocks noChangeArrowheads="1"/>
          </p:cNvSpPr>
          <p:nvPr/>
        </p:nvSpPr>
        <p:spPr bwMode="auto">
          <a:xfrm>
            <a:off x="2066925" y="133350"/>
            <a:ext cx="464820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a:solidFill>
                  <a:schemeClr val="tx2"/>
                </a:solidFill>
                <a:latin typeface="楷体" pitchFamily="49" charset="-122"/>
                <a:ea typeface="楷体" pitchFamily="49" charset="-122"/>
              </a:rPr>
              <a:t>页面状态和实现方法</a:t>
            </a:r>
          </a:p>
        </p:txBody>
      </p:sp>
      <p:grpSp>
        <p:nvGrpSpPr>
          <p:cNvPr id="206865" name="Group 17"/>
          <p:cNvGrpSpPr>
            <a:grpSpLocks/>
          </p:cNvGrpSpPr>
          <p:nvPr/>
        </p:nvGrpSpPr>
        <p:grpSpPr bwMode="auto">
          <a:xfrm>
            <a:off x="1600200" y="2438400"/>
            <a:ext cx="914400" cy="1447800"/>
            <a:chOff x="1008" y="1536"/>
            <a:chExt cx="576" cy="912"/>
          </a:xfrm>
        </p:grpSpPr>
        <p:sp>
          <p:nvSpPr>
            <p:cNvPr id="97297" name="Line 18"/>
            <p:cNvSpPr>
              <a:spLocks noChangeShapeType="1"/>
            </p:cNvSpPr>
            <p:nvPr/>
          </p:nvSpPr>
          <p:spPr bwMode="auto">
            <a:xfrm>
              <a:off x="1536" y="1536"/>
              <a:ext cx="0" cy="912"/>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298" name="Text Box 19"/>
            <p:cNvSpPr txBox="1">
              <a:spLocks noChangeArrowheads="1"/>
            </p:cNvSpPr>
            <p:nvPr/>
          </p:nvSpPr>
          <p:spPr bwMode="auto">
            <a:xfrm>
              <a:off x="1008" y="177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solidFill>
                    <a:srgbClr val="FF0000"/>
                  </a:solidFill>
                  <a:latin typeface="Tahoma" pitchFamily="34" charset="0"/>
                  <a:ea typeface="宋体" pitchFamily="2" charset="-122"/>
                </a:rPr>
                <a:t>分配</a:t>
              </a:r>
            </a:p>
          </p:txBody>
        </p:sp>
      </p:grpSp>
      <p:grpSp>
        <p:nvGrpSpPr>
          <p:cNvPr id="206868" name="Group 20"/>
          <p:cNvGrpSpPr>
            <a:grpSpLocks/>
          </p:cNvGrpSpPr>
          <p:nvPr/>
        </p:nvGrpSpPr>
        <p:grpSpPr bwMode="auto">
          <a:xfrm>
            <a:off x="3276600" y="3657600"/>
            <a:ext cx="1447800" cy="457200"/>
            <a:chOff x="2064" y="2304"/>
            <a:chExt cx="912" cy="288"/>
          </a:xfrm>
        </p:grpSpPr>
        <p:sp>
          <p:nvSpPr>
            <p:cNvPr id="97300" name="Line 21"/>
            <p:cNvSpPr>
              <a:spLocks noChangeShapeType="1"/>
            </p:cNvSpPr>
            <p:nvPr/>
          </p:nvSpPr>
          <p:spPr bwMode="auto">
            <a:xfrm>
              <a:off x="2064" y="2592"/>
              <a:ext cx="91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1" name="Text Box 22"/>
            <p:cNvSpPr txBox="1">
              <a:spLocks noChangeArrowheads="1"/>
            </p:cNvSpPr>
            <p:nvPr/>
          </p:nvSpPr>
          <p:spPr bwMode="auto">
            <a:xfrm>
              <a:off x="2256" y="2304"/>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solidFill>
                    <a:srgbClr val="FF0000"/>
                  </a:solidFill>
                  <a:latin typeface="Tahoma" pitchFamily="34" charset="0"/>
                  <a:ea typeface="宋体" pitchFamily="2" charset="-122"/>
                </a:rPr>
                <a:t>换出</a:t>
              </a:r>
            </a:p>
          </p:txBody>
        </p:sp>
      </p:grpSp>
      <p:grpSp>
        <p:nvGrpSpPr>
          <p:cNvPr id="206871" name="Group 23"/>
          <p:cNvGrpSpPr>
            <a:grpSpLocks/>
          </p:cNvGrpSpPr>
          <p:nvPr/>
        </p:nvGrpSpPr>
        <p:grpSpPr bwMode="auto">
          <a:xfrm>
            <a:off x="3124200" y="2514600"/>
            <a:ext cx="3276600" cy="1371600"/>
            <a:chOff x="1968" y="1584"/>
            <a:chExt cx="2064" cy="864"/>
          </a:xfrm>
        </p:grpSpPr>
        <p:grpSp>
          <p:nvGrpSpPr>
            <p:cNvPr id="97303" name="Group 24"/>
            <p:cNvGrpSpPr>
              <a:grpSpLocks/>
            </p:cNvGrpSpPr>
            <p:nvPr/>
          </p:nvGrpSpPr>
          <p:grpSpPr bwMode="auto">
            <a:xfrm>
              <a:off x="1968" y="1584"/>
              <a:ext cx="2064" cy="864"/>
              <a:chOff x="1968" y="1584"/>
              <a:chExt cx="2064" cy="864"/>
            </a:xfrm>
          </p:grpSpPr>
          <p:sp>
            <p:nvSpPr>
              <p:cNvPr id="97304" name="Line 25"/>
              <p:cNvSpPr>
                <a:spLocks noChangeShapeType="1"/>
              </p:cNvSpPr>
              <p:nvPr/>
            </p:nvSpPr>
            <p:spPr bwMode="auto">
              <a:xfrm flipV="1">
                <a:off x="1968" y="2160"/>
                <a:ext cx="0" cy="2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05" name="Line 26"/>
              <p:cNvSpPr>
                <a:spLocks noChangeShapeType="1"/>
              </p:cNvSpPr>
              <p:nvPr/>
            </p:nvSpPr>
            <p:spPr bwMode="auto">
              <a:xfrm>
                <a:off x="1968" y="2160"/>
                <a:ext cx="2064"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06" name="Line 27"/>
              <p:cNvSpPr>
                <a:spLocks noChangeShapeType="1"/>
              </p:cNvSpPr>
              <p:nvPr/>
            </p:nvSpPr>
            <p:spPr bwMode="auto">
              <a:xfrm flipV="1">
                <a:off x="4032" y="1584"/>
                <a:ext cx="0" cy="576"/>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7307" name="Text Box 28"/>
            <p:cNvSpPr txBox="1">
              <a:spLocks noChangeArrowheads="1"/>
            </p:cNvSpPr>
            <p:nvPr/>
          </p:nvSpPr>
          <p:spPr bwMode="auto">
            <a:xfrm>
              <a:off x="3216" y="187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solidFill>
                    <a:srgbClr val="FF0000"/>
                  </a:solidFill>
                  <a:latin typeface="Tahoma" pitchFamily="34" charset="0"/>
                  <a:ea typeface="宋体" pitchFamily="2" charset="-122"/>
                </a:rPr>
                <a:t>换出</a:t>
              </a:r>
            </a:p>
          </p:txBody>
        </p:sp>
      </p:grpSp>
      <p:grpSp>
        <p:nvGrpSpPr>
          <p:cNvPr id="206877" name="Group 29"/>
          <p:cNvGrpSpPr>
            <a:grpSpLocks/>
          </p:cNvGrpSpPr>
          <p:nvPr/>
        </p:nvGrpSpPr>
        <p:grpSpPr bwMode="auto">
          <a:xfrm>
            <a:off x="2743200" y="4267200"/>
            <a:ext cx="2743200" cy="609600"/>
            <a:chOff x="1728" y="2688"/>
            <a:chExt cx="1728" cy="384"/>
          </a:xfrm>
        </p:grpSpPr>
        <p:grpSp>
          <p:nvGrpSpPr>
            <p:cNvPr id="97309" name="Group 30"/>
            <p:cNvGrpSpPr>
              <a:grpSpLocks/>
            </p:cNvGrpSpPr>
            <p:nvPr/>
          </p:nvGrpSpPr>
          <p:grpSpPr bwMode="auto">
            <a:xfrm>
              <a:off x="1728" y="2688"/>
              <a:ext cx="1728" cy="384"/>
              <a:chOff x="1728" y="2688"/>
              <a:chExt cx="1728" cy="384"/>
            </a:xfrm>
          </p:grpSpPr>
          <p:sp>
            <p:nvSpPr>
              <p:cNvPr id="97310" name="Line 31"/>
              <p:cNvSpPr>
                <a:spLocks noChangeShapeType="1"/>
              </p:cNvSpPr>
              <p:nvPr/>
            </p:nvSpPr>
            <p:spPr bwMode="auto">
              <a:xfrm>
                <a:off x="3456" y="2688"/>
                <a:ext cx="0" cy="38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11" name="Line 32"/>
              <p:cNvSpPr>
                <a:spLocks noChangeShapeType="1"/>
              </p:cNvSpPr>
              <p:nvPr/>
            </p:nvSpPr>
            <p:spPr bwMode="auto">
              <a:xfrm flipH="1">
                <a:off x="1728" y="3072"/>
                <a:ext cx="1728"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12" name="Line 33"/>
              <p:cNvSpPr>
                <a:spLocks noChangeShapeType="1"/>
              </p:cNvSpPr>
              <p:nvPr/>
            </p:nvSpPr>
            <p:spPr bwMode="auto">
              <a:xfrm flipV="1">
                <a:off x="1728" y="2736"/>
                <a:ext cx="0" cy="336"/>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7313" name="Text Box 34"/>
            <p:cNvSpPr txBox="1">
              <a:spLocks noChangeArrowheads="1"/>
            </p:cNvSpPr>
            <p:nvPr/>
          </p:nvSpPr>
          <p:spPr bwMode="auto">
            <a:xfrm>
              <a:off x="2496" y="2784"/>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solidFill>
                    <a:srgbClr val="FF0000"/>
                  </a:solidFill>
                  <a:latin typeface="Tahoma" pitchFamily="34" charset="0"/>
                  <a:ea typeface="宋体" pitchFamily="2" charset="-122"/>
                </a:rPr>
                <a:t>换入</a:t>
              </a:r>
            </a:p>
          </p:txBody>
        </p:sp>
      </p:grpSp>
      <p:grpSp>
        <p:nvGrpSpPr>
          <p:cNvPr id="206883" name="Group 35"/>
          <p:cNvGrpSpPr>
            <a:grpSpLocks/>
          </p:cNvGrpSpPr>
          <p:nvPr/>
        </p:nvGrpSpPr>
        <p:grpSpPr bwMode="auto">
          <a:xfrm>
            <a:off x="2819400" y="2438400"/>
            <a:ext cx="2514600" cy="1447800"/>
            <a:chOff x="1776" y="1536"/>
            <a:chExt cx="1584" cy="912"/>
          </a:xfrm>
        </p:grpSpPr>
        <p:grpSp>
          <p:nvGrpSpPr>
            <p:cNvPr id="97315" name="Group 36"/>
            <p:cNvGrpSpPr>
              <a:grpSpLocks/>
            </p:cNvGrpSpPr>
            <p:nvPr/>
          </p:nvGrpSpPr>
          <p:grpSpPr bwMode="auto">
            <a:xfrm>
              <a:off x="1776" y="1536"/>
              <a:ext cx="1584" cy="912"/>
              <a:chOff x="1680" y="1536"/>
              <a:chExt cx="1584" cy="816"/>
            </a:xfrm>
          </p:grpSpPr>
          <p:sp>
            <p:nvSpPr>
              <p:cNvPr id="97316" name="Line 37"/>
              <p:cNvSpPr>
                <a:spLocks noChangeShapeType="1"/>
              </p:cNvSpPr>
              <p:nvPr/>
            </p:nvSpPr>
            <p:spPr bwMode="auto">
              <a:xfrm>
                <a:off x="3264" y="1536"/>
                <a:ext cx="0" cy="24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17" name="Line 38"/>
              <p:cNvSpPr>
                <a:spLocks noChangeShapeType="1"/>
              </p:cNvSpPr>
              <p:nvPr/>
            </p:nvSpPr>
            <p:spPr bwMode="auto">
              <a:xfrm flipH="1">
                <a:off x="1680" y="1776"/>
                <a:ext cx="1584"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18" name="Line 39"/>
              <p:cNvSpPr>
                <a:spLocks noChangeShapeType="1"/>
              </p:cNvSpPr>
              <p:nvPr/>
            </p:nvSpPr>
            <p:spPr bwMode="auto">
              <a:xfrm>
                <a:off x="1680" y="1776"/>
                <a:ext cx="0" cy="576"/>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7319" name="Text Box 40"/>
            <p:cNvSpPr txBox="1">
              <a:spLocks noChangeArrowheads="1"/>
            </p:cNvSpPr>
            <p:nvPr/>
          </p:nvSpPr>
          <p:spPr bwMode="auto">
            <a:xfrm>
              <a:off x="2304" y="153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solidFill>
                    <a:srgbClr val="FF0000"/>
                  </a:solidFill>
                  <a:latin typeface="Tahoma" pitchFamily="34" charset="0"/>
                  <a:ea typeface="宋体" pitchFamily="2" charset="-122"/>
                </a:rPr>
                <a:t>换入</a:t>
              </a:r>
            </a:p>
          </p:txBody>
        </p:sp>
      </p:grpSp>
      <p:grpSp>
        <p:nvGrpSpPr>
          <p:cNvPr id="206889" name="Group 41"/>
          <p:cNvGrpSpPr>
            <a:grpSpLocks/>
          </p:cNvGrpSpPr>
          <p:nvPr/>
        </p:nvGrpSpPr>
        <p:grpSpPr bwMode="auto">
          <a:xfrm>
            <a:off x="3276600" y="1752600"/>
            <a:ext cx="1524000" cy="457200"/>
            <a:chOff x="2064" y="1104"/>
            <a:chExt cx="960" cy="288"/>
          </a:xfrm>
        </p:grpSpPr>
        <p:sp>
          <p:nvSpPr>
            <p:cNvPr id="97321" name="Line 42"/>
            <p:cNvSpPr>
              <a:spLocks noChangeShapeType="1"/>
            </p:cNvSpPr>
            <p:nvPr/>
          </p:nvSpPr>
          <p:spPr bwMode="auto">
            <a:xfrm flipH="1">
              <a:off x="2064" y="1392"/>
              <a:ext cx="96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22" name="Text Box 43"/>
            <p:cNvSpPr txBox="1">
              <a:spLocks noChangeArrowheads="1"/>
            </p:cNvSpPr>
            <p:nvPr/>
          </p:nvSpPr>
          <p:spPr bwMode="auto">
            <a:xfrm>
              <a:off x="2304" y="1104"/>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solidFill>
                    <a:srgbClr val="FF0000"/>
                  </a:solidFill>
                  <a:latin typeface="Tahoma" pitchFamily="34" charset="0"/>
                  <a:ea typeface="宋体" pitchFamily="2" charset="-122"/>
                </a:rPr>
                <a:t>回收</a:t>
              </a:r>
            </a:p>
          </p:txBody>
        </p:sp>
      </p:grpSp>
      <p:grpSp>
        <p:nvGrpSpPr>
          <p:cNvPr id="206892" name="Group 44"/>
          <p:cNvGrpSpPr>
            <a:grpSpLocks/>
          </p:cNvGrpSpPr>
          <p:nvPr/>
        </p:nvGrpSpPr>
        <p:grpSpPr bwMode="auto">
          <a:xfrm>
            <a:off x="6400800" y="2514600"/>
            <a:ext cx="1676400" cy="3124200"/>
            <a:chOff x="4032" y="1584"/>
            <a:chExt cx="1056" cy="1968"/>
          </a:xfrm>
        </p:grpSpPr>
        <p:sp>
          <p:nvSpPr>
            <p:cNvPr id="97324" name="Line 45"/>
            <p:cNvSpPr>
              <a:spLocks noChangeShapeType="1"/>
            </p:cNvSpPr>
            <p:nvPr/>
          </p:nvSpPr>
          <p:spPr bwMode="auto">
            <a:xfrm>
              <a:off x="4032" y="2736"/>
              <a:ext cx="0" cy="816"/>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25" name="Line 46"/>
            <p:cNvSpPr>
              <a:spLocks noChangeShapeType="1"/>
            </p:cNvSpPr>
            <p:nvPr/>
          </p:nvSpPr>
          <p:spPr bwMode="auto">
            <a:xfrm flipV="1">
              <a:off x="4992" y="1584"/>
              <a:ext cx="0" cy="1296"/>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26" name="Text Box 47"/>
            <p:cNvSpPr txBox="1">
              <a:spLocks noChangeArrowheads="1"/>
            </p:cNvSpPr>
            <p:nvPr/>
          </p:nvSpPr>
          <p:spPr bwMode="auto">
            <a:xfrm>
              <a:off x="4032" y="2928"/>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solidFill>
                    <a:srgbClr val="FF0000"/>
                  </a:solidFill>
                  <a:latin typeface="Tahoma" pitchFamily="34" charset="0"/>
                  <a:ea typeface="宋体" pitchFamily="2" charset="-122"/>
                </a:rPr>
                <a:t>释放</a:t>
              </a:r>
            </a:p>
          </p:txBody>
        </p:sp>
        <p:sp>
          <p:nvSpPr>
            <p:cNvPr id="97327" name="Text Box 48"/>
            <p:cNvSpPr txBox="1">
              <a:spLocks noChangeArrowheads="1"/>
            </p:cNvSpPr>
            <p:nvPr/>
          </p:nvSpPr>
          <p:spPr bwMode="auto">
            <a:xfrm>
              <a:off x="4512" y="1920"/>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solidFill>
                    <a:srgbClr val="FF0000"/>
                  </a:solidFill>
                  <a:latin typeface="Tahoma" pitchFamily="34" charset="0"/>
                  <a:ea typeface="宋体" pitchFamily="2" charset="-122"/>
                </a:rPr>
                <a:t>变为</a:t>
              </a:r>
            </a:p>
          </p:txBody>
        </p:sp>
        <p:sp>
          <p:nvSpPr>
            <p:cNvPr id="97328" name="Line 49"/>
            <p:cNvSpPr>
              <a:spLocks noChangeShapeType="1"/>
            </p:cNvSpPr>
            <p:nvPr/>
          </p:nvSpPr>
          <p:spPr bwMode="auto">
            <a:xfrm>
              <a:off x="4032" y="2880"/>
              <a:ext cx="960"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7329" name="Line 50"/>
          <p:cNvSpPr>
            <a:spLocks noChangeShapeType="1"/>
          </p:cNvSpPr>
          <p:nvPr/>
        </p:nvSpPr>
        <p:spPr bwMode="auto">
          <a:xfrm>
            <a:off x="1295400" y="1447800"/>
            <a:ext cx="0" cy="3810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30" name="Text Box 51"/>
          <p:cNvSpPr txBox="1">
            <a:spLocks noChangeArrowheads="1"/>
          </p:cNvSpPr>
          <p:nvPr/>
        </p:nvSpPr>
        <p:spPr bwMode="auto">
          <a:xfrm>
            <a:off x="762000" y="2057400"/>
            <a:ext cx="5334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solidFill>
                  <a:schemeClr val="tx2"/>
                </a:solidFill>
                <a:latin typeface="Tahoma" pitchFamily="34" charset="0"/>
                <a:ea typeface="宋体" pitchFamily="2" charset="-122"/>
              </a:rPr>
              <a:t>内</a:t>
            </a:r>
          </a:p>
          <a:p>
            <a:pPr>
              <a:spcBef>
                <a:spcPct val="50000"/>
              </a:spcBef>
            </a:pPr>
            <a:r>
              <a:rPr lang="zh-CN" altLang="en-US" sz="2400" b="1">
                <a:solidFill>
                  <a:schemeClr val="tx2"/>
                </a:solidFill>
                <a:latin typeface="Tahoma" pitchFamily="34" charset="0"/>
                <a:ea typeface="宋体" pitchFamily="2" charset="-122"/>
              </a:rPr>
              <a:t>存</a:t>
            </a:r>
          </a:p>
          <a:p>
            <a:pPr>
              <a:spcBef>
                <a:spcPct val="50000"/>
              </a:spcBef>
            </a:pPr>
            <a:r>
              <a:rPr lang="zh-CN" altLang="en-US" sz="2400" b="1">
                <a:solidFill>
                  <a:schemeClr val="tx2"/>
                </a:solidFill>
                <a:latin typeface="Tahoma" pitchFamily="34" charset="0"/>
                <a:ea typeface="宋体" pitchFamily="2" charset="-122"/>
              </a:rPr>
              <a:t>空</a:t>
            </a:r>
          </a:p>
          <a:p>
            <a:pPr>
              <a:spcBef>
                <a:spcPct val="50000"/>
              </a:spcBef>
            </a:pPr>
            <a:r>
              <a:rPr lang="zh-CN" altLang="en-US" sz="2400" b="1">
                <a:solidFill>
                  <a:schemeClr val="tx2"/>
                </a:solidFill>
                <a:latin typeface="Tahoma" pitchFamily="34" charset="0"/>
                <a:ea typeface="宋体" pitchFamily="2" charset="-122"/>
              </a:rPr>
              <a:t>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6865"/>
                                        </p:tgtEl>
                                        <p:attrNameLst>
                                          <p:attrName>style.visibility</p:attrName>
                                        </p:attrNameLst>
                                      </p:cBhvr>
                                      <p:to>
                                        <p:strVal val="visible"/>
                                      </p:to>
                                    </p:set>
                                    <p:anim calcmode="lin" valueType="num">
                                      <p:cBhvr additive="base">
                                        <p:cTn id="7" dur="500" fill="hold"/>
                                        <p:tgtEl>
                                          <p:spTgt spid="206865"/>
                                        </p:tgtEl>
                                        <p:attrNameLst>
                                          <p:attrName>ppt_x</p:attrName>
                                        </p:attrNameLst>
                                      </p:cBhvr>
                                      <p:tavLst>
                                        <p:tav tm="0">
                                          <p:val>
                                            <p:strVal val="0-#ppt_w/2"/>
                                          </p:val>
                                        </p:tav>
                                        <p:tav tm="100000">
                                          <p:val>
                                            <p:strVal val="#ppt_x"/>
                                          </p:val>
                                        </p:tav>
                                      </p:tavLst>
                                    </p:anim>
                                    <p:anim calcmode="lin" valueType="num">
                                      <p:cBhvr additive="base">
                                        <p:cTn id="8" dur="500" fill="hold"/>
                                        <p:tgtEl>
                                          <p:spTgt spid="20686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6868"/>
                                        </p:tgtEl>
                                        <p:attrNameLst>
                                          <p:attrName>style.visibility</p:attrName>
                                        </p:attrNameLst>
                                      </p:cBhvr>
                                      <p:to>
                                        <p:strVal val="visible"/>
                                      </p:to>
                                    </p:set>
                                    <p:anim calcmode="lin" valueType="num">
                                      <p:cBhvr additive="base">
                                        <p:cTn id="13" dur="500" fill="hold"/>
                                        <p:tgtEl>
                                          <p:spTgt spid="206868"/>
                                        </p:tgtEl>
                                        <p:attrNameLst>
                                          <p:attrName>ppt_x</p:attrName>
                                        </p:attrNameLst>
                                      </p:cBhvr>
                                      <p:tavLst>
                                        <p:tav tm="0">
                                          <p:val>
                                            <p:strVal val="0-#ppt_w/2"/>
                                          </p:val>
                                        </p:tav>
                                        <p:tav tm="100000">
                                          <p:val>
                                            <p:strVal val="#ppt_x"/>
                                          </p:val>
                                        </p:tav>
                                      </p:tavLst>
                                    </p:anim>
                                    <p:anim calcmode="lin" valueType="num">
                                      <p:cBhvr additive="base">
                                        <p:cTn id="14" dur="500" fill="hold"/>
                                        <p:tgtEl>
                                          <p:spTgt spid="20686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06871"/>
                                        </p:tgtEl>
                                        <p:attrNameLst>
                                          <p:attrName>style.visibility</p:attrName>
                                        </p:attrNameLst>
                                      </p:cBhvr>
                                      <p:to>
                                        <p:strVal val="visible"/>
                                      </p:to>
                                    </p:set>
                                    <p:anim calcmode="lin" valueType="num">
                                      <p:cBhvr additive="base">
                                        <p:cTn id="19" dur="500" fill="hold"/>
                                        <p:tgtEl>
                                          <p:spTgt spid="206871"/>
                                        </p:tgtEl>
                                        <p:attrNameLst>
                                          <p:attrName>ppt_x</p:attrName>
                                        </p:attrNameLst>
                                      </p:cBhvr>
                                      <p:tavLst>
                                        <p:tav tm="0">
                                          <p:val>
                                            <p:strVal val="0-#ppt_w/2"/>
                                          </p:val>
                                        </p:tav>
                                        <p:tav tm="100000">
                                          <p:val>
                                            <p:strVal val="#ppt_x"/>
                                          </p:val>
                                        </p:tav>
                                      </p:tavLst>
                                    </p:anim>
                                    <p:anim calcmode="lin" valueType="num">
                                      <p:cBhvr additive="base">
                                        <p:cTn id="20" dur="500" fill="hold"/>
                                        <p:tgtEl>
                                          <p:spTgt spid="20687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06877"/>
                                        </p:tgtEl>
                                        <p:attrNameLst>
                                          <p:attrName>style.visibility</p:attrName>
                                        </p:attrNameLst>
                                      </p:cBhvr>
                                      <p:to>
                                        <p:strVal val="visible"/>
                                      </p:to>
                                    </p:set>
                                    <p:anim calcmode="lin" valueType="num">
                                      <p:cBhvr additive="base">
                                        <p:cTn id="25" dur="500" fill="hold"/>
                                        <p:tgtEl>
                                          <p:spTgt spid="206877"/>
                                        </p:tgtEl>
                                        <p:attrNameLst>
                                          <p:attrName>ppt_x</p:attrName>
                                        </p:attrNameLst>
                                      </p:cBhvr>
                                      <p:tavLst>
                                        <p:tav tm="0">
                                          <p:val>
                                            <p:strVal val="0-#ppt_w/2"/>
                                          </p:val>
                                        </p:tav>
                                        <p:tav tm="100000">
                                          <p:val>
                                            <p:strVal val="#ppt_x"/>
                                          </p:val>
                                        </p:tav>
                                      </p:tavLst>
                                    </p:anim>
                                    <p:anim calcmode="lin" valueType="num">
                                      <p:cBhvr additive="base">
                                        <p:cTn id="26" dur="500" fill="hold"/>
                                        <p:tgtEl>
                                          <p:spTgt spid="20687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06883"/>
                                        </p:tgtEl>
                                        <p:attrNameLst>
                                          <p:attrName>style.visibility</p:attrName>
                                        </p:attrNameLst>
                                      </p:cBhvr>
                                      <p:to>
                                        <p:strVal val="visible"/>
                                      </p:to>
                                    </p:set>
                                    <p:anim calcmode="lin" valueType="num">
                                      <p:cBhvr additive="base">
                                        <p:cTn id="31" dur="500" fill="hold"/>
                                        <p:tgtEl>
                                          <p:spTgt spid="206883"/>
                                        </p:tgtEl>
                                        <p:attrNameLst>
                                          <p:attrName>ppt_x</p:attrName>
                                        </p:attrNameLst>
                                      </p:cBhvr>
                                      <p:tavLst>
                                        <p:tav tm="0">
                                          <p:val>
                                            <p:strVal val="0-#ppt_w/2"/>
                                          </p:val>
                                        </p:tav>
                                        <p:tav tm="100000">
                                          <p:val>
                                            <p:strVal val="#ppt_x"/>
                                          </p:val>
                                        </p:tav>
                                      </p:tavLst>
                                    </p:anim>
                                    <p:anim calcmode="lin" valueType="num">
                                      <p:cBhvr additive="base">
                                        <p:cTn id="32" dur="500" fill="hold"/>
                                        <p:tgtEl>
                                          <p:spTgt spid="20688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06892"/>
                                        </p:tgtEl>
                                        <p:attrNameLst>
                                          <p:attrName>style.visibility</p:attrName>
                                        </p:attrNameLst>
                                      </p:cBhvr>
                                      <p:to>
                                        <p:strVal val="visible"/>
                                      </p:to>
                                    </p:set>
                                    <p:anim calcmode="lin" valueType="num">
                                      <p:cBhvr additive="base">
                                        <p:cTn id="37" dur="500" fill="hold"/>
                                        <p:tgtEl>
                                          <p:spTgt spid="206892"/>
                                        </p:tgtEl>
                                        <p:attrNameLst>
                                          <p:attrName>ppt_x</p:attrName>
                                        </p:attrNameLst>
                                      </p:cBhvr>
                                      <p:tavLst>
                                        <p:tav tm="0">
                                          <p:val>
                                            <p:strVal val="0-#ppt_w/2"/>
                                          </p:val>
                                        </p:tav>
                                        <p:tav tm="100000">
                                          <p:val>
                                            <p:strVal val="#ppt_x"/>
                                          </p:val>
                                        </p:tav>
                                      </p:tavLst>
                                    </p:anim>
                                    <p:anim calcmode="lin" valueType="num">
                                      <p:cBhvr additive="base">
                                        <p:cTn id="38" dur="500" fill="hold"/>
                                        <p:tgtEl>
                                          <p:spTgt spid="20689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206889"/>
                                        </p:tgtEl>
                                        <p:attrNameLst>
                                          <p:attrName>style.visibility</p:attrName>
                                        </p:attrNameLst>
                                      </p:cBhvr>
                                      <p:to>
                                        <p:strVal val="visible"/>
                                      </p:to>
                                    </p:set>
                                    <p:anim calcmode="lin" valueType="num">
                                      <p:cBhvr additive="base">
                                        <p:cTn id="43" dur="500" fill="hold"/>
                                        <p:tgtEl>
                                          <p:spTgt spid="206889"/>
                                        </p:tgtEl>
                                        <p:attrNameLst>
                                          <p:attrName>ppt_x</p:attrName>
                                        </p:attrNameLst>
                                      </p:cBhvr>
                                      <p:tavLst>
                                        <p:tav tm="0">
                                          <p:val>
                                            <p:strVal val="0-#ppt_w/2"/>
                                          </p:val>
                                        </p:tav>
                                        <p:tav tm="100000">
                                          <p:val>
                                            <p:strVal val="#ppt_x"/>
                                          </p:val>
                                        </p:tav>
                                      </p:tavLst>
                                    </p:anim>
                                    <p:anim calcmode="lin" valueType="num">
                                      <p:cBhvr additive="base">
                                        <p:cTn id="44" dur="500" fill="hold"/>
                                        <p:tgtEl>
                                          <p:spTgt spid="2068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5.2	</a:t>
            </a:r>
            <a:r>
              <a:rPr lang="zh-CN" altLang="en-US" smtClean="0"/>
              <a:t>请求分页存储管理 </a:t>
            </a:r>
          </a:p>
        </p:txBody>
      </p:sp>
      <p:sp>
        <p:nvSpPr>
          <p:cNvPr id="166915" name="Rectangle 3"/>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Times New Roman" pitchFamily="18" charset="0"/>
              </a:rPr>
              <a:t>请求页式管理和预调入页式管理</a:t>
            </a:r>
          </a:p>
          <a:p>
            <a:pPr lvl="1" eaLnBrk="1" hangingPunct="1"/>
            <a:r>
              <a:rPr lang="zh-CN" altLang="en-US" smtClean="0">
                <a:latin typeface="Times New Roman" pitchFamily="18" charset="0"/>
              </a:rPr>
              <a:t>请求页式管理</a:t>
            </a:r>
          </a:p>
          <a:p>
            <a:pPr lvl="2" eaLnBrk="1" hangingPunct="1"/>
            <a:r>
              <a:rPr lang="zh-CN" altLang="en-US" smtClean="0">
                <a:latin typeface="Times New Roman" pitchFamily="18" charset="0"/>
              </a:rPr>
              <a:t>当需要执行的指令或访问的数据不在内存时，产生缺页中断，系统将外存中相应的页面调入内存。</a:t>
            </a:r>
          </a:p>
          <a:p>
            <a:pPr lvl="1" eaLnBrk="1" hangingPunct="1"/>
            <a:r>
              <a:rPr lang="zh-CN" altLang="en-US" smtClean="0">
                <a:latin typeface="Times New Roman" pitchFamily="18" charset="0"/>
              </a:rPr>
              <a:t>预调入页式管理</a:t>
            </a:r>
          </a:p>
          <a:p>
            <a:pPr lvl="2" eaLnBrk="1" hangingPunct="1"/>
            <a:r>
              <a:rPr lang="zh-CN" altLang="en-US" smtClean="0">
                <a:latin typeface="Times New Roman" pitchFamily="18" charset="0"/>
              </a:rPr>
              <a:t>系统对那些在外存中的页进行调入顺序计算，估计出这些页中的指令和数据的执行和被访问的顺序，并按此顺序将它们调入和调出内存。</a:t>
            </a:r>
          </a:p>
          <a:p>
            <a:pPr algn="just" eaLnBrk="1" hangingPunct="1">
              <a:spcBef>
                <a:spcPct val="50000"/>
              </a:spcBef>
              <a:buClr>
                <a:schemeClr val="bg1"/>
              </a:buClr>
              <a:buFont typeface="Wingdings" panose="05000000000000000000" pitchFamily="2" charset="2"/>
              <a:buNone/>
            </a:pP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6915">
                                            <p:txEl>
                                              <p:pRg st="1" end="1"/>
                                            </p:txEl>
                                          </p:spTgt>
                                        </p:tgtEl>
                                        <p:attrNameLst>
                                          <p:attrName>style.visibility</p:attrName>
                                        </p:attrNameLst>
                                      </p:cBhvr>
                                      <p:to>
                                        <p:strVal val="visible"/>
                                      </p:to>
                                    </p:set>
                                    <p:animEffect transition="in" filter="blinds(horizontal)">
                                      <p:cBhvr>
                                        <p:cTn id="7" dur="500"/>
                                        <p:tgtEl>
                                          <p:spTgt spid="16691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6915">
                                            <p:txEl>
                                              <p:pRg st="2" end="2"/>
                                            </p:txEl>
                                          </p:spTgt>
                                        </p:tgtEl>
                                        <p:attrNameLst>
                                          <p:attrName>style.visibility</p:attrName>
                                        </p:attrNameLst>
                                      </p:cBhvr>
                                      <p:to>
                                        <p:strVal val="visible"/>
                                      </p:to>
                                    </p:set>
                                    <p:animEffect transition="in" filter="blinds(horizontal)">
                                      <p:cBhvr>
                                        <p:cTn id="10" dur="500"/>
                                        <p:tgtEl>
                                          <p:spTgt spid="16691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66915">
                                            <p:txEl>
                                              <p:pRg st="3" end="3"/>
                                            </p:txEl>
                                          </p:spTgt>
                                        </p:tgtEl>
                                        <p:attrNameLst>
                                          <p:attrName>style.visibility</p:attrName>
                                        </p:attrNameLst>
                                      </p:cBhvr>
                                      <p:to>
                                        <p:strVal val="visible"/>
                                      </p:to>
                                    </p:set>
                                    <p:animEffect transition="in" filter="blinds(horizontal)">
                                      <p:cBhvr>
                                        <p:cTn id="15" dur="500"/>
                                        <p:tgtEl>
                                          <p:spTgt spid="16691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66915">
                                            <p:txEl>
                                              <p:pRg st="4" end="4"/>
                                            </p:txEl>
                                          </p:spTgt>
                                        </p:tgtEl>
                                        <p:attrNameLst>
                                          <p:attrName>style.visibility</p:attrName>
                                        </p:attrNameLst>
                                      </p:cBhvr>
                                      <p:to>
                                        <p:strVal val="visible"/>
                                      </p:to>
                                    </p:set>
                                    <p:animEffect transition="in" filter="blinds(horizontal)">
                                      <p:cBhvr>
                                        <p:cTn id="18" dur="500"/>
                                        <p:tgtEl>
                                          <p:spTgt spid="166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7"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5.2	</a:t>
            </a:r>
            <a:r>
              <a:rPr lang="zh-CN" altLang="en-US" smtClean="0"/>
              <a:t>请求分页存储管理 </a:t>
            </a:r>
          </a:p>
        </p:txBody>
      </p:sp>
      <p:sp>
        <p:nvSpPr>
          <p:cNvPr id="167938" name="Rectangle 2"/>
          <p:cNvSpPr>
            <a:spLocks noGrp="1" noChangeArrowheads="1"/>
          </p:cNvSpPr>
          <p:nvPr>
            <p:ph idx="1"/>
          </p:nvPr>
        </p:nvSpPr>
        <p:spPr bwMode="auto">
          <a:xfrm>
            <a:off x="457200" y="1366838"/>
            <a:ext cx="8229600" cy="4759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zh-CN" altLang="en-US" smtClean="0">
                <a:latin typeface="Times New Roman" pitchFamily="18" charset="0"/>
              </a:rPr>
              <a:t>实现原理</a:t>
            </a:r>
          </a:p>
          <a:p>
            <a:pPr lvl="1" eaLnBrk="1" hangingPunct="1">
              <a:lnSpc>
                <a:spcPct val="90000"/>
              </a:lnSpc>
            </a:pPr>
            <a:r>
              <a:rPr lang="zh-CN" altLang="en-US" smtClean="0">
                <a:latin typeface="Times New Roman" pitchFamily="18" charset="0"/>
              </a:rPr>
              <a:t>要访问的虚页在不在内存</a:t>
            </a:r>
          </a:p>
          <a:p>
            <a:pPr lvl="2" eaLnBrk="1" hangingPunct="1">
              <a:lnSpc>
                <a:spcPct val="90000"/>
              </a:lnSpc>
            </a:pPr>
            <a:r>
              <a:rPr lang="zh-CN" altLang="en-US" smtClean="0">
                <a:latin typeface="Times New Roman" pitchFamily="18" charset="0"/>
              </a:rPr>
              <a:t>扩充页表功能</a:t>
            </a:r>
          </a:p>
          <a:p>
            <a:pPr lvl="2" eaLnBrk="1" hangingPunct="1">
              <a:lnSpc>
                <a:spcPct val="90000"/>
              </a:lnSpc>
            </a:pPr>
            <a:r>
              <a:rPr lang="zh-CN" altLang="en-US" smtClean="0">
                <a:latin typeface="Times New Roman" pitchFamily="18" charset="0"/>
              </a:rPr>
              <a:t>由动态地址变换机构产生缺页中断。</a:t>
            </a:r>
          </a:p>
          <a:p>
            <a:pPr lvl="1" eaLnBrk="1" hangingPunct="1">
              <a:lnSpc>
                <a:spcPct val="90000"/>
              </a:lnSpc>
            </a:pPr>
            <a:r>
              <a:rPr lang="zh-CN" altLang="en-US" smtClean="0">
                <a:latin typeface="Times New Roman" pitchFamily="18" charset="0"/>
              </a:rPr>
              <a:t>页面的调入调出</a:t>
            </a:r>
          </a:p>
          <a:p>
            <a:pPr lvl="2" eaLnBrk="1" hangingPunct="1">
              <a:lnSpc>
                <a:spcPct val="90000"/>
              </a:lnSpc>
            </a:pPr>
            <a:r>
              <a:rPr lang="zh-CN" altLang="en-US" smtClean="0">
                <a:latin typeface="Times New Roman" pitchFamily="18" charset="0"/>
              </a:rPr>
              <a:t>调入：有无空白页，是否淘汰一页，修改页表。</a:t>
            </a:r>
          </a:p>
          <a:p>
            <a:pPr lvl="2" eaLnBrk="1" hangingPunct="1">
              <a:lnSpc>
                <a:spcPct val="90000"/>
              </a:lnSpc>
            </a:pPr>
            <a:r>
              <a:rPr lang="zh-CN" altLang="en-US" smtClean="0">
                <a:latin typeface="Times New Roman" pitchFamily="18" charset="0"/>
              </a:rPr>
              <a:t>调出（淘汰）</a:t>
            </a:r>
          </a:p>
          <a:p>
            <a:pPr lvl="1" eaLnBrk="1" hangingPunct="1">
              <a:lnSpc>
                <a:spcPct val="90000"/>
              </a:lnSpc>
            </a:pPr>
            <a:r>
              <a:rPr lang="zh-CN" altLang="en-US" smtClean="0">
                <a:latin typeface="Times New Roman" pitchFamily="18" charset="0"/>
              </a:rPr>
              <a:t>处理过程</a:t>
            </a:r>
            <a:r>
              <a:rPr lang="en-US" altLang="zh-CN" smtClean="0">
                <a:latin typeface="Times New Roman" pitchFamily="18" charset="0"/>
              </a:rPr>
              <a:t>:</a:t>
            </a:r>
            <a:r>
              <a:rPr lang="zh-CN" altLang="en-US" smtClean="0">
                <a:latin typeface="Times New Roman" pitchFamily="18" charset="0"/>
              </a:rPr>
              <a:t>当传输进程某页时，阻塞，系统调度另一进程。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167938">
                                            <p:txEl>
                                              <p:pRg st="0" end="0"/>
                                            </p:txEl>
                                          </p:spTgt>
                                        </p:tgtEl>
                                        <p:attrNameLst>
                                          <p:attrName>style.visibility</p:attrName>
                                        </p:attrNameLst>
                                      </p:cBhvr>
                                      <p:to>
                                        <p:strVal val="visible"/>
                                      </p:to>
                                    </p:set>
                                    <p:animEffect transition="in" filter="strips(downLeft)">
                                      <p:cBhvr>
                                        <p:cTn id="7" dur="500"/>
                                        <p:tgtEl>
                                          <p:spTgt spid="1679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167938">
                                            <p:txEl>
                                              <p:pRg st="1" end="1"/>
                                            </p:txEl>
                                          </p:spTgt>
                                        </p:tgtEl>
                                        <p:attrNameLst>
                                          <p:attrName>style.visibility</p:attrName>
                                        </p:attrNameLst>
                                      </p:cBhvr>
                                      <p:to>
                                        <p:strVal val="visible"/>
                                      </p:to>
                                    </p:set>
                                    <p:animEffect transition="in" filter="strips(downLeft)">
                                      <p:cBhvr>
                                        <p:cTn id="12" dur="500"/>
                                        <p:tgtEl>
                                          <p:spTgt spid="167938">
                                            <p:txEl>
                                              <p:pRg st="1" end="1"/>
                                            </p:txEl>
                                          </p:spTgt>
                                        </p:tgtEl>
                                      </p:cBhvr>
                                    </p:animEffect>
                                  </p:childTnLst>
                                </p:cTn>
                              </p:par>
                              <p:par>
                                <p:cTn id="13" presetID="18" presetClass="entr" presetSubtype="12" fill="hold" nodeType="withEffect">
                                  <p:stCondLst>
                                    <p:cond delay="0"/>
                                  </p:stCondLst>
                                  <p:childTnLst>
                                    <p:set>
                                      <p:cBhvr>
                                        <p:cTn id="14" dur="1" fill="hold">
                                          <p:stCondLst>
                                            <p:cond delay="0"/>
                                          </p:stCondLst>
                                        </p:cTn>
                                        <p:tgtEl>
                                          <p:spTgt spid="167938">
                                            <p:txEl>
                                              <p:pRg st="2" end="2"/>
                                            </p:txEl>
                                          </p:spTgt>
                                        </p:tgtEl>
                                        <p:attrNameLst>
                                          <p:attrName>style.visibility</p:attrName>
                                        </p:attrNameLst>
                                      </p:cBhvr>
                                      <p:to>
                                        <p:strVal val="visible"/>
                                      </p:to>
                                    </p:set>
                                    <p:animEffect transition="in" filter="strips(downLeft)">
                                      <p:cBhvr>
                                        <p:cTn id="15" dur="500"/>
                                        <p:tgtEl>
                                          <p:spTgt spid="167938">
                                            <p:txEl>
                                              <p:pRg st="2" end="2"/>
                                            </p:txEl>
                                          </p:spTgt>
                                        </p:tgtEl>
                                      </p:cBhvr>
                                    </p:animEffect>
                                  </p:childTnLst>
                                </p:cTn>
                              </p:par>
                              <p:par>
                                <p:cTn id="16" presetID="18" presetClass="entr" presetSubtype="12" fill="hold" nodeType="withEffect">
                                  <p:stCondLst>
                                    <p:cond delay="0"/>
                                  </p:stCondLst>
                                  <p:childTnLst>
                                    <p:set>
                                      <p:cBhvr>
                                        <p:cTn id="17" dur="1" fill="hold">
                                          <p:stCondLst>
                                            <p:cond delay="0"/>
                                          </p:stCondLst>
                                        </p:cTn>
                                        <p:tgtEl>
                                          <p:spTgt spid="167938">
                                            <p:txEl>
                                              <p:pRg st="3" end="3"/>
                                            </p:txEl>
                                          </p:spTgt>
                                        </p:tgtEl>
                                        <p:attrNameLst>
                                          <p:attrName>style.visibility</p:attrName>
                                        </p:attrNameLst>
                                      </p:cBhvr>
                                      <p:to>
                                        <p:strVal val="visible"/>
                                      </p:to>
                                    </p:set>
                                    <p:animEffect transition="in" filter="strips(downLeft)">
                                      <p:cBhvr>
                                        <p:cTn id="18" dur="500"/>
                                        <p:tgtEl>
                                          <p:spTgt spid="167938">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12" fill="hold" nodeType="clickEffect">
                                  <p:stCondLst>
                                    <p:cond delay="0"/>
                                  </p:stCondLst>
                                  <p:childTnLst>
                                    <p:set>
                                      <p:cBhvr>
                                        <p:cTn id="22" dur="1" fill="hold">
                                          <p:stCondLst>
                                            <p:cond delay="0"/>
                                          </p:stCondLst>
                                        </p:cTn>
                                        <p:tgtEl>
                                          <p:spTgt spid="167938">
                                            <p:txEl>
                                              <p:pRg st="4" end="4"/>
                                            </p:txEl>
                                          </p:spTgt>
                                        </p:tgtEl>
                                        <p:attrNameLst>
                                          <p:attrName>style.visibility</p:attrName>
                                        </p:attrNameLst>
                                      </p:cBhvr>
                                      <p:to>
                                        <p:strVal val="visible"/>
                                      </p:to>
                                    </p:set>
                                    <p:animEffect transition="in" filter="strips(downLeft)">
                                      <p:cBhvr>
                                        <p:cTn id="23" dur="500"/>
                                        <p:tgtEl>
                                          <p:spTgt spid="167938">
                                            <p:txEl>
                                              <p:pRg st="4" end="4"/>
                                            </p:txEl>
                                          </p:spTgt>
                                        </p:tgtEl>
                                      </p:cBhvr>
                                    </p:animEffect>
                                  </p:childTnLst>
                                </p:cTn>
                              </p:par>
                              <p:par>
                                <p:cTn id="24" presetID="18" presetClass="entr" presetSubtype="12" fill="hold" nodeType="withEffect">
                                  <p:stCondLst>
                                    <p:cond delay="0"/>
                                  </p:stCondLst>
                                  <p:childTnLst>
                                    <p:set>
                                      <p:cBhvr>
                                        <p:cTn id="25" dur="1" fill="hold">
                                          <p:stCondLst>
                                            <p:cond delay="0"/>
                                          </p:stCondLst>
                                        </p:cTn>
                                        <p:tgtEl>
                                          <p:spTgt spid="167938">
                                            <p:txEl>
                                              <p:pRg st="5" end="5"/>
                                            </p:txEl>
                                          </p:spTgt>
                                        </p:tgtEl>
                                        <p:attrNameLst>
                                          <p:attrName>style.visibility</p:attrName>
                                        </p:attrNameLst>
                                      </p:cBhvr>
                                      <p:to>
                                        <p:strVal val="visible"/>
                                      </p:to>
                                    </p:set>
                                    <p:animEffect transition="in" filter="strips(downLeft)">
                                      <p:cBhvr>
                                        <p:cTn id="26" dur="500"/>
                                        <p:tgtEl>
                                          <p:spTgt spid="167938">
                                            <p:txEl>
                                              <p:pRg st="5" end="5"/>
                                            </p:txEl>
                                          </p:spTgt>
                                        </p:tgtEl>
                                      </p:cBhvr>
                                    </p:animEffect>
                                  </p:childTnLst>
                                </p:cTn>
                              </p:par>
                              <p:par>
                                <p:cTn id="27" presetID="18" presetClass="entr" presetSubtype="12" fill="hold" nodeType="withEffect">
                                  <p:stCondLst>
                                    <p:cond delay="0"/>
                                  </p:stCondLst>
                                  <p:childTnLst>
                                    <p:set>
                                      <p:cBhvr>
                                        <p:cTn id="28" dur="1" fill="hold">
                                          <p:stCondLst>
                                            <p:cond delay="0"/>
                                          </p:stCondLst>
                                        </p:cTn>
                                        <p:tgtEl>
                                          <p:spTgt spid="167938">
                                            <p:txEl>
                                              <p:pRg st="6" end="6"/>
                                            </p:txEl>
                                          </p:spTgt>
                                        </p:tgtEl>
                                        <p:attrNameLst>
                                          <p:attrName>style.visibility</p:attrName>
                                        </p:attrNameLst>
                                      </p:cBhvr>
                                      <p:to>
                                        <p:strVal val="visible"/>
                                      </p:to>
                                    </p:set>
                                    <p:animEffect transition="in" filter="strips(downLeft)">
                                      <p:cBhvr>
                                        <p:cTn id="29" dur="500"/>
                                        <p:tgtEl>
                                          <p:spTgt spid="167938">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12" fill="hold" nodeType="clickEffect">
                                  <p:stCondLst>
                                    <p:cond delay="0"/>
                                  </p:stCondLst>
                                  <p:childTnLst>
                                    <p:set>
                                      <p:cBhvr>
                                        <p:cTn id="33" dur="1" fill="hold">
                                          <p:stCondLst>
                                            <p:cond delay="0"/>
                                          </p:stCondLst>
                                        </p:cTn>
                                        <p:tgtEl>
                                          <p:spTgt spid="167938">
                                            <p:txEl>
                                              <p:pRg st="7" end="7"/>
                                            </p:txEl>
                                          </p:spTgt>
                                        </p:tgtEl>
                                        <p:attrNameLst>
                                          <p:attrName>style.visibility</p:attrName>
                                        </p:attrNameLst>
                                      </p:cBhvr>
                                      <p:to>
                                        <p:strVal val="visible"/>
                                      </p:to>
                                    </p:set>
                                    <p:animEffect transition="in" filter="strips(downLeft)">
                                      <p:cBhvr>
                                        <p:cTn id="34" dur="500"/>
                                        <p:tgtEl>
                                          <p:spTgt spid="16793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noChangeArrowheads="1"/>
          </p:cNvSpPr>
          <p:nvPr>
            <p:ph type="title"/>
          </p:nvPr>
        </p:nvSpPr>
        <p:spPr bwMode="auto">
          <a:xfrm>
            <a:off x="457200" y="150813"/>
            <a:ext cx="6415088" cy="113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5.2	</a:t>
            </a:r>
            <a:r>
              <a:rPr lang="zh-CN" altLang="en-US" smtClean="0"/>
              <a:t>请求分页存储管理 </a:t>
            </a:r>
          </a:p>
        </p:txBody>
      </p:sp>
      <p:sp>
        <p:nvSpPr>
          <p:cNvPr id="169986" name="Rectangle 2"/>
          <p:cNvSpPr>
            <a:spLocks noGrp="1" noChangeArrowheads="1"/>
          </p:cNvSpPr>
          <p:nvPr>
            <p:ph idx="1"/>
          </p:nvPr>
        </p:nvSpPr>
        <p:spPr>
          <a:xfrm>
            <a:off x="457200" y="1366838"/>
            <a:ext cx="8229600" cy="4759325"/>
          </a:xfrm>
        </p:spPr>
        <p:txBody>
          <a:bodyPr/>
          <a:lstStyle/>
          <a:p>
            <a:pPr eaLnBrk="1" hangingPunct="1">
              <a:defRPr/>
            </a:pPr>
            <a:r>
              <a:rPr lang="zh-CN" altLang="en-US" dirty="0">
                <a:latin typeface="Times New Roman" panose="02020603050405020304" pitchFamily="18" charset="0"/>
              </a:rPr>
              <a:t>请求分页中的硬件支持</a:t>
            </a:r>
          </a:p>
          <a:p>
            <a:pPr lvl="1" eaLnBrk="1" hangingPunct="1">
              <a:defRPr/>
            </a:pPr>
            <a:r>
              <a:rPr lang="zh-CN" altLang="en-US" sz="2400" dirty="0">
                <a:latin typeface="Times New Roman" panose="02020603050405020304" pitchFamily="18" charset="0"/>
                <a:cs typeface="+mn-ea"/>
              </a:rPr>
              <a:t>页表机制</a:t>
            </a:r>
          </a:p>
          <a:p>
            <a:pPr lvl="1" eaLnBrk="1" hangingPunct="1">
              <a:defRPr/>
            </a:pPr>
            <a:endParaRPr lang="zh-CN" altLang="en-US" sz="2400" dirty="0">
              <a:latin typeface="Times New Roman" panose="02020603050405020304" pitchFamily="18" charset="0"/>
              <a:cs typeface="+mn-ea"/>
            </a:endParaRPr>
          </a:p>
          <a:p>
            <a:pPr lvl="1" eaLnBrk="1" hangingPunct="1">
              <a:defRPr/>
            </a:pPr>
            <a:endParaRPr lang="zh-CN" altLang="en-US" sz="2400" dirty="0">
              <a:latin typeface="Times New Roman" panose="02020603050405020304" pitchFamily="18" charset="0"/>
              <a:cs typeface="+mn-ea"/>
            </a:endParaRPr>
          </a:p>
          <a:p>
            <a:pPr lvl="2" eaLnBrk="1" hangingPunct="1">
              <a:defRPr/>
            </a:pPr>
            <a:endParaRPr lang="zh-CN" altLang="en-US" sz="2000" dirty="0">
              <a:latin typeface="Times New Roman" panose="02020603050405020304" pitchFamily="18" charset="0"/>
              <a:cs typeface="+mn-ea"/>
            </a:endParaRPr>
          </a:p>
          <a:p>
            <a:pPr lvl="2" eaLnBrk="1" hangingPunct="1">
              <a:defRPr/>
            </a:pPr>
            <a:endParaRPr lang="zh-CN" altLang="en-US" sz="2000" dirty="0">
              <a:latin typeface="Times New Roman" panose="02020603050405020304" pitchFamily="18" charset="0"/>
              <a:cs typeface="+mn-ea"/>
            </a:endParaRPr>
          </a:p>
          <a:p>
            <a:pPr lvl="2" eaLnBrk="1" hangingPunct="1">
              <a:defRPr/>
            </a:pPr>
            <a:endParaRPr lang="zh-CN" altLang="en-US" sz="2000" dirty="0">
              <a:latin typeface="Times New Roman" panose="02020603050405020304" pitchFamily="18" charset="0"/>
              <a:cs typeface="+mn-ea"/>
            </a:endParaRPr>
          </a:p>
          <a:p>
            <a:pPr lvl="2" eaLnBrk="1" hangingPunct="1">
              <a:defRPr/>
            </a:pPr>
            <a:endParaRPr lang="zh-CN" altLang="en-US" sz="2000" dirty="0">
              <a:latin typeface="Times New Roman" panose="02020603050405020304" pitchFamily="18" charset="0"/>
              <a:cs typeface="+mn-ea"/>
            </a:endParaRPr>
          </a:p>
          <a:p>
            <a:pPr lvl="2" eaLnBrk="1" hangingPunct="1">
              <a:defRPr/>
            </a:pPr>
            <a:endParaRPr lang="zh-CN" altLang="en-US" sz="2000" dirty="0">
              <a:latin typeface="Times New Roman" panose="02020603050405020304" pitchFamily="18" charset="0"/>
              <a:cs typeface="+mn-ea"/>
            </a:endParaRPr>
          </a:p>
          <a:p>
            <a:pPr lvl="2" eaLnBrk="1" hangingPunct="1">
              <a:defRPr/>
            </a:pPr>
            <a:endParaRPr lang="zh-CN" altLang="en-US" sz="2000" dirty="0">
              <a:latin typeface="Times New Roman" panose="02020603050405020304" pitchFamily="18" charset="0"/>
              <a:cs typeface="+mn-ea"/>
            </a:endParaRPr>
          </a:p>
          <a:p>
            <a:pPr marL="914400" lvl="2" indent="0" eaLnBrk="1" hangingPunct="1">
              <a:buFontTx/>
              <a:buNone/>
              <a:defRPr/>
            </a:pPr>
            <a:endParaRPr lang="zh-CN" altLang="en-US" sz="2000" dirty="0">
              <a:latin typeface="Times New Roman" panose="02020603050405020304" pitchFamily="18" charset="0"/>
              <a:cs typeface="+mn-ea"/>
            </a:endParaRPr>
          </a:p>
        </p:txBody>
      </p:sp>
      <p:sp>
        <p:nvSpPr>
          <p:cNvPr id="169998" name="Rectangle 14"/>
          <p:cNvSpPr>
            <a:spLocks noChangeArrowheads="1"/>
          </p:cNvSpPr>
          <p:nvPr/>
        </p:nvSpPr>
        <p:spPr bwMode="auto">
          <a:xfrm>
            <a:off x="798513" y="4273550"/>
            <a:ext cx="274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spcBef>
                <a:spcPct val="20000"/>
              </a:spcBef>
              <a:buFontTx/>
              <a:buChar char="•"/>
            </a:pPr>
            <a:r>
              <a:rPr lang="zh-CN" altLang="en-US" sz="2400" b="1">
                <a:latin typeface="楷体" pitchFamily="49" charset="-122"/>
                <a:ea typeface="楷体" pitchFamily="49" charset="-122"/>
              </a:rPr>
              <a:t>页面访问位 </a:t>
            </a:r>
            <a:r>
              <a:rPr lang="en-US" altLang="zh-CN" sz="2400" b="1">
                <a:latin typeface="楷体" pitchFamily="49" charset="-122"/>
                <a:ea typeface="楷体" pitchFamily="49" charset="-122"/>
              </a:rPr>
              <a:t>A </a:t>
            </a:r>
            <a:r>
              <a:rPr lang="en-US" altLang="zh-CN" sz="3200">
                <a:latin typeface="楷体" pitchFamily="49" charset="-122"/>
                <a:ea typeface="楷体" pitchFamily="49" charset="-122"/>
                <a:sym typeface="Monotype Sorts"/>
              </a:rPr>
              <a:t>{</a:t>
            </a:r>
            <a:endParaRPr lang="en-US" altLang="zh-CN" sz="3200" b="1">
              <a:latin typeface="楷体" pitchFamily="49" charset="-122"/>
              <a:ea typeface="楷体" pitchFamily="49" charset="-122"/>
            </a:endParaRPr>
          </a:p>
        </p:txBody>
      </p:sp>
      <p:sp>
        <p:nvSpPr>
          <p:cNvPr id="169999" name="Text Box 15"/>
          <p:cNvSpPr txBox="1">
            <a:spLocks noChangeArrowheads="1"/>
          </p:cNvSpPr>
          <p:nvPr/>
        </p:nvSpPr>
        <p:spPr bwMode="auto">
          <a:xfrm>
            <a:off x="3389313" y="3130550"/>
            <a:ext cx="2987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2400" b="1">
                <a:solidFill>
                  <a:schemeClr val="hlink"/>
                </a:solidFill>
                <a:latin typeface="Times New Roman" pitchFamily="18" charset="0"/>
                <a:ea typeface="宋体" pitchFamily="2" charset="-122"/>
              </a:rPr>
              <a:t>0</a:t>
            </a:r>
            <a:r>
              <a:rPr lang="zh-CN" altLang="en-US" sz="2400" b="1">
                <a:solidFill>
                  <a:schemeClr val="hlink"/>
                </a:solidFill>
                <a:latin typeface="Times New Roman" pitchFamily="18" charset="0"/>
                <a:ea typeface="宋体" pitchFamily="2" charset="-122"/>
              </a:rPr>
              <a:t>　</a:t>
            </a:r>
            <a:r>
              <a:rPr lang="zh-CN" altLang="en-US" sz="2400" b="1">
                <a:solidFill>
                  <a:schemeClr val="hlink"/>
                </a:solidFill>
                <a:latin typeface="楷体" pitchFamily="49" charset="-122"/>
                <a:ea typeface="楷体" pitchFamily="49" charset="-122"/>
              </a:rPr>
              <a:t>页面不在内存</a:t>
            </a:r>
          </a:p>
          <a:p>
            <a:pPr algn="just"/>
            <a:r>
              <a:rPr lang="en-US" altLang="zh-CN" sz="2400" b="1">
                <a:solidFill>
                  <a:schemeClr val="hlink"/>
                </a:solidFill>
                <a:latin typeface="楷体" pitchFamily="49" charset="-122"/>
                <a:ea typeface="楷体" pitchFamily="49" charset="-122"/>
              </a:rPr>
              <a:t>1</a:t>
            </a:r>
            <a:r>
              <a:rPr lang="zh-CN" altLang="en-US" sz="2400" b="1">
                <a:solidFill>
                  <a:schemeClr val="hlink"/>
                </a:solidFill>
                <a:latin typeface="楷体" pitchFamily="49" charset="-122"/>
                <a:ea typeface="楷体" pitchFamily="49" charset="-122"/>
              </a:rPr>
              <a:t>　页面在内存</a:t>
            </a:r>
          </a:p>
        </p:txBody>
      </p:sp>
      <p:sp>
        <p:nvSpPr>
          <p:cNvPr id="170000" name="Text Box 16"/>
          <p:cNvSpPr txBox="1">
            <a:spLocks noChangeArrowheads="1"/>
          </p:cNvSpPr>
          <p:nvPr/>
        </p:nvSpPr>
        <p:spPr bwMode="auto">
          <a:xfrm>
            <a:off x="3389313" y="4197350"/>
            <a:ext cx="2911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2400" b="1">
                <a:latin typeface="Times New Roman" pitchFamily="18" charset="0"/>
                <a:ea typeface="宋体" pitchFamily="2" charset="-122"/>
              </a:rPr>
              <a:t>0</a:t>
            </a:r>
            <a:r>
              <a:rPr lang="zh-CN" altLang="en-US" sz="2400" b="1">
                <a:latin typeface="Times New Roman" pitchFamily="18" charset="0"/>
                <a:ea typeface="宋体" pitchFamily="2" charset="-122"/>
              </a:rPr>
              <a:t>　</a:t>
            </a:r>
            <a:r>
              <a:rPr lang="zh-CN" altLang="en-US" sz="2400" b="1">
                <a:latin typeface="楷体" pitchFamily="49" charset="-122"/>
                <a:ea typeface="楷体" pitchFamily="49" charset="-122"/>
              </a:rPr>
              <a:t>页面未被访问</a:t>
            </a:r>
          </a:p>
          <a:p>
            <a:pPr algn="just"/>
            <a:r>
              <a:rPr lang="en-US" altLang="zh-CN" sz="2400" b="1">
                <a:latin typeface="楷体" pitchFamily="49" charset="-122"/>
                <a:ea typeface="楷体" pitchFamily="49" charset="-122"/>
              </a:rPr>
              <a:t>1</a:t>
            </a:r>
            <a:r>
              <a:rPr lang="zh-CN" altLang="en-US" sz="2400" b="1">
                <a:latin typeface="楷体" pitchFamily="49" charset="-122"/>
                <a:ea typeface="楷体" pitchFamily="49" charset="-122"/>
              </a:rPr>
              <a:t>　页面已被访问</a:t>
            </a:r>
          </a:p>
        </p:txBody>
      </p:sp>
      <p:sp>
        <p:nvSpPr>
          <p:cNvPr id="170001" name="Text Box 17"/>
          <p:cNvSpPr txBox="1">
            <a:spLocks noChangeArrowheads="1"/>
          </p:cNvSpPr>
          <p:nvPr/>
        </p:nvSpPr>
        <p:spPr bwMode="auto">
          <a:xfrm>
            <a:off x="3389313" y="5187950"/>
            <a:ext cx="2470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latin typeface="Times New Roman" pitchFamily="18" charset="0"/>
                <a:ea typeface="宋体" pitchFamily="2" charset="-122"/>
              </a:rPr>
              <a:t>0</a:t>
            </a:r>
            <a:r>
              <a:rPr lang="zh-CN" altLang="en-US" sz="2400" b="1">
                <a:latin typeface="Times New Roman" pitchFamily="18" charset="0"/>
                <a:ea typeface="宋体" pitchFamily="2" charset="-122"/>
              </a:rPr>
              <a:t>　</a:t>
            </a:r>
            <a:r>
              <a:rPr lang="zh-CN" altLang="en-US" sz="2400" b="1">
                <a:latin typeface="楷体" pitchFamily="49" charset="-122"/>
                <a:ea typeface="楷体" pitchFamily="49" charset="-122"/>
              </a:rPr>
              <a:t>页面未被修改</a:t>
            </a:r>
          </a:p>
          <a:p>
            <a:r>
              <a:rPr lang="en-US" altLang="zh-CN" sz="2400" b="1">
                <a:latin typeface="楷体" pitchFamily="49" charset="-122"/>
                <a:ea typeface="楷体" pitchFamily="49" charset="-122"/>
              </a:rPr>
              <a:t>1</a:t>
            </a:r>
            <a:r>
              <a:rPr lang="zh-CN" altLang="en-US" sz="2400" b="1">
                <a:latin typeface="楷体" pitchFamily="49" charset="-122"/>
                <a:ea typeface="楷体" pitchFamily="49" charset="-122"/>
              </a:rPr>
              <a:t>　页面已被修改</a:t>
            </a:r>
          </a:p>
        </p:txBody>
      </p:sp>
      <p:sp>
        <p:nvSpPr>
          <p:cNvPr id="170002" name="Text Box 18"/>
          <p:cNvSpPr txBox="1">
            <a:spLocks noChangeArrowheads="1"/>
          </p:cNvSpPr>
          <p:nvPr/>
        </p:nvSpPr>
        <p:spPr bwMode="auto">
          <a:xfrm>
            <a:off x="6323013" y="3346450"/>
            <a:ext cx="1752600" cy="406400"/>
          </a:xfrm>
          <a:prstGeom prst="rect">
            <a:avLst/>
          </a:prstGeom>
          <a:solidFill>
            <a:srgbClr val="FFFFCC"/>
          </a:solidFill>
          <a:ln w="9525">
            <a:solidFill>
              <a:srgbClr val="FF0000"/>
            </a:solidFill>
            <a:miter lim="800000"/>
            <a:headEnd/>
            <a:tailEnd/>
          </a:ln>
        </p:spPr>
        <p:txBody>
          <a:bodyPr>
            <a:spAutoFit/>
          </a:bodyPr>
          <a:lstStyle/>
          <a:p>
            <a:pPr algn="just"/>
            <a:r>
              <a:rPr lang="zh-CN" altLang="en-US" sz="2000" b="1">
                <a:latin typeface="Times New Roman" pitchFamily="18" charset="0"/>
                <a:ea typeface="仿宋" pitchFamily="49" charset="-122"/>
              </a:rPr>
              <a:t>判断缺页中断</a:t>
            </a:r>
            <a:endParaRPr lang="zh-CN" altLang="en-US" sz="2400" b="1">
              <a:latin typeface="Times New Roman" pitchFamily="18" charset="0"/>
              <a:ea typeface="宋体" pitchFamily="2" charset="-122"/>
            </a:endParaRPr>
          </a:p>
        </p:txBody>
      </p:sp>
      <p:sp>
        <p:nvSpPr>
          <p:cNvPr id="170003" name="Text Box 19"/>
          <p:cNvSpPr txBox="1">
            <a:spLocks noChangeArrowheads="1"/>
          </p:cNvSpPr>
          <p:nvPr/>
        </p:nvSpPr>
        <p:spPr bwMode="auto">
          <a:xfrm>
            <a:off x="6608763" y="4260850"/>
            <a:ext cx="1295400" cy="711200"/>
          </a:xfrm>
          <a:prstGeom prst="rect">
            <a:avLst/>
          </a:prstGeom>
          <a:solidFill>
            <a:srgbClr val="FFFFCC"/>
          </a:solidFill>
          <a:ln w="9525">
            <a:solidFill>
              <a:srgbClr val="FF0000"/>
            </a:solidFill>
            <a:miter lim="800000"/>
            <a:headEnd/>
            <a:tailEnd/>
          </a:ln>
        </p:spPr>
        <p:txBody>
          <a:bodyPr>
            <a:spAutoFit/>
          </a:bodyPr>
          <a:lstStyle/>
          <a:p>
            <a:pPr algn="just"/>
            <a:r>
              <a:rPr lang="zh-CN" altLang="en-US" sz="2000" b="1">
                <a:latin typeface="Times New Roman" pitchFamily="18" charset="0"/>
                <a:ea typeface="仿宋" pitchFamily="49" charset="-122"/>
              </a:rPr>
              <a:t>影响页</a:t>
            </a:r>
            <a:r>
              <a:rPr lang="zh-CN" altLang="en-US" sz="2000" b="1">
                <a:latin typeface="楷体" pitchFamily="49" charset="-122"/>
                <a:ea typeface="楷体" pitchFamily="49" charset="-122"/>
              </a:rPr>
              <a:t>面</a:t>
            </a:r>
          </a:p>
          <a:p>
            <a:pPr algn="just"/>
            <a:r>
              <a:rPr lang="zh-CN" altLang="en-US" sz="2000" b="1">
                <a:latin typeface="楷体" pitchFamily="49" charset="-122"/>
                <a:ea typeface="楷体" pitchFamily="49" charset="-122"/>
              </a:rPr>
              <a:t>置换策略</a:t>
            </a:r>
          </a:p>
        </p:txBody>
      </p:sp>
      <p:sp>
        <p:nvSpPr>
          <p:cNvPr id="170004" name="Text Box 20"/>
          <p:cNvSpPr txBox="1">
            <a:spLocks noChangeArrowheads="1"/>
          </p:cNvSpPr>
          <p:nvPr/>
        </p:nvSpPr>
        <p:spPr bwMode="auto">
          <a:xfrm>
            <a:off x="6361113" y="5403850"/>
            <a:ext cx="1828800" cy="406400"/>
          </a:xfrm>
          <a:prstGeom prst="rect">
            <a:avLst/>
          </a:prstGeom>
          <a:solidFill>
            <a:srgbClr val="FFFFCC"/>
          </a:solidFill>
          <a:ln w="9525">
            <a:solidFill>
              <a:srgbClr val="FF0000"/>
            </a:solidFill>
            <a:miter lim="800000"/>
            <a:headEnd/>
            <a:tailEnd/>
          </a:ln>
        </p:spPr>
        <p:txBody>
          <a:bodyPr>
            <a:spAutoFit/>
          </a:bodyPr>
          <a:lstStyle/>
          <a:p>
            <a:pPr algn="just"/>
            <a:r>
              <a:rPr lang="zh-CN" altLang="zh-CN" sz="2000" b="1">
                <a:latin typeface="Times New Roman" pitchFamily="18" charset="0"/>
                <a:ea typeface="仿宋" pitchFamily="49" charset="-122"/>
              </a:rPr>
              <a:t>是否重写外存</a:t>
            </a:r>
            <a:endParaRPr lang="zh-CN" altLang="en-US" sz="2000" b="1">
              <a:latin typeface="Times New Roman" pitchFamily="18" charset="0"/>
              <a:ea typeface="仿宋" pitchFamily="49" charset="-122"/>
            </a:endParaRPr>
          </a:p>
        </p:txBody>
      </p:sp>
      <p:sp>
        <p:nvSpPr>
          <p:cNvPr id="170005" name="Text Box 21"/>
          <p:cNvSpPr txBox="1">
            <a:spLocks noChangeArrowheads="1"/>
          </p:cNvSpPr>
          <p:nvPr/>
        </p:nvSpPr>
        <p:spPr bwMode="auto">
          <a:xfrm>
            <a:off x="798513" y="3282950"/>
            <a:ext cx="289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buFontTx/>
              <a:buChar char="•"/>
            </a:pPr>
            <a:r>
              <a:rPr lang="en-US" altLang="zh-CN" sz="2400" b="1">
                <a:latin typeface="楷体" pitchFamily="49" charset="-122"/>
                <a:ea typeface="楷体" pitchFamily="49" charset="-122"/>
              </a:rPr>
              <a:t> </a:t>
            </a:r>
            <a:r>
              <a:rPr lang="zh-CN" altLang="en-US" sz="2400" b="1">
                <a:latin typeface="楷体" pitchFamily="49" charset="-122"/>
                <a:ea typeface="楷体" pitchFamily="49" charset="-122"/>
              </a:rPr>
              <a:t>页面存在位 </a:t>
            </a:r>
            <a:r>
              <a:rPr lang="en-US" altLang="zh-CN" sz="2400" b="1">
                <a:latin typeface="楷体" pitchFamily="49" charset="-122"/>
                <a:ea typeface="楷体" pitchFamily="49" charset="-122"/>
              </a:rPr>
              <a:t>P </a:t>
            </a:r>
            <a:r>
              <a:rPr lang="en-US" altLang="zh-CN" sz="2800">
                <a:latin typeface="楷体" pitchFamily="49" charset="-122"/>
                <a:ea typeface="楷体" pitchFamily="49" charset="-122"/>
                <a:sym typeface="Monotype Sorts"/>
              </a:rPr>
              <a:t>{</a:t>
            </a:r>
          </a:p>
        </p:txBody>
      </p:sp>
      <p:sp>
        <p:nvSpPr>
          <p:cNvPr id="170006" name="Text Box 22"/>
          <p:cNvSpPr txBox="1">
            <a:spLocks noChangeArrowheads="1"/>
          </p:cNvSpPr>
          <p:nvPr/>
        </p:nvSpPr>
        <p:spPr bwMode="auto">
          <a:xfrm>
            <a:off x="798513" y="5416550"/>
            <a:ext cx="2690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buFontTx/>
              <a:buChar char="•"/>
            </a:pPr>
            <a:r>
              <a:rPr lang="en-US" altLang="zh-CN" sz="2400" b="1">
                <a:latin typeface="楷体" pitchFamily="49" charset="-122"/>
                <a:ea typeface="楷体" pitchFamily="49" charset="-122"/>
              </a:rPr>
              <a:t> </a:t>
            </a:r>
            <a:r>
              <a:rPr lang="zh-CN" altLang="en-US" sz="2400" b="1">
                <a:latin typeface="楷体" pitchFamily="49" charset="-122"/>
                <a:ea typeface="楷体" pitchFamily="49" charset="-122"/>
              </a:rPr>
              <a:t>页面修改位 </a:t>
            </a:r>
            <a:r>
              <a:rPr lang="en-US" altLang="zh-CN" sz="2400" b="1">
                <a:latin typeface="楷体" pitchFamily="49" charset="-122"/>
                <a:ea typeface="楷体" pitchFamily="49" charset="-122"/>
              </a:rPr>
              <a:t>M </a:t>
            </a:r>
            <a:r>
              <a:rPr lang="en-US" altLang="zh-CN" sz="2400" b="1">
                <a:latin typeface="楷体" pitchFamily="49" charset="-122"/>
                <a:ea typeface="楷体" pitchFamily="49" charset="-122"/>
                <a:sym typeface="Monotype Sorts"/>
              </a:rPr>
              <a:t>{</a:t>
            </a:r>
            <a:endParaRPr lang="en-US" altLang="zh-CN" sz="2400">
              <a:latin typeface="楷体" pitchFamily="49" charset="-122"/>
              <a:ea typeface="楷体" pitchFamily="49" charset="-122"/>
              <a:sym typeface="Monotype Sorts"/>
            </a:endParaRPr>
          </a:p>
        </p:txBody>
      </p:sp>
      <p:grpSp>
        <p:nvGrpSpPr>
          <p:cNvPr id="170007" name="Group 23"/>
          <p:cNvGrpSpPr>
            <a:grpSpLocks/>
          </p:cNvGrpSpPr>
          <p:nvPr/>
        </p:nvGrpSpPr>
        <p:grpSpPr bwMode="auto">
          <a:xfrm>
            <a:off x="463550" y="2462213"/>
            <a:ext cx="8439150" cy="552450"/>
            <a:chOff x="264" y="1416"/>
            <a:chExt cx="5316" cy="348"/>
          </a:xfrm>
        </p:grpSpPr>
        <p:sp>
          <p:nvSpPr>
            <p:cNvPr id="35853" name="Rectangle 24"/>
            <p:cNvSpPr>
              <a:spLocks noChangeArrowheads="1"/>
            </p:cNvSpPr>
            <p:nvPr/>
          </p:nvSpPr>
          <p:spPr bwMode="auto">
            <a:xfrm>
              <a:off x="264" y="1428"/>
              <a:ext cx="5217" cy="336"/>
            </a:xfrm>
            <a:prstGeom prst="rect">
              <a:avLst/>
            </a:prstGeom>
            <a:solidFill>
              <a:srgbClr val="FFFFCC"/>
            </a:solidFill>
            <a:ln w="19050">
              <a:solidFill>
                <a:schemeClr val="bg2"/>
              </a:solidFill>
              <a:miter lim="800000"/>
              <a:headEnd/>
              <a:tailEnd/>
            </a:ln>
          </p:spPr>
          <p:txBody>
            <a:bodyPr wrap="none" anchor="ctr"/>
            <a:lstStyle/>
            <a:p>
              <a:pPr algn="just"/>
              <a:endParaRPr lang="zh-CN" altLang="zh-CN" sz="2400">
                <a:latin typeface="Times New Roman" pitchFamily="18" charset="0"/>
                <a:ea typeface="宋体" pitchFamily="2" charset="-122"/>
              </a:endParaRPr>
            </a:p>
          </p:txBody>
        </p:sp>
        <p:sp>
          <p:nvSpPr>
            <p:cNvPr id="35854" name="Line 25"/>
            <p:cNvSpPr>
              <a:spLocks noChangeShapeType="1"/>
            </p:cNvSpPr>
            <p:nvPr/>
          </p:nvSpPr>
          <p:spPr bwMode="auto">
            <a:xfrm>
              <a:off x="3804" y="1416"/>
              <a:ext cx="0" cy="33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5" name="Line 26"/>
            <p:cNvSpPr>
              <a:spLocks noChangeShapeType="1"/>
            </p:cNvSpPr>
            <p:nvPr/>
          </p:nvSpPr>
          <p:spPr bwMode="auto">
            <a:xfrm>
              <a:off x="2861" y="1428"/>
              <a:ext cx="0" cy="33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6" name="Line 27"/>
            <p:cNvSpPr>
              <a:spLocks noChangeShapeType="1"/>
            </p:cNvSpPr>
            <p:nvPr/>
          </p:nvSpPr>
          <p:spPr bwMode="auto">
            <a:xfrm>
              <a:off x="2003" y="1428"/>
              <a:ext cx="0" cy="33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7" name="Line 28"/>
            <p:cNvSpPr>
              <a:spLocks noChangeShapeType="1"/>
            </p:cNvSpPr>
            <p:nvPr/>
          </p:nvSpPr>
          <p:spPr bwMode="auto">
            <a:xfrm>
              <a:off x="1245" y="1428"/>
              <a:ext cx="0" cy="33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8" name="Text Box 29"/>
            <p:cNvSpPr txBox="1">
              <a:spLocks noChangeArrowheads="1"/>
            </p:cNvSpPr>
            <p:nvPr/>
          </p:nvSpPr>
          <p:spPr bwMode="auto">
            <a:xfrm>
              <a:off x="314" y="1476"/>
              <a:ext cx="436" cy="2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r>
                <a:rPr lang="zh-CN" altLang="en-US" sz="2000" b="1">
                  <a:solidFill>
                    <a:schemeClr val="bg2"/>
                  </a:solidFill>
                  <a:latin typeface="Times New Roman" pitchFamily="18" charset="0"/>
                  <a:ea typeface="宋体" pitchFamily="2" charset="-122"/>
                </a:rPr>
                <a:t>页号</a:t>
              </a:r>
              <a:endParaRPr lang="zh-CN" altLang="en-US" sz="2400">
                <a:solidFill>
                  <a:schemeClr val="bg2"/>
                </a:solidFill>
                <a:latin typeface="Times New Roman" pitchFamily="18" charset="0"/>
                <a:ea typeface="宋体" pitchFamily="2" charset="-122"/>
              </a:endParaRPr>
            </a:p>
          </p:txBody>
        </p:sp>
        <p:sp>
          <p:nvSpPr>
            <p:cNvPr id="35859" name="Text Box 30"/>
            <p:cNvSpPr txBox="1">
              <a:spLocks noChangeArrowheads="1"/>
            </p:cNvSpPr>
            <p:nvPr/>
          </p:nvSpPr>
          <p:spPr bwMode="auto">
            <a:xfrm>
              <a:off x="800" y="1474"/>
              <a:ext cx="4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2000" b="1">
                  <a:solidFill>
                    <a:schemeClr val="bg2"/>
                  </a:solidFill>
                  <a:latin typeface="Times New Roman" pitchFamily="18" charset="0"/>
                  <a:ea typeface="宋体" pitchFamily="2" charset="-122"/>
                </a:rPr>
                <a:t>块号</a:t>
              </a:r>
              <a:endParaRPr lang="zh-CN" altLang="en-US" sz="2400" b="1">
                <a:solidFill>
                  <a:schemeClr val="bg2"/>
                </a:solidFill>
                <a:latin typeface="Times New Roman" pitchFamily="18" charset="0"/>
                <a:ea typeface="宋体" pitchFamily="2" charset="-122"/>
              </a:endParaRPr>
            </a:p>
          </p:txBody>
        </p:sp>
        <p:sp>
          <p:nvSpPr>
            <p:cNvPr id="170015" name="Text Box 31"/>
            <p:cNvSpPr txBox="1">
              <a:spLocks noChangeArrowheads="1"/>
            </p:cNvSpPr>
            <p:nvPr/>
          </p:nvSpPr>
          <p:spPr bwMode="auto">
            <a:xfrm>
              <a:off x="1208" y="1476"/>
              <a:ext cx="43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kumimoji="1" lang="en-US" altLang="zh-CN" sz="2000" dirty="0">
                  <a:latin typeface="Times New Roman" panose="02020603050405020304" pitchFamily="18" charset="0"/>
                  <a:ea typeface="宋体" panose="02010600030101010101" pitchFamily="2" charset="-122"/>
                  <a:cs typeface="宋体" panose="02010600030101010101" pitchFamily="2" charset="-122"/>
                </a:rPr>
                <a:t> </a:t>
              </a:r>
              <a:r>
                <a:rPr kumimoji="1" lang="zh-CN" altLang="en-US" sz="2000" b="1" dirty="0">
                  <a:solidFill>
                    <a:schemeClr val="bg2"/>
                  </a:solidFill>
                  <a:latin typeface="Times New Roman" panose="02020603050405020304" pitchFamily="18" charset="0"/>
                  <a:ea typeface="宋体" panose="02010600030101010101" pitchFamily="2" charset="-122"/>
                  <a:cs typeface="宋体" panose="02010600030101010101" pitchFamily="2" charset="-122"/>
                </a:rPr>
                <a:t>存取控制</a:t>
              </a:r>
              <a:r>
                <a:rPr kumimoji="1" lang="zh-CN" altLang="en-US" sz="2000" b="1" dirty="0">
                  <a:latin typeface="Times New Roman" panose="02020603050405020304" pitchFamily="18" charset="0"/>
                  <a:ea typeface="宋体" panose="02010600030101010101" pitchFamily="2" charset="-122"/>
                  <a:cs typeface="宋体" panose="02010600030101010101" pitchFamily="2" charset="-122"/>
                </a:rPr>
                <a:t>  </a:t>
              </a:r>
              <a:r>
                <a:rPr kumimoji="1" lang="zh-CN" altLang="en-US" sz="2000" b="1" dirty="0">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宋体" panose="02010600030101010101" pitchFamily="2" charset="-122"/>
                </a:rPr>
                <a:t>页面存在 </a:t>
              </a:r>
              <a:r>
                <a:rPr kumimoji="1" lang="en-US" altLang="zh-CN" sz="2000" b="1" dirty="0">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宋体" panose="02010600030101010101" pitchFamily="2" charset="-122"/>
                </a:rPr>
                <a:t>P  </a:t>
              </a:r>
              <a:r>
                <a:rPr kumimoji="1" lang="zh-CN" altLang="en-US" sz="2000" b="1" dirty="0">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宋体" panose="02010600030101010101" pitchFamily="2" charset="-122"/>
                </a:rPr>
                <a:t>页面访问 </a:t>
              </a:r>
              <a:r>
                <a:rPr kumimoji="1" lang="en-US" altLang="zh-CN" sz="2000" b="1" dirty="0">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宋体" panose="02010600030101010101" pitchFamily="2" charset="-122"/>
                </a:rPr>
                <a:t>A     </a:t>
              </a:r>
              <a:r>
                <a:rPr kumimoji="1" lang="zh-CN" altLang="en-US" sz="2000" b="1" dirty="0">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宋体" panose="02010600030101010101" pitchFamily="2" charset="-122"/>
                </a:rPr>
                <a:t>页面修改 </a:t>
              </a:r>
              <a:r>
                <a:rPr kumimoji="1" lang="en-US" altLang="zh-CN" sz="2000" b="1" dirty="0">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宋体" panose="02010600030101010101" pitchFamily="2" charset="-122"/>
                </a:rPr>
                <a:t>M</a:t>
              </a:r>
              <a:r>
                <a:rPr kumimoji="1" lang="en-US" altLang="zh-CN" sz="2000" b="1" dirty="0">
                  <a:effectLst>
                    <a:outerShdw blurRad="38100" dist="38100" dir="2700000" algn="tl">
                      <a:srgbClr val="C0C0C0"/>
                    </a:outerShdw>
                  </a:effectLst>
                  <a:latin typeface="Times New Roman" panose="02020603050405020304" pitchFamily="18" charset="0"/>
                  <a:ea typeface="宋体" panose="02010600030101010101" pitchFamily="2" charset="-122"/>
                  <a:cs typeface="宋体" panose="02010600030101010101" pitchFamily="2" charset="-122"/>
                </a:rPr>
                <a:t>    </a:t>
              </a:r>
              <a:r>
                <a:rPr kumimoji="1" lang="zh-CN" altLang="en-US" sz="2000" b="1" dirty="0">
                  <a:solidFill>
                    <a:srgbClr val="CC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宋体" panose="02010600030101010101" pitchFamily="2" charset="-122"/>
                </a:rPr>
                <a:t>外存地址</a:t>
              </a:r>
              <a:endParaRPr kumimoji="1" lang="zh-CN" altLang="en-US" sz="2000" dirty="0">
                <a:solidFill>
                  <a:srgbClr val="CC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5861" name="Line 32"/>
            <p:cNvSpPr>
              <a:spLocks noChangeShapeType="1"/>
            </p:cNvSpPr>
            <p:nvPr/>
          </p:nvSpPr>
          <p:spPr bwMode="auto">
            <a:xfrm>
              <a:off x="761" y="1428"/>
              <a:ext cx="0" cy="33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2" name="Line 33"/>
            <p:cNvSpPr>
              <a:spLocks noChangeShapeType="1"/>
            </p:cNvSpPr>
            <p:nvPr/>
          </p:nvSpPr>
          <p:spPr bwMode="auto">
            <a:xfrm>
              <a:off x="4735" y="1428"/>
              <a:ext cx="0" cy="33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70007"/>
                                        </p:tgtEl>
                                        <p:attrNameLst>
                                          <p:attrName>style.visibility</p:attrName>
                                        </p:attrNameLst>
                                      </p:cBhvr>
                                      <p:to>
                                        <p:strVal val="visible"/>
                                      </p:to>
                                    </p:set>
                                    <p:animEffect transition="in" filter="wipe(left)">
                                      <p:cBhvr>
                                        <p:cTn id="7" dur="500"/>
                                        <p:tgtEl>
                                          <p:spTgt spid="1700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0005"/>
                                        </p:tgtEl>
                                        <p:attrNameLst>
                                          <p:attrName>style.visibility</p:attrName>
                                        </p:attrNameLst>
                                      </p:cBhvr>
                                      <p:to>
                                        <p:strVal val="visible"/>
                                      </p:to>
                                    </p:set>
                                    <p:animEffect transition="in" filter="wipe(left)">
                                      <p:cBhvr>
                                        <p:cTn id="12" dur="500"/>
                                        <p:tgtEl>
                                          <p:spTgt spid="170005"/>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69999"/>
                                        </p:tgtEl>
                                        <p:attrNameLst>
                                          <p:attrName>style.visibility</p:attrName>
                                        </p:attrNameLst>
                                      </p:cBhvr>
                                      <p:to>
                                        <p:strVal val="visible"/>
                                      </p:to>
                                    </p:set>
                                    <p:animEffect transition="in" filter="wipe(left)">
                                      <p:cBhvr>
                                        <p:cTn id="16" dur="500"/>
                                        <p:tgtEl>
                                          <p:spTgt spid="16999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70002"/>
                                        </p:tgtEl>
                                        <p:attrNameLst>
                                          <p:attrName>style.visibility</p:attrName>
                                        </p:attrNameLst>
                                      </p:cBhvr>
                                      <p:to>
                                        <p:strVal val="visible"/>
                                      </p:to>
                                    </p:set>
                                    <p:animEffect transition="in" filter="dissolve">
                                      <p:cBhvr>
                                        <p:cTn id="21" dur="500"/>
                                        <p:tgtEl>
                                          <p:spTgt spid="17000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69998">
                                            <p:txEl>
                                              <p:pRg st="0" end="0"/>
                                            </p:txEl>
                                          </p:spTgt>
                                        </p:tgtEl>
                                        <p:attrNameLst>
                                          <p:attrName>style.visibility</p:attrName>
                                        </p:attrNameLst>
                                      </p:cBhvr>
                                      <p:to>
                                        <p:strVal val="visible"/>
                                      </p:to>
                                    </p:set>
                                    <p:animEffect transition="in" filter="wipe(left)">
                                      <p:cBhvr>
                                        <p:cTn id="26" dur="500"/>
                                        <p:tgtEl>
                                          <p:spTgt spid="169998">
                                            <p:txEl>
                                              <p:pRg st="0" end="0"/>
                                            </p:txEl>
                                          </p:spTgt>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70000"/>
                                        </p:tgtEl>
                                        <p:attrNameLst>
                                          <p:attrName>style.visibility</p:attrName>
                                        </p:attrNameLst>
                                      </p:cBhvr>
                                      <p:to>
                                        <p:strVal val="visible"/>
                                      </p:to>
                                    </p:set>
                                    <p:animEffect transition="in" filter="wipe(left)">
                                      <p:cBhvr>
                                        <p:cTn id="30" dur="500"/>
                                        <p:tgtEl>
                                          <p:spTgt spid="170000"/>
                                        </p:tgtEl>
                                      </p:cBhvr>
                                    </p:animEffect>
                                  </p:childTnLst>
                                </p:cTn>
                              </p:par>
                            </p:childTnLst>
                          </p:cTn>
                        </p:par>
                        <p:par>
                          <p:cTn id="31" fill="hold" nodeType="afterGroup">
                            <p:stCondLst>
                              <p:cond delay="1000"/>
                            </p:stCondLst>
                            <p:childTnLst>
                              <p:par>
                                <p:cTn id="32" presetID="9" presetClass="entr" presetSubtype="0" fill="hold" grpId="0" nodeType="afterEffect">
                                  <p:stCondLst>
                                    <p:cond delay="1000"/>
                                  </p:stCondLst>
                                  <p:childTnLst>
                                    <p:set>
                                      <p:cBhvr>
                                        <p:cTn id="33" dur="1" fill="hold">
                                          <p:stCondLst>
                                            <p:cond delay="0"/>
                                          </p:stCondLst>
                                        </p:cTn>
                                        <p:tgtEl>
                                          <p:spTgt spid="170003"/>
                                        </p:tgtEl>
                                        <p:attrNameLst>
                                          <p:attrName>style.visibility</p:attrName>
                                        </p:attrNameLst>
                                      </p:cBhvr>
                                      <p:to>
                                        <p:strVal val="visible"/>
                                      </p:to>
                                    </p:set>
                                    <p:animEffect transition="in" filter="dissolve">
                                      <p:cBhvr>
                                        <p:cTn id="34" dur="500"/>
                                        <p:tgtEl>
                                          <p:spTgt spid="17000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70006"/>
                                        </p:tgtEl>
                                        <p:attrNameLst>
                                          <p:attrName>style.visibility</p:attrName>
                                        </p:attrNameLst>
                                      </p:cBhvr>
                                      <p:to>
                                        <p:strVal val="visible"/>
                                      </p:to>
                                    </p:set>
                                    <p:animEffect transition="in" filter="wipe(left)">
                                      <p:cBhvr>
                                        <p:cTn id="39" dur="500"/>
                                        <p:tgtEl>
                                          <p:spTgt spid="170006"/>
                                        </p:tgtEl>
                                      </p:cBhvr>
                                    </p:animEffect>
                                  </p:childTnLst>
                                </p:cTn>
                              </p:par>
                            </p:childTnLst>
                          </p:cTn>
                        </p:par>
                        <p:par>
                          <p:cTn id="40" fill="hold" nodeType="afterGroup">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70001"/>
                                        </p:tgtEl>
                                        <p:attrNameLst>
                                          <p:attrName>style.visibility</p:attrName>
                                        </p:attrNameLst>
                                      </p:cBhvr>
                                      <p:to>
                                        <p:strVal val="visible"/>
                                      </p:to>
                                    </p:set>
                                    <p:animEffect transition="in" filter="wipe(left)">
                                      <p:cBhvr>
                                        <p:cTn id="43" dur="500"/>
                                        <p:tgtEl>
                                          <p:spTgt spid="170001"/>
                                        </p:tgtEl>
                                      </p:cBhvr>
                                    </p:animEffect>
                                  </p:childTnLst>
                                </p:cTn>
                              </p:par>
                            </p:childTnLst>
                          </p:cTn>
                        </p:par>
                        <p:par>
                          <p:cTn id="44" fill="hold" nodeType="afterGroup">
                            <p:stCondLst>
                              <p:cond delay="1000"/>
                            </p:stCondLst>
                            <p:childTnLst>
                              <p:par>
                                <p:cTn id="45" presetID="9" presetClass="entr" presetSubtype="0" fill="hold" grpId="0" nodeType="afterEffect">
                                  <p:stCondLst>
                                    <p:cond delay="1000"/>
                                  </p:stCondLst>
                                  <p:childTnLst>
                                    <p:set>
                                      <p:cBhvr>
                                        <p:cTn id="46" dur="1" fill="hold">
                                          <p:stCondLst>
                                            <p:cond delay="0"/>
                                          </p:stCondLst>
                                        </p:cTn>
                                        <p:tgtEl>
                                          <p:spTgt spid="170004"/>
                                        </p:tgtEl>
                                        <p:attrNameLst>
                                          <p:attrName>style.visibility</p:attrName>
                                        </p:attrNameLst>
                                      </p:cBhvr>
                                      <p:to>
                                        <p:strVal val="visible"/>
                                      </p:to>
                                    </p:set>
                                    <p:animEffect transition="in" filter="dissolve">
                                      <p:cBhvr>
                                        <p:cTn id="47" dur="500"/>
                                        <p:tgtEl>
                                          <p:spTgt spid="170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8" grpId="0" build="p"/>
      <p:bldP spid="169999" grpId="0"/>
      <p:bldP spid="170000" grpId="0"/>
      <p:bldP spid="170001" grpId="0"/>
      <p:bldP spid="170002" grpId="0" animBg="1"/>
      <p:bldP spid="170003" grpId="0" animBg="1"/>
      <p:bldP spid="170004" grpId="0" animBg="1"/>
      <p:bldP spid="170006" grpId="0"/>
    </p:bldLst>
  </p:timing>
</p:sld>
</file>

<file path=ppt/theme/theme1.xml><?xml version="1.0" encoding="utf-8"?>
<a:theme xmlns:a="http://schemas.openxmlformats.org/drawingml/2006/main" name="디자인 사용자 지정">
  <a:themeElements>
    <a:clrScheme name="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디자인 사용자 지정">
      <a:majorFont>
        <a:latin typeface="宋体"/>
        <a:ea typeface="宋体"/>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1" hangingPunct="1">
          <a:lnSpc>
            <a:spcPct val="100000"/>
          </a:lnSpc>
          <a:spcBef>
            <a:spcPct val="0"/>
          </a:spcBef>
          <a:spcAft>
            <a:spcPct val="0"/>
          </a:spcAft>
          <a:buClrTx/>
          <a:buSzTx/>
          <a:buFontTx/>
          <a:buNone/>
          <a:defRPr kumimoji="1" lang="ko-KR" altLang="en-US" sz="1800" b="0" i="0" u="none" strike="noStrike" cap="none" normalizeH="0" baseline="0" smtClean="0">
            <a:ln>
              <a:noFill/>
            </a:ln>
            <a:solidFill>
              <a:schemeClr val="tx1"/>
            </a:solidFill>
            <a:effectLst/>
            <a:latin typeface="HY강B" pitchFamily="18" charset="-127"/>
            <a:ea typeface="HY강B" pitchFamily="18"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1" hangingPunct="1">
          <a:lnSpc>
            <a:spcPct val="100000"/>
          </a:lnSpc>
          <a:spcBef>
            <a:spcPct val="0"/>
          </a:spcBef>
          <a:spcAft>
            <a:spcPct val="0"/>
          </a:spcAft>
          <a:buClrTx/>
          <a:buSzTx/>
          <a:buFontTx/>
          <a:buNone/>
          <a:defRPr kumimoji="1" lang="ko-KR" altLang="en-US" sz="1800" b="0" i="0" u="none" strike="noStrike" cap="none" normalizeH="0" baseline="0" smtClean="0">
            <a:ln>
              <a:noFill/>
            </a:ln>
            <a:solidFill>
              <a:schemeClr val="tx1"/>
            </a:solidFill>
            <a:effectLst/>
            <a:latin typeface="HY강B" pitchFamily="18" charset="-127"/>
            <a:ea typeface="HY강B" pitchFamily="18" charset="-127"/>
          </a:defRPr>
        </a:defPPr>
      </a:lstStyle>
    </a:lnDef>
  </a:objectDefaults>
  <a:extraClrSchemeLst>
    <a:extraClrScheme>
      <a:clrScheme name="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디자인 사용자 지정">
  <a:themeElements>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디자인 사용자 지정">
      <a:majorFont>
        <a:latin typeface="宋体"/>
        <a:ea typeface="宋体"/>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1">
          <a:gsLst>
            <a:gs pos="0">
              <a:schemeClr val="bg1"/>
            </a:gs>
            <a:gs pos="35001">
              <a:srgbClr val="E3FFBA"/>
            </a:gs>
            <a:gs pos="100000">
              <a:srgbClr val="F4FFE3"/>
            </a:gs>
          </a:gsLst>
          <a:lin ang="5400000" scaled="1"/>
        </a:gradFill>
        <a:ln w="9525">
          <a:noFill/>
          <a:miter lim="800000"/>
        </a:ln>
        <a:effectLst>
          <a:outerShdw dist="20000" dir="5400000" algn="ctr" rotWithShape="0">
            <a:srgbClr val="000000">
              <a:alpha val="37000"/>
            </a:srgbClr>
          </a:outerShdw>
        </a:effectLst>
      </a:spPr>
      <a:bodyPr anchor="ctr"/>
      <a:lstStyle>
        <a:defPPr algn="ctr">
          <a:defRPr dirty="0">
            <a:latin typeface="微软雅黑" panose="020B0503020204020204" pitchFamily="34" charset="-122"/>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1" hangingPunct="1">
          <a:lnSpc>
            <a:spcPct val="100000"/>
          </a:lnSpc>
          <a:spcBef>
            <a:spcPct val="0"/>
          </a:spcBef>
          <a:spcAft>
            <a:spcPct val="0"/>
          </a:spcAft>
          <a:buClrTx/>
          <a:buSzTx/>
          <a:buFontTx/>
          <a:buNone/>
          <a:defRPr kumimoji="1" lang="ko-KR" altLang="en-US" sz="1800" b="0" i="0" u="none" strike="noStrike" cap="none" normalizeH="0" baseline="0" smtClean="0">
            <a:ln>
              <a:noFill/>
            </a:ln>
            <a:solidFill>
              <a:schemeClr val="tx1"/>
            </a:solidFill>
            <a:effectLst/>
            <a:latin typeface="HY강B" pitchFamily="18" charset="-127"/>
            <a:ea typeface="HY강B" pitchFamily="18" charset="-127"/>
          </a:defRPr>
        </a:defPPr>
      </a:lstStyle>
    </a:lnDef>
  </a:objectDefaults>
  <a:extraClrSchemeLst>
    <a:extraClrScheme>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디자인 사용자 지정">
  <a:themeElements>
    <a:clrScheme name="2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디자인 사용자 지정">
      <a:majorFont>
        <a:latin typeface="宋体"/>
        <a:ea typeface="宋体"/>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3_디자인 사용자 지정">
  <a:themeElements>
    <a:clrScheme name="2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디자인 사용자 지정">
      <a:majorFont>
        <a:latin typeface="宋体"/>
        <a:ea typeface="宋体"/>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newos_1">
  <a:themeElements>
    <a:clrScheme name="newos_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newos_1">
      <a:majorFont>
        <a:latin typeface="Tahoma"/>
        <a:ea typeface="楷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newos_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ewos_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ewos_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ewos_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ewos_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ewos_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ewos_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3704</Words>
  <Application>Microsoft Office PowerPoint</Application>
  <PresentationFormat>全屏显示(4:3)</PresentationFormat>
  <Paragraphs>805</Paragraphs>
  <Slides>69</Slides>
  <Notes>2</Notes>
  <HiddenSlides>0</HiddenSlides>
  <MMClips>0</MMClips>
  <ScaleCrop>false</ScaleCrop>
  <HeadingPairs>
    <vt:vector size="8" baseType="variant">
      <vt:variant>
        <vt:lpstr>已用的字体</vt:lpstr>
      </vt:variant>
      <vt:variant>
        <vt:i4>23</vt:i4>
      </vt:variant>
      <vt:variant>
        <vt:lpstr>主题</vt:lpstr>
      </vt:variant>
      <vt:variant>
        <vt:i4>5</vt:i4>
      </vt:variant>
      <vt:variant>
        <vt:lpstr>嵌入 OLE 服务器</vt:lpstr>
      </vt:variant>
      <vt:variant>
        <vt:i4>1</vt:i4>
      </vt:variant>
      <vt:variant>
        <vt:lpstr>幻灯片标题</vt:lpstr>
      </vt:variant>
      <vt:variant>
        <vt:i4>69</vt:i4>
      </vt:variant>
    </vt:vector>
  </HeadingPairs>
  <TitlesOfParts>
    <vt:vector size="98" baseType="lpstr">
      <vt:lpstr>Arial</vt:lpstr>
      <vt:lpstr>宋体</vt:lpstr>
      <vt:lpstr>Wingdings</vt:lpstr>
      <vt:lpstr>HY강B</vt:lpstr>
      <vt:lpstr>Tahoma</vt:lpstr>
      <vt:lpstr>楷体_GB2312</vt:lpstr>
      <vt:lpstr>楷体</vt:lpstr>
      <vt:lpstr>隶书</vt:lpstr>
      <vt:lpstr>Times New Roman</vt:lpstr>
      <vt:lpstr>微软雅黑</vt:lpstr>
      <vt:lpstr>黑体</vt:lpstr>
      <vt:lpstr>Arial Unicode MS</vt:lpstr>
      <vt:lpstr>Monotype Sorts</vt:lpstr>
      <vt:lpstr>Wingdings</vt:lpstr>
      <vt:lpstr>仿宋_GB2312</vt:lpstr>
      <vt:lpstr>仿宋</vt:lpstr>
      <vt:lpstr>Symbol</vt:lpstr>
      <vt:lpstr>HY강B</vt:lpstr>
      <vt:lpstr>楷体_GB2312</vt:lpstr>
      <vt:lpstr>Tahoma</vt:lpstr>
      <vt:lpstr>HY강B</vt:lpstr>
      <vt:lpstr>仿宋_GB2312</vt:lpstr>
      <vt:lpstr>楷体_GB2312</vt:lpstr>
      <vt:lpstr>디자인 사용자 지정</vt:lpstr>
      <vt:lpstr>1_디자인 사용자 지정</vt:lpstr>
      <vt:lpstr>2_디자인 사용자 지정</vt:lpstr>
      <vt:lpstr>3_디자인 사용자 지정</vt:lpstr>
      <vt:lpstr>newos_1</vt:lpstr>
      <vt:lpstr>Visio.Drawing.11</vt:lpstr>
      <vt:lpstr>PowerPoint 演示文稿</vt:lpstr>
      <vt:lpstr>PowerPoint 演示文稿</vt:lpstr>
      <vt:lpstr>5.1 虚拟存储器的基本概念</vt:lpstr>
      <vt:lpstr>5.1 虚拟存储器的基本概念</vt:lpstr>
      <vt:lpstr>5.1 虚拟存储器的基本概念</vt:lpstr>
      <vt:lpstr>5.1 虚拟存储器的基本概念</vt:lpstr>
      <vt:lpstr>5.2 请求分页存储管理 </vt:lpstr>
      <vt:lpstr>5.2 请求分页存储管理 </vt:lpstr>
      <vt:lpstr>5.2 请求分页存储管理 </vt:lpstr>
      <vt:lpstr>5.2 请求分页存储管理 </vt:lpstr>
      <vt:lpstr>5.2 请求分页存储管理 </vt:lpstr>
      <vt:lpstr>PowerPoint 演示文稿</vt:lpstr>
      <vt:lpstr>5.2 请求分页存储管理 </vt:lpstr>
      <vt:lpstr>5.2 请求分页存储管理 </vt:lpstr>
      <vt:lpstr>5.2 请求分页存储管理 </vt:lpstr>
      <vt:lpstr>5.2 请求分页存储管理 </vt:lpstr>
      <vt:lpstr>5.3 页面置换算法</vt:lpstr>
      <vt:lpstr>5.3 页面置换算法</vt:lpstr>
      <vt:lpstr>5.3 页面置换算法</vt:lpstr>
      <vt:lpstr>5.3 页面置换算法</vt:lpstr>
      <vt:lpstr>5.3 页面置换算法</vt:lpstr>
      <vt:lpstr>5.3 页面置换算法</vt:lpstr>
      <vt:lpstr>5.3 页面置换算法</vt:lpstr>
      <vt:lpstr>5.3 页面置换算法</vt:lpstr>
      <vt:lpstr>5.3 页面置换算法</vt:lpstr>
      <vt:lpstr>5.3 页面置换算法</vt:lpstr>
      <vt:lpstr>5.3 页面置换算法</vt:lpstr>
      <vt:lpstr>PowerPoint 演示文稿</vt:lpstr>
      <vt:lpstr>PowerPoint 演示文稿</vt:lpstr>
      <vt:lpstr>5.3 页面置换算法</vt:lpstr>
      <vt:lpstr>5.3 页面置换算法</vt:lpstr>
      <vt:lpstr>5.3 页面置换算法</vt:lpstr>
      <vt:lpstr>5.3 页面置换算法</vt:lpstr>
      <vt:lpstr>PowerPoint 演示文稿</vt:lpstr>
      <vt:lpstr>5.3 页面置换算法</vt:lpstr>
      <vt:lpstr>PowerPoint 演示文稿</vt:lpstr>
      <vt:lpstr>5.4 系统抖动与工作集</vt:lpstr>
      <vt:lpstr>5.4 系统抖动与工作集</vt:lpstr>
      <vt:lpstr>5.4 系统抖动与工作集</vt:lpstr>
      <vt:lpstr>5.4 系统抖动与工作集</vt:lpstr>
      <vt:lpstr>5.4 系统抖动与工作集</vt:lpstr>
      <vt:lpstr>5.5 请求分段存储管理</vt:lpstr>
      <vt:lpstr>PowerPoint 演示文稿</vt:lpstr>
      <vt:lpstr>缺段中断的处理过程</vt:lpstr>
      <vt:lpstr>5.5 请求分段存储管理</vt:lpstr>
      <vt:lpstr>5.5 请求分段存储管理</vt:lpstr>
      <vt:lpstr>5.5 请求分段存储管理</vt:lpstr>
      <vt:lpstr>5.5 请求分段存储管理</vt:lpstr>
      <vt:lpstr>5.5 请求分段存储管理</vt:lpstr>
      <vt:lpstr>PowerPoint 演示文稿</vt:lpstr>
      <vt:lpstr>5.5 请求分段存储管理</vt:lpstr>
      <vt:lpstr>5.5 请求分段存储管理</vt:lpstr>
      <vt:lpstr>5.5 请求分段存储管理</vt:lpstr>
      <vt:lpstr>5.5 请求分段存储管理</vt:lpstr>
      <vt:lpstr>5.5 请求分段存储管理</vt:lpstr>
      <vt:lpstr>本章重点</vt:lpstr>
      <vt:lpstr>PowerPoint 演示文稿</vt:lpstr>
      <vt:lpstr>物理内存管理器 </vt:lpstr>
      <vt:lpstr>PowerPoint 演示文稿</vt:lpstr>
      <vt:lpstr>内核内存管理：free_area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 Zhang</dc:creator>
  <cp:lastModifiedBy>Huan Zhang</cp:lastModifiedBy>
  <cp:revision>3</cp:revision>
  <dcterms:created xsi:type="dcterms:W3CDTF">2005-12-31T15:41:19Z</dcterms:created>
  <dcterms:modified xsi:type="dcterms:W3CDTF">2019-10-14T01:19:29Z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2052-11.3.0.8742</vt:lpwstr>
  </property>
</Properties>
</file>