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552" r:id="rId4"/>
    <p:sldId id="530" r:id="rId5"/>
    <p:sldId id="531" r:id="rId7"/>
    <p:sldId id="477" r:id="rId8"/>
    <p:sldId id="478" r:id="rId9"/>
    <p:sldId id="479" r:id="rId10"/>
    <p:sldId id="480" r:id="rId11"/>
    <p:sldId id="481" r:id="rId12"/>
    <p:sldId id="482" r:id="rId13"/>
    <p:sldId id="483" r:id="rId14"/>
    <p:sldId id="533" r:id="rId15"/>
    <p:sldId id="484" r:id="rId16"/>
    <p:sldId id="485" r:id="rId17"/>
    <p:sldId id="486" r:id="rId18"/>
    <p:sldId id="534" r:id="rId19"/>
    <p:sldId id="487" r:id="rId20"/>
    <p:sldId id="535" r:id="rId21"/>
    <p:sldId id="536" r:id="rId22"/>
    <p:sldId id="537" r:id="rId23"/>
    <p:sldId id="538" r:id="rId24"/>
    <p:sldId id="539" r:id="rId25"/>
    <p:sldId id="548" r:id="rId26"/>
    <p:sldId id="549" r:id="rId27"/>
    <p:sldId id="550" r:id="rId28"/>
    <p:sldId id="541" r:id="rId29"/>
    <p:sldId id="542" r:id="rId30"/>
    <p:sldId id="543" r:id="rId31"/>
    <p:sldId id="544" r:id="rId32"/>
    <p:sldId id="545" r:id="rId33"/>
    <p:sldId id="546" r:id="rId34"/>
    <p:sldId id="547" r:id="rId35"/>
    <p:sldId id="551" r:id="rId36"/>
    <p:sldId id="540" r:id="rId37"/>
    <p:sldId id="529" r:id="rId38"/>
    <p:sldId id="394"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autoAdjust="0"/>
    <p:restoredTop sz="94635" autoAdjust="0"/>
  </p:normalViewPr>
  <p:slideViewPr>
    <p:cSldViewPr>
      <p:cViewPr varScale="1">
        <p:scale>
          <a:sx n="45" d="100"/>
          <a:sy n="45" d="100"/>
        </p:scale>
        <p:origin x="66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6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42C2991-BD69-4692-9A03-E86052FA405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4310546B-036C-4B04-84F4-28A00248516D}">
      <dgm:prSet phldrT="[文本]" custT="1"/>
      <dgm:spPr>
        <a:solidFill>
          <a:schemeClr val="accent1"/>
        </a:solidFill>
      </dgm:spPr>
      <dgm:t>
        <a:bodyPr/>
        <a:lstStyle/>
        <a:p>
          <a:r>
            <a:rPr lang="zh-CN" sz="2400" b="1" dirty="0">
              <a:solidFill>
                <a:srgbClr val="3366FF"/>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技术可行性</a:t>
          </a:r>
          <a:r>
            <a:rPr lang="zh-CN" altLang="en-US" sz="2400" b="1" dirty="0">
              <a:solidFill>
                <a:srgbClr val="3366FF"/>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a:t>
          </a:r>
          <a:r>
            <a:rPr lang="zh-CN" sz="2400" b="0" dirty="0">
              <a:solidFill>
                <a:schemeClr val="tx1"/>
              </a:solidFill>
              <a:latin typeface="宋体" panose="02010600030101010101" pitchFamily="2" charset="-122"/>
              <a:ea typeface="宋体" panose="02010600030101010101" pitchFamily="2" charset="-122"/>
            </a:rPr>
            <a:t>使用现有的技术能实现这个系统吗</a:t>
          </a:r>
          <a:r>
            <a:rPr lang="en-US" sz="2400" b="0" dirty="0">
              <a:solidFill>
                <a:schemeClr val="tx1"/>
              </a:solidFill>
              <a:latin typeface="宋体" panose="02010600030101010101" pitchFamily="2" charset="-122"/>
              <a:ea typeface="宋体" panose="02010600030101010101" pitchFamily="2" charset="-122"/>
            </a:rPr>
            <a:t>?</a:t>
          </a:r>
          <a:endParaRPr lang="zh-CN" altLang="en-US" sz="2400" b="0" dirty="0">
            <a:solidFill>
              <a:schemeClr val="tx1"/>
            </a:solidFill>
            <a:latin typeface="宋体" panose="02010600030101010101" pitchFamily="2" charset="-122"/>
            <a:ea typeface="宋体" panose="02010600030101010101" pitchFamily="2" charset="-122"/>
          </a:endParaRPr>
        </a:p>
      </dgm:t>
    </dgm:pt>
    <dgm:pt modelId="{547CBBCC-891A-4C40-8D5B-9D986C8FDD95}" cxnId="{430E6556-26DB-4DE1-9362-A0B9AB844B72}" type="parTrans">
      <dgm:prSet/>
      <dgm:spPr/>
      <dgm:t>
        <a:bodyPr/>
        <a:lstStyle/>
        <a:p>
          <a:endParaRPr lang="zh-CN" altLang="en-US"/>
        </a:p>
      </dgm:t>
    </dgm:pt>
    <dgm:pt modelId="{6DCE853D-574C-42DA-A3BD-E134173F6ADD}" cxnId="{430E6556-26DB-4DE1-9362-A0B9AB844B72}" type="sibTrans">
      <dgm:prSet/>
      <dgm:spPr/>
      <dgm:t>
        <a:bodyPr/>
        <a:lstStyle/>
        <a:p>
          <a:endParaRPr lang="zh-CN" altLang="en-US"/>
        </a:p>
      </dgm:t>
    </dgm:pt>
    <dgm:pt modelId="{622E1157-3997-46BD-8F88-6D3B08F64E2C}">
      <dgm:prSet phldrT="[文本]" custT="1"/>
      <dgm:spPr>
        <a:solidFill>
          <a:schemeClr val="accent1"/>
        </a:solidFill>
      </dgm:spPr>
      <dgm:t>
        <a:bodyPr/>
        <a:lstStyle/>
        <a:p>
          <a:r>
            <a:rPr lang="zh-CN" sz="2400" b="1" dirty="0">
              <a:solidFill>
                <a:srgbClr val="3366FF"/>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经济可行性</a:t>
          </a:r>
          <a:r>
            <a:rPr lang="zh-CN" altLang="en-US" sz="2400" b="1" dirty="0">
              <a:solidFill>
                <a:srgbClr val="3366FF"/>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a:t>
          </a:r>
          <a:r>
            <a:rPr lang="zh-CN" sz="2400" b="0" dirty="0">
              <a:solidFill>
                <a:schemeClr val="tx1"/>
              </a:solidFill>
              <a:latin typeface="宋体" panose="02010600030101010101" pitchFamily="2" charset="-122"/>
              <a:ea typeface="宋体" panose="02010600030101010101" pitchFamily="2" charset="-122"/>
            </a:rPr>
            <a:t>这个系统的经济效益能超过它的开发成本吗</a:t>
          </a:r>
          <a:r>
            <a:rPr lang="en-US" sz="2400" b="0" dirty="0">
              <a:solidFill>
                <a:schemeClr val="tx1"/>
              </a:solidFill>
              <a:latin typeface="宋体" panose="02010600030101010101" pitchFamily="2" charset="-122"/>
              <a:ea typeface="宋体" panose="02010600030101010101" pitchFamily="2" charset="-122"/>
            </a:rPr>
            <a:t>?</a:t>
          </a:r>
          <a:endParaRPr lang="zh-CN" altLang="en-US" sz="2400" b="0" dirty="0">
            <a:solidFill>
              <a:schemeClr val="tx1"/>
            </a:solidFill>
            <a:latin typeface="宋体" panose="02010600030101010101" pitchFamily="2" charset="-122"/>
            <a:ea typeface="宋体" panose="02010600030101010101" pitchFamily="2" charset="-122"/>
          </a:endParaRPr>
        </a:p>
      </dgm:t>
    </dgm:pt>
    <dgm:pt modelId="{BEC8C9E7-EB4C-46D5-A315-CBADF9EE7FC4}" cxnId="{D83C6DAA-CE44-46A0-8E46-8E3C83E2217E}" type="parTrans">
      <dgm:prSet/>
      <dgm:spPr/>
      <dgm:t>
        <a:bodyPr/>
        <a:lstStyle/>
        <a:p>
          <a:endParaRPr lang="zh-CN" altLang="en-US"/>
        </a:p>
      </dgm:t>
    </dgm:pt>
    <dgm:pt modelId="{DB6551F3-F4D0-4C9C-86E7-0FA70FFE4A1D}" cxnId="{D83C6DAA-CE44-46A0-8E46-8E3C83E2217E}" type="sibTrans">
      <dgm:prSet/>
      <dgm:spPr/>
      <dgm:t>
        <a:bodyPr/>
        <a:lstStyle/>
        <a:p>
          <a:endParaRPr lang="zh-CN" altLang="en-US"/>
        </a:p>
      </dgm:t>
    </dgm:pt>
    <dgm:pt modelId="{DC4C7754-2C45-4332-99EC-EE504AB467F0}">
      <dgm:prSet phldrT="[文本]" custT="1"/>
      <dgm:spPr>
        <a:solidFill>
          <a:schemeClr val="accent1"/>
        </a:solidFill>
      </dgm:spPr>
      <dgm:t>
        <a:bodyPr/>
        <a:lstStyle/>
        <a:p>
          <a:r>
            <a:rPr lang="zh-CN" sz="2400" b="1" dirty="0">
              <a:solidFill>
                <a:srgbClr val="3366FF"/>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操作可行性</a:t>
          </a:r>
          <a:r>
            <a:rPr lang="zh-CN" altLang="en-US" sz="2400" b="1" dirty="0">
              <a:solidFill>
                <a:srgbClr val="3366FF"/>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a:t>
          </a:r>
          <a:r>
            <a:rPr lang="zh-CN" sz="2400" b="0" dirty="0">
              <a:solidFill>
                <a:schemeClr val="tx1"/>
              </a:solidFill>
              <a:latin typeface="宋体" panose="02010600030101010101" pitchFamily="2" charset="-122"/>
              <a:ea typeface="宋体" panose="02010600030101010101" pitchFamily="2" charset="-122"/>
            </a:rPr>
            <a:t>系统的操作方式在这个用户组织内行得通吗</a:t>
          </a:r>
          <a:r>
            <a:rPr lang="en-US" sz="2400" b="0" dirty="0">
              <a:solidFill>
                <a:schemeClr val="tx1"/>
              </a:solidFill>
              <a:latin typeface="宋体" panose="02010600030101010101" pitchFamily="2" charset="-122"/>
              <a:ea typeface="宋体" panose="02010600030101010101" pitchFamily="2" charset="-122"/>
            </a:rPr>
            <a:t>?</a:t>
          </a:r>
          <a:endParaRPr lang="zh-CN" altLang="en-US" sz="2400" b="0" dirty="0">
            <a:solidFill>
              <a:schemeClr val="tx1"/>
            </a:solidFill>
            <a:latin typeface="宋体" panose="02010600030101010101" pitchFamily="2" charset="-122"/>
            <a:ea typeface="宋体" panose="02010600030101010101" pitchFamily="2" charset="-122"/>
          </a:endParaRPr>
        </a:p>
      </dgm:t>
    </dgm:pt>
    <dgm:pt modelId="{45359689-15C6-49AB-8DF4-EA1773C89C06}" cxnId="{CF085AD0-D66F-459F-B6C3-3589A3E48870}" type="parTrans">
      <dgm:prSet/>
      <dgm:spPr/>
      <dgm:t>
        <a:bodyPr/>
        <a:lstStyle/>
        <a:p>
          <a:endParaRPr lang="zh-CN" altLang="en-US"/>
        </a:p>
      </dgm:t>
    </dgm:pt>
    <dgm:pt modelId="{52115858-4FD7-4D24-87ED-1E7270981BAC}" cxnId="{CF085AD0-D66F-459F-B6C3-3589A3E48870}" type="sibTrans">
      <dgm:prSet/>
      <dgm:spPr/>
      <dgm:t>
        <a:bodyPr/>
        <a:lstStyle/>
        <a:p>
          <a:endParaRPr lang="zh-CN" altLang="en-US"/>
        </a:p>
      </dgm:t>
    </dgm:pt>
    <dgm:pt modelId="{E27CD59C-4D4A-429A-A72B-FD1031172CCE}" type="pres">
      <dgm:prSet presAssocID="{942C2991-BD69-4692-9A03-E86052FA4052}" presName="linear" presStyleCnt="0">
        <dgm:presLayoutVars>
          <dgm:dir/>
          <dgm:animLvl val="lvl"/>
          <dgm:resizeHandles val="exact"/>
        </dgm:presLayoutVars>
      </dgm:prSet>
      <dgm:spPr/>
    </dgm:pt>
    <dgm:pt modelId="{2885A8C5-5281-4C7F-9BD0-49CAA49864DA}" type="pres">
      <dgm:prSet presAssocID="{4310546B-036C-4B04-84F4-28A00248516D}" presName="parentLin" presStyleCnt="0"/>
      <dgm:spPr/>
    </dgm:pt>
    <dgm:pt modelId="{136D1800-A221-431A-8E70-7BC95360BB92}" type="pres">
      <dgm:prSet presAssocID="{4310546B-036C-4B04-84F4-28A00248516D}" presName="parentLeftMargin" presStyleLbl="node1" presStyleIdx="0" presStyleCnt="3"/>
      <dgm:spPr/>
    </dgm:pt>
    <dgm:pt modelId="{F374143B-1EC2-450F-AB16-E207FCED7EC0}" type="pres">
      <dgm:prSet presAssocID="{4310546B-036C-4B04-84F4-28A00248516D}" presName="parentText" presStyleLbl="node1" presStyleIdx="0" presStyleCnt="3" custScaleX="127273">
        <dgm:presLayoutVars>
          <dgm:chMax val="0"/>
          <dgm:bulletEnabled val="1"/>
        </dgm:presLayoutVars>
      </dgm:prSet>
      <dgm:spPr/>
    </dgm:pt>
    <dgm:pt modelId="{9663EADB-6382-4C4B-ABA9-42F301D6AEE8}" type="pres">
      <dgm:prSet presAssocID="{4310546B-036C-4B04-84F4-28A00248516D}" presName="negativeSpace" presStyleCnt="0"/>
      <dgm:spPr/>
    </dgm:pt>
    <dgm:pt modelId="{3945ED47-06F7-4A19-A2FE-4AD6014C3E2E}" type="pres">
      <dgm:prSet presAssocID="{4310546B-036C-4B04-84F4-28A00248516D}" presName="childText" presStyleLbl="conFgAcc1" presStyleIdx="0" presStyleCnt="3">
        <dgm:style>
          <a:lnRef idx="2">
            <a:schemeClr val="dk1"/>
          </a:lnRef>
          <a:fillRef idx="1">
            <a:schemeClr val="lt1"/>
          </a:fillRef>
          <a:effectRef idx="0">
            <a:schemeClr val="dk1"/>
          </a:effectRef>
          <a:fontRef idx="minor">
            <a:schemeClr val="dk1"/>
          </a:fontRef>
        </dgm:style>
        <dgm:presLayoutVars>
          <dgm:bulletEnabled val="1"/>
        </dgm:presLayoutVars>
      </dgm:prSet>
      <dgm:spPr/>
    </dgm:pt>
    <dgm:pt modelId="{275688AC-FAEA-43A5-9577-7B87359AC1CC}" type="pres">
      <dgm:prSet presAssocID="{6DCE853D-574C-42DA-A3BD-E134173F6ADD}" presName="spaceBetweenRectangles" presStyleCnt="0"/>
      <dgm:spPr/>
    </dgm:pt>
    <dgm:pt modelId="{DA55402D-356E-4D47-8CBA-CDCDF729B2BA}" type="pres">
      <dgm:prSet presAssocID="{622E1157-3997-46BD-8F88-6D3B08F64E2C}" presName="parentLin" presStyleCnt="0"/>
      <dgm:spPr/>
    </dgm:pt>
    <dgm:pt modelId="{0289B4DA-FC65-4881-A92C-2ED5B0C09957}" type="pres">
      <dgm:prSet presAssocID="{622E1157-3997-46BD-8F88-6D3B08F64E2C}" presName="parentLeftMargin" presStyleLbl="node1" presStyleIdx="0" presStyleCnt="3"/>
      <dgm:spPr/>
    </dgm:pt>
    <dgm:pt modelId="{B734164E-9597-4CF0-8394-2ADDAD136676}" type="pres">
      <dgm:prSet presAssocID="{622E1157-3997-46BD-8F88-6D3B08F64E2C}" presName="parentText" presStyleLbl="node1" presStyleIdx="1" presStyleCnt="3" custScaleX="127273" custLinFactNeighborX="-3505" custLinFactNeighborY="-2232">
        <dgm:presLayoutVars>
          <dgm:chMax val="0"/>
          <dgm:bulletEnabled val="1"/>
        </dgm:presLayoutVars>
      </dgm:prSet>
      <dgm:spPr/>
    </dgm:pt>
    <dgm:pt modelId="{BA77F6AB-98CC-4A03-B57F-96E101A97688}" type="pres">
      <dgm:prSet presAssocID="{622E1157-3997-46BD-8F88-6D3B08F64E2C}" presName="negativeSpace" presStyleCnt="0"/>
      <dgm:spPr/>
    </dgm:pt>
    <dgm:pt modelId="{8D528393-1C56-4832-8FC9-8CD75C37D198}" type="pres">
      <dgm:prSet presAssocID="{622E1157-3997-46BD-8F88-6D3B08F64E2C}" presName="childText" presStyleLbl="conFgAcc1" presStyleIdx="1" presStyleCnt="3">
        <dgm:style>
          <a:lnRef idx="2">
            <a:schemeClr val="dk1"/>
          </a:lnRef>
          <a:fillRef idx="1">
            <a:schemeClr val="lt1"/>
          </a:fillRef>
          <a:effectRef idx="0">
            <a:schemeClr val="dk1"/>
          </a:effectRef>
          <a:fontRef idx="minor">
            <a:schemeClr val="dk1"/>
          </a:fontRef>
        </dgm:style>
        <dgm:presLayoutVars>
          <dgm:bulletEnabled val="1"/>
        </dgm:presLayoutVars>
      </dgm:prSet>
      <dgm:spPr/>
    </dgm:pt>
    <dgm:pt modelId="{4E6AC2F4-6900-4548-9DF0-8EC8AB0C66A6}" type="pres">
      <dgm:prSet presAssocID="{DB6551F3-F4D0-4C9C-86E7-0FA70FFE4A1D}" presName="spaceBetweenRectangles" presStyleCnt="0"/>
      <dgm:spPr/>
    </dgm:pt>
    <dgm:pt modelId="{34348E96-912C-4A4B-840B-1F4A844355FE}" type="pres">
      <dgm:prSet presAssocID="{DC4C7754-2C45-4332-99EC-EE504AB467F0}" presName="parentLin" presStyleCnt="0"/>
      <dgm:spPr/>
    </dgm:pt>
    <dgm:pt modelId="{7E010D72-6DC5-49F5-89B7-4C82659E55FC}" type="pres">
      <dgm:prSet presAssocID="{DC4C7754-2C45-4332-99EC-EE504AB467F0}" presName="parentLeftMargin" presStyleLbl="node1" presStyleIdx="1" presStyleCnt="3"/>
      <dgm:spPr/>
    </dgm:pt>
    <dgm:pt modelId="{2D37F88C-FEFA-4A75-B6B0-AF7AAF533B46}" type="pres">
      <dgm:prSet presAssocID="{DC4C7754-2C45-4332-99EC-EE504AB467F0}" presName="parentText" presStyleLbl="node1" presStyleIdx="2" presStyleCnt="3" custScaleX="127273">
        <dgm:presLayoutVars>
          <dgm:chMax val="0"/>
          <dgm:bulletEnabled val="1"/>
        </dgm:presLayoutVars>
      </dgm:prSet>
      <dgm:spPr/>
    </dgm:pt>
    <dgm:pt modelId="{5ABF4D69-84C9-4413-B6F0-DE3FC25DB754}" type="pres">
      <dgm:prSet presAssocID="{DC4C7754-2C45-4332-99EC-EE504AB467F0}" presName="negativeSpace" presStyleCnt="0"/>
      <dgm:spPr/>
    </dgm:pt>
    <dgm:pt modelId="{4C1A4602-D8A0-4670-868E-0E3ED153BB75}" type="pres">
      <dgm:prSet presAssocID="{DC4C7754-2C45-4332-99EC-EE504AB467F0}" presName="childText" presStyleLbl="conFgAcc1" presStyleIdx="2" presStyleCnt="3">
        <dgm:style>
          <a:lnRef idx="2">
            <a:schemeClr val="dk1"/>
          </a:lnRef>
          <a:fillRef idx="1">
            <a:schemeClr val="lt1"/>
          </a:fillRef>
          <a:effectRef idx="0">
            <a:schemeClr val="dk1"/>
          </a:effectRef>
          <a:fontRef idx="minor">
            <a:schemeClr val="dk1"/>
          </a:fontRef>
        </dgm:style>
        <dgm:presLayoutVars>
          <dgm:bulletEnabled val="1"/>
        </dgm:presLayoutVars>
      </dgm:prSet>
      <dgm:spPr/>
    </dgm:pt>
  </dgm:ptLst>
  <dgm:cxnLst>
    <dgm:cxn modelId="{095FF309-30DF-4EC0-9795-0692BA03A138}" type="presOf" srcId="{942C2991-BD69-4692-9A03-E86052FA4052}" destId="{E27CD59C-4D4A-429A-A72B-FD1031172CCE}" srcOrd="0" destOrd="0" presId="urn:microsoft.com/office/officeart/2005/8/layout/list1"/>
    <dgm:cxn modelId="{5A79E00A-652F-45EE-88DA-350B06C56921}" type="presOf" srcId="{DC4C7754-2C45-4332-99EC-EE504AB467F0}" destId="{7E010D72-6DC5-49F5-89B7-4C82659E55FC}" srcOrd="0" destOrd="0" presId="urn:microsoft.com/office/officeart/2005/8/layout/list1"/>
    <dgm:cxn modelId="{FEAAE068-AE68-419F-8733-D4DF74920729}" type="presOf" srcId="{4310546B-036C-4B04-84F4-28A00248516D}" destId="{136D1800-A221-431A-8E70-7BC95360BB92}" srcOrd="0" destOrd="0" presId="urn:microsoft.com/office/officeart/2005/8/layout/list1"/>
    <dgm:cxn modelId="{9E6B8A4C-2054-4F48-B7CB-F8D32EB4387A}" type="presOf" srcId="{4310546B-036C-4B04-84F4-28A00248516D}" destId="{F374143B-1EC2-450F-AB16-E207FCED7EC0}" srcOrd="1" destOrd="0" presId="urn:microsoft.com/office/officeart/2005/8/layout/list1"/>
    <dgm:cxn modelId="{71BCBA6F-99E3-41A8-8669-80194810B035}" type="presOf" srcId="{622E1157-3997-46BD-8F88-6D3B08F64E2C}" destId="{B734164E-9597-4CF0-8394-2ADDAD136676}" srcOrd="1" destOrd="0" presId="urn:microsoft.com/office/officeart/2005/8/layout/list1"/>
    <dgm:cxn modelId="{430E6556-26DB-4DE1-9362-A0B9AB844B72}" srcId="{942C2991-BD69-4692-9A03-E86052FA4052}" destId="{4310546B-036C-4B04-84F4-28A00248516D}" srcOrd="0" destOrd="0" parTransId="{547CBBCC-891A-4C40-8D5B-9D986C8FDD95}" sibTransId="{6DCE853D-574C-42DA-A3BD-E134173F6ADD}"/>
    <dgm:cxn modelId="{D83C6DAA-CE44-46A0-8E46-8E3C83E2217E}" srcId="{942C2991-BD69-4692-9A03-E86052FA4052}" destId="{622E1157-3997-46BD-8F88-6D3B08F64E2C}" srcOrd="1" destOrd="0" parTransId="{BEC8C9E7-EB4C-46D5-A315-CBADF9EE7FC4}" sibTransId="{DB6551F3-F4D0-4C9C-86E7-0FA70FFE4A1D}"/>
    <dgm:cxn modelId="{205F6FAA-56B6-4BE4-A1CE-1A92C45E9BEC}" type="presOf" srcId="{622E1157-3997-46BD-8F88-6D3B08F64E2C}" destId="{0289B4DA-FC65-4881-A92C-2ED5B0C09957}" srcOrd="0" destOrd="0" presId="urn:microsoft.com/office/officeart/2005/8/layout/list1"/>
    <dgm:cxn modelId="{512D17BD-1A9A-4082-98B2-A049A1303D95}" type="presOf" srcId="{DC4C7754-2C45-4332-99EC-EE504AB467F0}" destId="{2D37F88C-FEFA-4A75-B6B0-AF7AAF533B46}" srcOrd="1" destOrd="0" presId="urn:microsoft.com/office/officeart/2005/8/layout/list1"/>
    <dgm:cxn modelId="{CF085AD0-D66F-459F-B6C3-3589A3E48870}" srcId="{942C2991-BD69-4692-9A03-E86052FA4052}" destId="{DC4C7754-2C45-4332-99EC-EE504AB467F0}" srcOrd="2" destOrd="0" parTransId="{45359689-15C6-49AB-8DF4-EA1773C89C06}" sibTransId="{52115858-4FD7-4D24-87ED-1E7270981BAC}"/>
    <dgm:cxn modelId="{98F41F34-B614-4A62-8466-C358A2EA150C}" type="presParOf" srcId="{E27CD59C-4D4A-429A-A72B-FD1031172CCE}" destId="{2885A8C5-5281-4C7F-9BD0-49CAA49864DA}" srcOrd="0" destOrd="0" presId="urn:microsoft.com/office/officeart/2005/8/layout/list1"/>
    <dgm:cxn modelId="{7BF6847A-E8CB-4501-8D1F-C8404A35981B}" type="presParOf" srcId="{2885A8C5-5281-4C7F-9BD0-49CAA49864DA}" destId="{136D1800-A221-431A-8E70-7BC95360BB92}" srcOrd="0" destOrd="0" presId="urn:microsoft.com/office/officeart/2005/8/layout/list1"/>
    <dgm:cxn modelId="{C83A393C-3D32-4C30-9877-607E283DB99F}" type="presParOf" srcId="{2885A8C5-5281-4C7F-9BD0-49CAA49864DA}" destId="{F374143B-1EC2-450F-AB16-E207FCED7EC0}" srcOrd="1" destOrd="0" presId="urn:microsoft.com/office/officeart/2005/8/layout/list1"/>
    <dgm:cxn modelId="{087AA402-409F-418F-B13F-67BE3FAD3609}" type="presParOf" srcId="{E27CD59C-4D4A-429A-A72B-FD1031172CCE}" destId="{9663EADB-6382-4C4B-ABA9-42F301D6AEE8}" srcOrd="1" destOrd="0" presId="urn:microsoft.com/office/officeart/2005/8/layout/list1"/>
    <dgm:cxn modelId="{15CC42EB-523E-4899-B6FF-14DED7E84CAF}" type="presParOf" srcId="{E27CD59C-4D4A-429A-A72B-FD1031172CCE}" destId="{3945ED47-06F7-4A19-A2FE-4AD6014C3E2E}" srcOrd="2" destOrd="0" presId="urn:microsoft.com/office/officeart/2005/8/layout/list1"/>
    <dgm:cxn modelId="{48229F7E-EA37-4D16-B84A-E8D6910EBC87}" type="presParOf" srcId="{E27CD59C-4D4A-429A-A72B-FD1031172CCE}" destId="{275688AC-FAEA-43A5-9577-7B87359AC1CC}" srcOrd="3" destOrd="0" presId="urn:microsoft.com/office/officeart/2005/8/layout/list1"/>
    <dgm:cxn modelId="{9FE83BB1-66C6-496E-87D3-8F8798E80A4D}" type="presParOf" srcId="{E27CD59C-4D4A-429A-A72B-FD1031172CCE}" destId="{DA55402D-356E-4D47-8CBA-CDCDF729B2BA}" srcOrd="4" destOrd="0" presId="urn:microsoft.com/office/officeart/2005/8/layout/list1"/>
    <dgm:cxn modelId="{C5AA2F34-CDB4-4037-BA2C-5E5E41C24E1B}" type="presParOf" srcId="{DA55402D-356E-4D47-8CBA-CDCDF729B2BA}" destId="{0289B4DA-FC65-4881-A92C-2ED5B0C09957}" srcOrd="0" destOrd="0" presId="urn:microsoft.com/office/officeart/2005/8/layout/list1"/>
    <dgm:cxn modelId="{1FD245E2-076B-401E-AC0D-95B8CD6EF5CF}" type="presParOf" srcId="{DA55402D-356E-4D47-8CBA-CDCDF729B2BA}" destId="{B734164E-9597-4CF0-8394-2ADDAD136676}" srcOrd="1" destOrd="0" presId="urn:microsoft.com/office/officeart/2005/8/layout/list1"/>
    <dgm:cxn modelId="{57471749-EE6F-471C-9358-4E43F6B7A26C}" type="presParOf" srcId="{E27CD59C-4D4A-429A-A72B-FD1031172CCE}" destId="{BA77F6AB-98CC-4A03-B57F-96E101A97688}" srcOrd="5" destOrd="0" presId="urn:microsoft.com/office/officeart/2005/8/layout/list1"/>
    <dgm:cxn modelId="{FA6FF961-9C29-4F1B-B667-836FE6B3375F}" type="presParOf" srcId="{E27CD59C-4D4A-429A-A72B-FD1031172CCE}" destId="{8D528393-1C56-4832-8FC9-8CD75C37D198}" srcOrd="6" destOrd="0" presId="urn:microsoft.com/office/officeart/2005/8/layout/list1"/>
    <dgm:cxn modelId="{7E2A72D4-5815-4C6C-820F-5468CB712A15}" type="presParOf" srcId="{E27CD59C-4D4A-429A-A72B-FD1031172CCE}" destId="{4E6AC2F4-6900-4548-9DF0-8EC8AB0C66A6}" srcOrd="7" destOrd="0" presId="urn:microsoft.com/office/officeart/2005/8/layout/list1"/>
    <dgm:cxn modelId="{0913163C-6FC4-4904-9C2F-6664DA19063B}" type="presParOf" srcId="{E27CD59C-4D4A-429A-A72B-FD1031172CCE}" destId="{34348E96-912C-4A4B-840B-1F4A844355FE}" srcOrd="8" destOrd="0" presId="urn:microsoft.com/office/officeart/2005/8/layout/list1"/>
    <dgm:cxn modelId="{72D14299-A1A2-4B0A-B857-C07E384FA057}" type="presParOf" srcId="{34348E96-912C-4A4B-840B-1F4A844355FE}" destId="{7E010D72-6DC5-49F5-89B7-4C82659E55FC}" srcOrd="0" destOrd="0" presId="urn:microsoft.com/office/officeart/2005/8/layout/list1"/>
    <dgm:cxn modelId="{DE13232A-A110-475D-B8DE-7EFAA24C9A24}" type="presParOf" srcId="{34348E96-912C-4A4B-840B-1F4A844355FE}" destId="{2D37F88C-FEFA-4A75-B6B0-AF7AAF533B46}" srcOrd="1" destOrd="0" presId="urn:microsoft.com/office/officeart/2005/8/layout/list1"/>
    <dgm:cxn modelId="{BB8F1E72-207B-495F-B69C-F4EE3461D258}" type="presParOf" srcId="{E27CD59C-4D4A-429A-A72B-FD1031172CCE}" destId="{5ABF4D69-84C9-4413-B6F0-DE3FC25DB754}" srcOrd="9" destOrd="0" presId="urn:microsoft.com/office/officeart/2005/8/layout/list1"/>
    <dgm:cxn modelId="{53FCCEB0-8F19-4881-8778-7C1D6C55D635}" type="presParOf" srcId="{E27CD59C-4D4A-429A-A72B-FD1031172CCE}" destId="{4C1A4602-D8A0-4670-868E-0E3ED153BB75}" srcOrd="10"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F22096-9FB4-4AA9-B062-06CDE883AD14}" type="doc">
      <dgm:prSet loTypeId="urn:microsoft.com/office/officeart/2005/8/layout/cycle5" loCatId="cycle" qsTypeId="urn:microsoft.com/office/officeart/2005/8/quickstyle/simple4" qsCatId="simple" csTypeId="urn:microsoft.com/office/officeart/2005/8/colors/accent1_2" csCatId="accent1" phldr="1"/>
      <dgm:spPr/>
      <dgm:t>
        <a:bodyPr/>
        <a:lstStyle/>
        <a:p>
          <a:endParaRPr lang="zh-CN" altLang="en-US"/>
        </a:p>
      </dgm:t>
    </dgm:pt>
    <dgm:pt modelId="{726F674F-E30A-49AC-B8D3-0E18CF04BF91}">
      <dgm:prSet phldrT="[文本]" custT="1"/>
      <dgm:spPr/>
      <dgm:t>
        <a:bodyPr/>
        <a:lstStyle/>
        <a:p>
          <a:r>
            <a:rPr lang="en-US" altLang="zh-CN" sz="1600" b="1" dirty="0">
              <a:latin typeface="宋体" panose="02010600030101010101" pitchFamily="2" charset="-122"/>
              <a:ea typeface="宋体" panose="02010600030101010101" pitchFamily="2" charset="-122"/>
            </a:rPr>
            <a:t>1 </a:t>
          </a:r>
          <a:r>
            <a:rPr lang="zh-CN" altLang="en-US" sz="1600" b="1" dirty="0">
              <a:latin typeface="宋体" panose="02010600030101010101" pitchFamily="2" charset="-122"/>
              <a:ea typeface="宋体" panose="02010600030101010101" pitchFamily="2" charset="-122"/>
            </a:rPr>
            <a:t>分析员定义问题</a:t>
          </a:r>
          <a:endParaRPr lang="zh-CN" altLang="en-US" sz="1600" b="1" dirty="0"/>
        </a:p>
      </dgm:t>
    </dgm:pt>
    <dgm:pt modelId="{4158A8CF-76CA-42C7-A59B-5AB44D597BB6}" cxnId="{8590D42F-6830-48C1-A84E-DDA71238F34F}" type="parTrans">
      <dgm:prSet/>
      <dgm:spPr/>
      <dgm:t>
        <a:bodyPr/>
        <a:lstStyle/>
        <a:p>
          <a:endParaRPr lang="zh-CN" altLang="en-US"/>
        </a:p>
      </dgm:t>
    </dgm:pt>
    <dgm:pt modelId="{3E18EAA5-F45E-4081-9735-CD1B34F42AC8}" cxnId="{8590D42F-6830-48C1-A84E-DDA71238F34F}" type="sibTrans">
      <dgm:prSet/>
      <dgm:spPr/>
      <dgm:t>
        <a:bodyPr/>
        <a:lstStyle/>
        <a:p>
          <a:endParaRPr lang="zh-CN" altLang="en-US"/>
        </a:p>
      </dgm:t>
    </dgm:pt>
    <dgm:pt modelId="{612542E9-2307-489F-97C8-5ECDA00E98D9}">
      <dgm:prSet phldrT="[文本]" custT="1"/>
      <dgm:spPr/>
      <dgm:t>
        <a:bodyPr/>
        <a:lstStyle/>
        <a:p>
          <a:r>
            <a:rPr lang="en-US" altLang="zh-CN" sz="1600" b="1" dirty="0">
              <a:latin typeface="宋体" panose="02010600030101010101" pitchFamily="2" charset="-122"/>
              <a:ea typeface="宋体" panose="02010600030101010101" pitchFamily="2" charset="-122"/>
            </a:rPr>
            <a:t>3 </a:t>
          </a:r>
          <a:r>
            <a:rPr lang="zh-CN" altLang="en-US" sz="1600" b="1" dirty="0">
              <a:latin typeface="宋体" panose="02010600030101010101" pitchFamily="2" charset="-122"/>
              <a:ea typeface="宋体" panose="02010600030101010101" pitchFamily="2" charset="-122"/>
            </a:rPr>
            <a:t>导出一个试探性的解</a:t>
          </a:r>
          <a:endParaRPr lang="zh-CN" altLang="en-US" sz="1600" b="1" dirty="0"/>
        </a:p>
      </dgm:t>
    </dgm:pt>
    <dgm:pt modelId="{E96E1E03-A181-4035-91E2-7ADB1C33FC57}" cxnId="{463F12B5-116C-420C-A051-28FC7C4025AE}" type="parTrans">
      <dgm:prSet/>
      <dgm:spPr/>
      <dgm:t>
        <a:bodyPr/>
        <a:lstStyle/>
        <a:p>
          <a:endParaRPr lang="zh-CN" altLang="en-US"/>
        </a:p>
      </dgm:t>
    </dgm:pt>
    <dgm:pt modelId="{516D5369-7039-4F52-9807-E10691A954F9}" cxnId="{463F12B5-116C-420C-A051-28FC7C4025AE}" type="sibTrans">
      <dgm:prSet/>
      <dgm:spPr/>
      <dgm:t>
        <a:bodyPr/>
        <a:lstStyle/>
        <a:p>
          <a:endParaRPr lang="zh-CN" altLang="en-US"/>
        </a:p>
      </dgm:t>
    </dgm:pt>
    <dgm:pt modelId="{B7D28A4C-7368-4A31-A2DE-86D03C11B7E6}">
      <dgm:prSet phldrT="[文本]" custT="1"/>
      <dgm:spPr/>
      <dgm:t>
        <a:bodyPr/>
        <a:lstStyle/>
        <a:p>
          <a:r>
            <a:rPr lang="en-US" altLang="zh-CN" sz="1600" b="1" dirty="0">
              <a:latin typeface="宋体" panose="02010600030101010101" pitchFamily="2" charset="-122"/>
              <a:ea typeface="宋体" panose="02010600030101010101" pitchFamily="2" charset="-122"/>
            </a:rPr>
            <a:t>4 </a:t>
          </a:r>
          <a:r>
            <a:rPr lang="zh-CN" altLang="en-US" sz="1600" b="1" dirty="0">
              <a:latin typeface="宋体" panose="02010600030101010101" pitchFamily="2" charset="-122"/>
              <a:ea typeface="宋体" panose="02010600030101010101" pitchFamily="2" charset="-122"/>
            </a:rPr>
            <a:t>再次定义问题</a:t>
          </a:r>
          <a:endParaRPr lang="zh-CN" altLang="en-US" sz="1600" b="1" dirty="0"/>
        </a:p>
      </dgm:t>
    </dgm:pt>
    <dgm:pt modelId="{D71C257A-2BF6-47CC-9E82-AC0C23056D7B}" cxnId="{84DB2ED6-3104-43FB-BCC0-D8FB17A160B5}" type="parTrans">
      <dgm:prSet/>
      <dgm:spPr/>
      <dgm:t>
        <a:bodyPr/>
        <a:lstStyle/>
        <a:p>
          <a:endParaRPr lang="zh-CN" altLang="en-US"/>
        </a:p>
      </dgm:t>
    </dgm:pt>
    <dgm:pt modelId="{5AB31B45-4280-492C-9CF3-69CAA0EBDA5E}" cxnId="{84DB2ED6-3104-43FB-BCC0-D8FB17A160B5}" type="sibTrans">
      <dgm:prSet/>
      <dgm:spPr/>
      <dgm:t>
        <a:bodyPr/>
        <a:lstStyle/>
        <a:p>
          <a:endParaRPr lang="zh-CN" altLang="en-US"/>
        </a:p>
      </dgm:t>
    </dgm:pt>
    <dgm:pt modelId="{8566F7C9-009A-4A22-833F-9F5C54FF1D56}">
      <dgm:prSet custT="1"/>
      <dgm:spPr/>
      <dgm:t>
        <a:bodyPr/>
        <a:lstStyle/>
        <a:p>
          <a:r>
            <a:rPr lang="en-US" altLang="zh-CN" sz="1600" b="1">
              <a:latin typeface="宋体" panose="02010600030101010101" pitchFamily="2" charset="-122"/>
              <a:ea typeface="宋体" panose="02010600030101010101" pitchFamily="2" charset="-122"/>
            </a:rPr>
            <a:t>2 </a:t>
          </a:r>
          <a:r>
            <a:rPr lang="zh-CN" altLang="en-US" sz="1600" b="1">
              <a:latin typeface="宋体" panose="02010600030101010101" pitchFamily="2" charset="-122"/>
              <a:ea typeface="宋体" panose="02010600030101010101" pitchFamily="2" charset="-122"/>
            </a:rPr>
            <a:t>研究分析问题</a:t>
          </a:r>
          <a:endParaRPr lang="zh-CN" altLang="en-US" sz="1600" b="1" dirty="0"/>
        </a:p>
      </dgm:t>
    </dgm:pt>
    <dgm:pt modelId="{4B9E0B70-FA76-4C5F-A9F3-EC88BAC16E28}" cxnId="{D0623821-9A4E-4F5D-9FC9-B91BC6CBC458}" type="parTrans">
      <dgm:prSet/>
      <dgm:spPr/>
      <dgm:t>
        <a:bodyPr/>
        <a:lstStyle/>
        <a:p>
          <a:endParaRPr lang="zh-CN" altLang="en-US"/>
        </a:p>
      </dgm:t>
    </dgm:pt>
    <dgm:pt modelId="{993BC35E-A4BD-4AE0-8125-B4F3212D2DF7}" cxnId="{D0623821-9A4E-4F5D-9FC9-B91BC6CBC458}" type="sibTrans">
      <dgm:prSet/>
      <dgm:spPr/>
      <dgm:t>
        <a:bodyPr/>
        <a:lstStyle/>
        <a:p>
          <a:endParaRPr lang="zh-CN" altLang="en-US"/>
        </a:p>
      </dgm:t>
    </dgm:pt>
    <dgm:pt modelId="{5B54C96F-D8E5-43DD-9F13-1B79B4F72995}" type="pres">
      <dgm:prSet presAssocID="{8DF22096-9FB4-4AA9-B062-06CDE883AD14}" presName="cycle" presStyleCnt="0">
        <dgm:presLayoutVars>
          <dgm:dir/>
          <dgm:resizeHandles val="exact"/>
        </dgm:presLayoutVars>
      </dgm:prSet>
      <dgm:spPr/>
    </dgm:pt>
    <dgm:pt modelId="{5F6F49AB-CCE9-4584-A657-66D7B1236BB7}" type="pres">
      <dgm:prSet presAssocID="{726F674F-E30A-49AC-B8D3-0E18CF04BF91}" presName="node" presStyleLbl="node1" presStyleIdx="0" presStyleCnt="4" custScaleX="283680" custRadScaleRad="84228" custRadScaleInc="-1836">
        <dgm:presLayoutVars>
          <dgm:bulletEnabled val="1"/>
        </dgm:presLayoutVars>
      </dgm:prSet>
      <dgm:spPr/>
    </dgm:pt>
    <dgm:pt modelId="{FCBC077C-52B8-49D2-A99C-D6FAC89173CA}" type="pres">
      <dgm:prSet presAssocID="{726F674F-E30A-49AC-B8D3-0E18CF04BF91}" presName="spNode" presStyleCnt="0"/>
      <dgm:spPr/>
    </dgm:pt>
    <dgm:pt modelId="{93768300-3A0F-4C7C-8B22-C8994B86F90E}" type="pres">
      <dgm:prSet presAssocID="{3E18EAA5-F45E-4081-9735-CD1B34F42AC8}" presName="sibTrans" presStyleLbl="sibTrans1D1" presStyleIdx="0" presStyleCnt="4"/>
      <dgm:spPr/>
    </dgm:pt>
    <dgm:pt modelId="{6AC9DC76-9A05-443A-944B-07DF77E743C6}" type="pres">
      <dgm:prSet presAssocID="{8566F7C9-009A-4A22-833F-9F5C54FF1D56}" presName="node" presStyleLbl="node1" presStyleIdx="1" presStyleCnt="4" custScaleX="267304" custRadScaleRad="141419" custRadScaleInc="-7109">
        <dgm:presLayoutVars>
          <dgm:bulletEnabled val="1"/>
        </dgm:presLayoutVars>
      </dgm:prSet>
      <dgm:spPr/>
    </dgm:pt>
    <dgm:pt modelId="{532F8361-184C-4148-9A5C-C3B3A8C82D1C}" type="pres">
      <dgm:prSet presAssocID="{8566F7C9-009A-4A22-833F-9F5C54FF1D56}" presName="spNode" presStyleCnt="0"/>
      <dgm:spPr/>
    </dgm:pt>
    <dgm:pt modelId="{777A6870-552C-49EE-A3AF-AAF1F82528F8}" type="pres">
      <dgm:prSet presAssocID="{993BC35E-A4BD-4AE0-8125-B4F3212D2DF7}" presName="sibTrans" presStyleLbl="sibTrans1D1" presStyleIdx="1" presStyleCnt="4"/>
      <dgm:spPr/>
    </dgm:pt>
    <dgm:pt modelId="{972E5F4E-6EE1-44C0-911F-FBFC93503FA3}" type="pres">
      <dgm:prSet presAssocID="{612542E9-2307-489F-97C8-5ECDA00E98D9}" presName="node" presStyleLbl="node1" presStyleIdx="2" presStyleCnt="4" custScaleX="283680" custRadScaleRad="73703" custRadScaleInc="2098">
        <dgm:presLayoutVars>
          <dgm:bulletEnabled val="1"/>
        </dgm:presLayoutVars>
      </dgm:prSet>
      <dgm:spPr/>
    </dgm:pt>
    <dgm:pt modelId="{BC1F998A-754F-40B6-B3CA-AAC34B04349D}" type="pres">
      <dgm:prSet presAssocID="{612542E9-2307-489F-97C8-5ECDA00E98D9}" presName="spNode" presStyleCnt="0"/>
      <dgm:spPr/>
    </dgm:pt>
    <dgm:pt modelId="{97729910-D986-45AB-A5CC-6E45931CF6A2}" type="pres">
      <dgm:prSet presAssocID="{516D5369-7039-4F52-9807-E10691A954F9}" presName="sibTrans" presStyleLbl="sibTrans1D1" presStyleIdx="2" presStyleCnt="4"/>
      <dgm:spPr/>
    </dgm:pt>
    <dgm:pt modelId="{06AC8907-C5A1-4613-9A43-9D1E1BCF90B1}" type="pres">
      <dgm:prSet presAssocID="{B7D28A4C-7368-4A31-A2DE-86D03C11B7E6}" presName="node" presStyleLbl="node1" presStyleIdx="3" presStyleCnt="4" custScaleX="300052" custRadScaleRad="158820" custRadScaleInc="6330">
        <dgm:presLayoutVars>
          <dgm:bulletEnabled val="1"/>
        </dgm:presLayoutVars>
      </dgm:prSet>
      <dgm:spPr/>
    </dgm:pt>
    <dgm:pt modelId="{389E42AB-AAAF-4CC1-B1F0-98397298C1CC}" type="pres">
      <dgm:prSet presAssocID="{B7D28A4C-7368-4A31-A2DE-86D03C11B7E6}" presName="spNode" presStyleCnt="0"/>
      <dgm:spPr/>
    </dgm:pt>
    <dgm:pt modelId="{453A8148-9DEC-488C-9C89-14A93A442259}" type="pres">
      <dgm:prSet presAssocID="{5AB31B45-4280-492C-9CF3-69CAA0EBDA5E}" presName="sibTrans" presStyleLbl="sibTrans1D1" presStyleIdx="3" presStyleCnt="4"/>
      <dgm:spPr/>
    </dgm:pt>
  </dgm:ptLst>
  <dgm:cxnLst>
    <dgm:cxn modelId="{D0623821-9A4E-4F5D-9FC9-B91BC6CBC458}" srcId="{8DF22096-9FB4-4AA9-B062-06CDE883AD14}" destId="{8566F7C9-009A-4A22-833F-9F5C54FF1D56}" srcOrd="1" destOrd="0" parTransId="{4B9E0B70-FA76-4C5F-A9F3-EC88BAC16E28}" sibTransId="{993BC35E-A4BD-4AE0-8125-B4F3212D2DF7}"/>
    <dgm:cxn modelId="{8590D42F-6830-48C1-A84E-DDA71238F34F}" srcId="{8DF22096-9FB4-4AA9-B062-06CDE883AD14}" destId="{726F674F-E30A-49AC-B8D3-0E18CF04BF91}" srcOrd="0" destOrd="0" parTransId="{4158A8CF-76CA-42C7-A59B-5AB44D597BB6}" sibTransId="{3E18EAA5-F45E-4081-9735-CD1B34F42AC8}"/>
    <dgm:cxn modelId="{E6842339-8E39-4D85-8571-B24B7D17673A}" type="presOf" srcId="{8566F7C9-009A-4A22-833F-9F5C54FF1D56}" destId="{6AC9DC76-9A05-443A-944B-07DF77E743C6}" srcOrd="0" destOrd="0" presId="urn:microsoft.com/office/officeart/2005/8/layout/cycle5"/>
    <dgm:cxn modelId="{AAAE746B-B8EE-478D-B62A-EE0FC6257266}" type="presOf" srcId="{993BC35E-A4BD-4AE0-8125-B4F3212D2DF7}" destId="{777A6870-552C-49EE-A3AF-AAF1F82528F8}" srcOrd="0" destOrd="0" presId="urn:microsoft.com/office/officeart/2005/8/layout/cycle5"/>
    <dgm:cxn modelId="{61320779-A4FE-4631-ACA5-E22AC7DE0237}" type="presOf" srcId="{516D5369-7039-4F52-9807-E10691A954F9}" destId="{97729910-D986-45AB-A5CC-6E45931CF6A2}" srcOrd="0" destOrd="0" presId="urn:microsoft.com/office/officeart/2005/8/layout/cycle5"/>
    <dgm:cxn modelId="{FF0ED8A6-F077-48B8-A64A-4B84657DF4D3}" type="presOf" srcId="{3E18EAA5-F45E-4081-9735-CD1B34F42AC8}" destId="{93768300-3A0F-4C7C-8B22-C8994B86F90E}" srcOrd="0" destOrd="0" presId="urn:microsoft.com/office/officeart/2005/8/layout/cycle5"/>
    <dgm:cxn modelId="{8B3FECAB-6B92-4FFD-AE2E-F0969A2259D4}" type="presOf" srcId="{5AB31B45-4280-492C-9CF3-69CAA0EBDA5E}" destId="{453A8148-9DEC-488C-9C89-14A93A442259}" srcOrd="0" destOrd="0" presId="urn:microsoft.com/office/officeart/2005/8/layout/cycle5"/>
    <dgm:cxn modelId="{286CBCB4-BF16-4A79-B5AD-A234B9A5FBF0}" type="presOf" srcId="{726F674F-E30A-49AC-B8D3-0E18CF04BF91}" destId="{5F6F49AB-CCE9-4584-A657-66D7B1236BB7}" srcOrd="0" destOrd="0" presId="urn:microsoft.com/office/officeart/2005/8/layout/cycle5"/>
    <dgm:cxn modelId="{463F12B5-116C-420C-A051-28FC7C4025AE}" srcId="{8DF22096-9FB4-4AA9-B062-06CDE883AD14}" destId="{612542E9-2307-489F-97C8-5ECDA00E98D9}" srcOrd="2" destOrd="0" parTransId="{E96E1E03-A181-4035-91E2-7ADB1C33FC57}" sibTransId="{516D5369-7039-4F52-9807-E10691A954F9}"/>
    <dgm:cxn modelId="{1BCD1BC1-C03F-4673-9B1C-A11A3D6B87ED}" type="presOf" srcId="{8DF22096-9FB4-4AA9-B062-06CDE883AD14}" destId="{5B54C96F-D8E5-43DD-9F13-1B79B4F72995}" srcOrd="0" destOrd="0" presId="urn:microsoft.com/office/officeart/2005/8/layout/cycle5"/>
    <dgm:cxn modelId="{84DB2ED6-3104-43FB-BCC0-D8FB17A160B5}" srcId="{8DF22096-9FB4-4AA9-B062-06CDE883AD14}" destId="{B7D28A4C-7368-4A31-A2DE-86D03C11B7E6}" srcOrd="3" destOrd="0" parTransId="{D71C257A-2BF6-47CC-9E82-AC0C23056D7B}" sibTransId="{5AB31B45-4280-492C-9CF3-69CAA0EBDA5E}"/>
    <dgm:cxn modelId="{C6EA11E2-EDB5-4063-B9FE-70BA87957647}" type="presOf" srcId="{B7D28A4C-7368-4A31-A2DE-86D03C11B7E6}" destId="{06AC8907-C5A1-4613-9A43-9D1E1BCF90B1}" srcOrd="0" destOrd="0" presId="urn:microsoft.com/office/officeart/2005/8/layout/cycle5"/>
    <dgm:cxn modelId="{2E605BF5-E435-4CC8-83E9-DAD5DEA50DCA}" type="presOf" srcId="{612542E9-2307-489F-97C8-5ECDA00E98D9}" destId="{972E5F4E-6EE1-44C0-911F-FBFC93503FA3}" srcOrd="0" destOrd="0" presId="urn:microsoft.com/office/officeart/2005/8/layout/cycle5"/>
    <dgm:cxn modelId="{8DE38097-ED05-49F4-88B4-C0235A315BF9}" type="presParOf" srcId="{5B54C96F-D8E5-43DD-9F13-1B79B4F72995}" destId="{5F6F49AB-CCE9-4584-A657-66D7B1236BB7}" srcOrd="0" destOrd="0" presId="urn:microsoft.com/office/officeart/2005/8/layout/cycle5"/>
    <dgm:cxn modelId="{20EBE670-A845-4634-AE13-EDFFFC52E819}" type="presParOf" srcId="{5B54C96F-D8E5-43DD-9F13-1B79B4F72995}" destId="{FCBC077C-52B8-49D2-A99C-D6FAC89173CA}" srcOrd="1" destOrd="0" presId="urn:microsoft.com/office/officeart/2005/8/layout/cycle5"/>
    <dgm:cxn modelId="{B16F9960-B8DE-4E6A-BE36-D1C6000C36AA}" type="presParOf" srcId="{5B54C96F-D8E5-43DD-9F13-1B79B4F72995}" destId="{93768300-3A0F-4C7C-8B22-C8994B86F90E}" srcOrd="2" destOrd="0" presId="urn:microsoft.com/office/officeart/2005/8/layout/cycle5"/>
    <dgm:cxn modelId="{3499A51B-FF36-47CC-9C4D-98B53368B4A6}" type="presParOf" srcId="{5B54C96F-D8E5-43DD-9F13-1B79B4F72995}" destId="{6AC9DC76-9A05-443A-944B-07DF77E743C6}" srcOrd="3" destOrd="0" presId="urn:microsoft.com/office/officeart/2005/8/layout/cycle5"/>
    <dgm:cxn modelId="{7A59BC88-B5B6-46BA-86F4-4C3C157C2E34}" type="presParOf" srcId="{5B54C96F-D8E5-43DD-9F13-1B79B4F72995}" destId="{532F8361-184C-4148-9A5C-C3B3A8C82D1C}" srcOrd="4" destOrd="0" presId="urn:microsoft.com/office/officeart/2005/8/layout/cycle5"/>
    <dgm:cxn modelId="{968FF96F-7F36-45FC-9705-322AC579AB7E}" type="presParOf" srcId="{5B54C96F-D8E5-43DD-9F13-1B79B4F72995}" destId="{777A6870-552C-49EE-A3AF-AAF1F82528F8}" srcOrd="5" destOrd="0" presId="urn:microsoft.com/office/officeart/2005/8/layout/cycle5"/>
    <dgm:cxn modelId="{E079549B-B215-4367-A36E-0F08686CB249}" type="presParOf" srcId="{5B54C96F-D8E5-43DD-9F13-1B79B4F72995}" destId="{972E5F4E-6EE1-44C0-911F-FBFC93503FA3}" srcOrd="6" destOrd="0" presId="urn:microsoft.com/office/officeart/2005/8/layout/cycle5"/>
    <dgm:cxn modelId="{E1155229-5AFE-42CB-949E-B001C6DA46BD}" type="presParOf" srcId="{5B54C96F-D8E5-43DD-9F13-1B79B4F72995}" destId="{BC1F998A-754F-40B6-B3CA-AAC34B04349D}" srcOrd="7" destOrd="0" presId="urn:microsoft.com/office/officeart/2005/8/layout/cycle5"/>
    <dgm:cxn modelId="{C57FAD65-07F8-4D3E-9197-7D564F64772B}" type="presParOf" srcId="{5B54C96F-D8E5-43DD-9F13-1B79B4F72995}" destId="{97729910-D986-45AB-A5CC-6E45931CF6A2}" srcOrd="8" destOrd="0" presId="urn:microsoft.com/office/officeart/2005/8/layout/cycle5"/>
    <dgm:cxn modelId="{66A0EBB7-3822-4593-A51A-3B7BBBEE9682}" type="presParOf" srcId="{5B54C96F-D8E5-43DD-9F13-1B79B4F72995}" destId="{06AC8907-C5A1-4613-9A43-9D1E1BCF90B1}" srcOrd="9" destOrd="0" presId="urn:microsoft.com/office/officeart/2005/8/layout/cycle5"/>
    <dgm:cxn modelId="{4A104EB6-CC38-497F-9B75-81F936A25C2C}" type="presParOf" srcId="{5B54C96F-D8E5-43DD-9F13-1B79B4F72995}" destId="{389E42AB-AAAF-4CC1-B1F0-98397298C1CC}" srcOrd="10" destOrd="0" presId="urn:microsoft.com/office/officeart/2005/8/layout/cycle5"/>
    <dgm:cxn modelId="{FDB14E2F-CEB4-46CE-AE3A-D8A1182B601D}" type="presParOf" srcId="{5B54C96F-D8E5-43DD-9F13-1B79B4F72995}" destId="{453A8148-9DEC-488C-9C89-14A93A442259}" srcOrd="11" destOrd="0" presId="urn:microsoft.com/office/officeart/2005/8/layout/cycle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25E2D1-C217-4019-8FED-22F74CE33CF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B26C8295-EF2A-4523-BB48-FC8E890F0025}">
      <dgm:prSet phldrT="[文本]" custT="1"/>
      <dgm:spPr/>
      <dgm:t>
        <a:bodyPr/>
        <a:lstStyle/>
        <a:p>
          <a:r>
            <a:rPr lang="zh-CN" altLang="en-US" sz="2400" b="1" dirty="0">
              <a:latin typeface="宋体" panose="02010600030101010101" pitchFamily="2" charset="-122"/>
              <a:ea typeface="宋体" panose="02010600030101010101" pitchFamily="2" charset="-122"/>
            </a:rPr>
            <a:t>考务处理系统功能 </a:t>
          </a:r>
          <a:endParaRPr lang="zh-CN" altLang="en-US" sz="2400" dirty="0">
            <a:latin typeface="宋体" panose="02010600030101010101" pitchFamily="2" charset="-122"/>
            <a:ea typeface="宋体" panose="02010600030101010101" pitchFamily="2" charset="-122"/>
          </a:endParaRPr>
        </a:p>
      </dgm:t>
    </dgm:pt>
    <dgm:pt modelId="{6DD621E9-AE4F-409F-969F-D1666B9776E7}" cxnId="{BA096333-33E8-4040-8C2E-AD22B1A104DB}" type="parTrans">
      <dgm:prSet/>
      <dgm:spPr/>
      <dgm:t>
        <a:bodyPr/>
        <a:lstStyle/>
        <a:p>
          <a:endParaRPr lang="zh-CN" altLang="en-US"/>
        </a:p>
      </dgm:t>
    </dgm:pt>
    <dgm:pt modelId="{56B40975-72E4-4F12-8A0E-CE07853765D1}" cxnId="{BA096333-33E8-4040-8C2E-AD22B1A104DB}" type="sibTrans">
      <dgm:prSet/>
      <dgm:spPr/>
      <dgm:t>
        <a:bodyPr/>
        <a:lstStyle/>
        <a:p>
          <a:endParaRPr lang="zh-CN" altLang="en-US"/>
        </a:p>
      </dgm:t>
    </dgm:pt>
    <dgm:pt modelId="{5457D755-42A0-4E6D-97E2-015D8A840256}">
      <dgm:prSet phldrT="[文本]" custT="1"/>
      <dgm:spPr/>
      <dgm:t>
        <a:bodyPr/>
        <a:lstStyle/>
        <a:p>
          <a:r>
            <a:rPr lang="en-US" altLang="zh-CN" sz="2000" b="1" dirty="0">
              <a:latin typeface="宋体" panose="02010600030101010101" pitchFamily="2" charset="-122"/>
              <a:ea typeface="宋体" panose="02010600030101010101" pitchFamily="2" charset="-122"/>
            </a:rPr>
            <a:t>1 </a:t>
          </a:r>
          <a:r>
            <a:rPr lang="zh-CN" altLang="en-US" sz="2000" b="1" dirty="0">
              <a:latin typeface="宋体" panose="02010600030101010101" pitchFamily="2" charset="-122"/>
              <a:ea typeface="宋体" panose="02010600030101010101" pitchFamily="2" charset="-122"/>
            </a:rPr>
            <a:t>登记报名单</a:t>
          </a:r>
          <a:endParaRPr lang="zh-CN" altLang="en-US" sz="2000" dirty="0">
            <a:latin typeface="宋体" panose="02010600030101010101" pitchFamily="2" charset="-122"/>
            <a:ea typeface="宋体" panose="02010600030101010101" pitchFamily="2" charset="-122"/>
          </a:endParaRPr>
        </a:p>
      </dgm:t>
    </dgm:pt>
    <dgm:pt modelId="{19DBBEAB-A038-4199-9081-993F10F8889D}" cxnId="{3B4EA7D3-85C7-45D6-9126-367C3219C184}" type="parTrans">
      <dgm:prSet/>
      <dgm:spPr/>
      <dgm:t>
        <a:bodyPr/>
        <a:lstStyle/>
        <a:p>
          <a:endParaRPr lang="zh-CN" altLang="en-US"/>
        </a:p>
      </dgm:t>
    </dgm:pt>
    <dgm:pt modelId="{F309B5C2-50D7-4DD3-A535-70DA3DB38233}" cxnId="{3B4EA7D3-85C7-45D6-9126-367C3219C184}" type="sibTrans">
      <dgm:prSet/>
      <dgm:spPr/>
      <dgm:t>
        <a:bodyPr/>
        <a:lstStyle/>
        <a:p>
          <a:endParaRPr lang="zh-CN" altLang="en-US"/>
        </a:p>
      </dgm:t>
    </dgm:pt>
    <dgm:pt modelId="{3AEB785A-BE3B-40A8-A6E6-801D42294C9B}">
      <dgm:prSet phldrT="[文本]" custT="1"/>
      <dgm:spPr/>
      <dgm:t>
        <a:bodyPr/>
        <a:lstStyle/>
        <a:p>
          <a:r>
            <a:rPr lang="en-US" altLang="zh-CN" sz="2000" b="1" dirty="0">
              <a:latin typeface="宋体" panose="02010600030101010101" pitchFamily="2" charset="-122"/>
              <a:ea typeface="宋体" panose="02010600030101010101" pitchFamily="2" charset="-122"/>
            </a:rPr>
            <a:t>2 </a:t>
          </a:r>
          <a:r>
            <a:rPr lang="zh-CN" altLang="en-US" sz="2000" b="1" dirty="0">
              <a:latin typeface="宋体" panose="02010600030101010101" pitchFamily="2" charset="-122"/>
              <a:ea typeface="宋体" panose="02010600030101010101" pitchFamily="2" charset="-122"/>
            </a:rPr>
            <a:t>统计成绩</a:t>
          </a:r>
          <a:endParaRPr lang="zh-CN" altLang="en-US" sz="2000" dirty="0">
            <a:latin typeface="宋体" panose="02010600030101010101" pitchFamily="2" charset="-122"/>
            <a:ea typeface="宋体" panose="02010600030101010101" pitchFamily="2" charset="-122"/>
          </a:endParaRPr>
        </a:p>
      </dgm:t>
    </dgm:pt>
    <dgm:pt modelId="{9CC2CF3B-26A7-4E55-8166-67BB9B987578}" cxnId="{6B4FDD0C-5647-4930-AB26-2986CA54BC25}" type="parTrans">
      <dgm:prSet/>
      <dgm:spPr/>
      <dgm:t>
        <a:bodyPr/>
        <a:lstStyle/>
        <a:p>
          <a:endParaRPr lang="zh-CN" altLang="en-US"/>
        </a:p>
      </dgm:t>
    </dgm:pt>
    <dgm:pt modelId="{1B2CC7B8-C6CB-4C71-B11C-3606D915ECD5}" cxnId="{6B4FDD0C-5647-4930-AB26-2986CA54BC25}" type="sibTrans">
      <dgm:prSet/>
      <dgm:spPr/>
      <dgm:t>
        <a:bodyPr/>
        <a:lstStyle/>
        <a:p>
          <a:endParaRPr lang="zh-CN" altLang="en-US"/>
        </a:p>
      </dgm:t>
    </dgm:pt>
    <dgm:pt modelId="{3B1ACB1E-3627-4A66-97A5-5B8762575774}">
      <dgm:prSet phldrT="[文本]" custT="1"/>
      <dgm:spPr/>
      <dgm:t>
        <a:bodyPr vert="wordArtVertRtl" anchor="ctr" anchorCtr="0"/>
        <a:lstStyle/>
        <a:p>
          <a:r>
            <a:rPr lang="zh-CN" altLang="en-US" sz="2000" b="1" dirty="0">
              <a:latin typeface="宋体" panose="02010600030101010101" pitchFamily="2" charset="-122"/>
              <a:ea typeface="宋体" panose="02010600030101010101" pitchFamily="2" charset="-122"/>
            </a:rPr>
            <a:t>检查成绩清单</a:t>
          </a:r>
          <a:endParaRPr lang="zh-CN" altLang="en-US" sz="2000" dirty="0">
            <a:latin typeface="宋体" panose="02010600030101010101" pitchFamily="2" charset="-122"/>
            <a:ea typeface="宋体" panose="02010600030101010101" pitchFamily="2" charset="-122"/>
          </a:endParaRPr>
        </a:p>
      </dgm:t>
    </dgm:pt>
    <dgm:pt modelId="{92877661-BE4C-4633-BE13-1541A2F45103}" cxnId="{6554C56B-2451-474F-9EE1-56C04D964C3B}" type="parTrans">
      <dgm:prSet/>
      <dgm:spPr/>
      <dgm:t>
        <a:bodyPr/>
        <a:lstStyle/>
        <a:p>
          <a:endParaRPr lang="zh-CN" altLang="en-US"/>
        </a:p>
      </dgm:t>
    </dgm:pt>
    <dgm:pt modelId="{8BB1850C-C9EA-4648-8719-9DD0D32AF7C8}" cxnId="{6554C56B-2451-474F-9EE1-56C04D964C3B}" type="sibTrans">
      <dgm:prSet/>
      <dgm:spPr/>
      <dgm:t>
        <a:bodyPr/>
        <a:lstStyle/>
        <a:p>
          <a:endParaRPr lang="zh-CN" altLang="en-US"/>
        </a:p>
      </dgm:t>
    </dgm:pt>
    <dgm:pt modelId="{3A22FAAF-2E24-4BB7-9A14-FABFA9A5FFBC}">
      <dgm:prSet custT="1"/>
      <dgm:spPr/>
      <dgm:t>
        <a:bodyPr vert="wordArtVertRtl" anchor="ctr" anchorCtr="0"/>
        <a:lstStyle/>
        <a:p>
          <a:r>
            <a:rPr lang="zh-CN" altLang="en-US" sz="2000" b="1" dirty="0">
              <a:latin typeface="宋体" panose="02010600030101010101" pitchFamily="2" charset="-122"/>
              <a:ea typeface="宋体" panose="02010600030101010101" pitchFamily="2" charset="-122"/>
            </a:rPr>
            <a:t>检查报名单</a:t>
          </a:r>
        </a:p>
      </dgm:t>
    </dgm:pt>
    <dgm:pt modelId="{C2A87308-277F-4D10-AD20-F132C1D4DAEA}" cxnId="{1BC451FD-B021-472E-BB4B-F6A2F7D57656}" type="parTrans">
      <dgm:prSet/>
      <dgm:spPr/>
      <dgm:t>
        <a:bodyPr/>
        <a:lstStyle/>
        <a:p>
          <a:endParaRPr lang="zh-CN" altLang="en-US"/>
        </a:p>
      </dgm:t>
    </dgm:pt>
    <dgm:pt modelId="{5B4FF36E-C80A-4769-915F-C6A1B1E47F7C}" cxnId="{1BC451FD-B021-472E-BB4B-F6A2F7D57656}" type="sibTrans">
      <dgm:prSet/>
      <dgm:spPr/>
      <dgm:t>
        <a:bodyPr/>
        <a:lstStyle/>
        <a:p>
          <a:endParaRPr lang="zh-CN" altLang="en-US"/>
        </a:p>
      </dgm:t>
    </dgm:pt>
    <dgm:pt modelId="{2FAF7696-EECD-40B1-81F6-6C97C387E0C5}">
      <dgm:prSet custT="1"/>
      <dgm:spPr/>
      <dgm:t>
        <a:bodyPr vert="wordArtVertRtl" anchor="ctr" anchorCtr="0"/>
        <a:lstStyle/>
        <a:p>
          <a:r>
            <a:rPr lang="zh-CN" altLang="en-US" sz="2000" b="1" dirty="0">
              <a:latin typeface="宋体" panose="02010600030101010101" pitchFamily="2" charset="-122"/>
              <a:ea typeface="宋体" panose="02010600030101010101" pitchFamily="2" charset="-122"/>
            </a:rPr>
            <a:t>编准考证号</a:t>
          </a:r>
        </a:p>
      </dgm:t>
    </dgm:pt>
    <dgm:pt modelId="{197A9D0B-411D-4B2E-8996-B7E3C9318AAE}" cxnId="{DCC7E35E-1E6D-4AFC-8E21-0A3481430D2B}" type="parTrans">
      <dgm:prSet/>
      <dgm:spPr/>
      <dgm:t>
        <a:bodyPr/>
        <a:lstStyle/>
        <a:p>
          <a:endParaRPr lang="zh-CN" altLang="en-US"/>
        </a:p>
      </dgm:t>
    </dgm:pt>
    <dgm:pt modelId="{F819CDCD-F433-42EB-882D-512D6CBBF4CC}" cxnId="{DCC7E35E-1E6D-4AFC-8E21-0A3481430D2B}" type="sibTrans">
      <dgm:prSet/>
      <dgm:spPr/>
      <dgm:t>
        <a:bodyPr/>
        <a:lstStyle/>
        <a:p>
          <a:endParaRPr lang="zh-CN" altLang="en-US"/>
        </a:p>
      </dgm:t>
    </dgm:pt>
    <dgm:pt modelId="{4D3C7F51-91B4-43D1-814E-804F1099DD74}">
      <dgm:prSet custT="1"/>
      <dgm:spPr/>
      <dgm:t>
        <a:bodyPr vert="wordArtVertRtl" tIns="144000" anchor="ctr" anchorCtr="1"/>
        <a:lstStyle/>
        <a:p>
          <a:r>
            <a:rPr lang="zh-CN" altLang="en-US" sz="2000" b="1" dirty="0">
              <a:latin typeface="宋体" panose="02010600030101010101" pitchFamily="2" charset="-122"/>
              <a:ea typeface="宋体" panose="02010600030101010101" pitchFamily="2" charset="-122"/>
            </a:rPr>
            <a:t>登记考生</a:t>
          </a:r>
          <a:endParaRPr lang="zh-CN" altLang="en-US" sz="2000" dirty="0">
            <a:latin typeface="宋体" panose="02010600030101010101" pitchFamily="2" charset="-122"/>
            <a:ea typeface="宋体" panose="02010600030101010101" pitchFamily="2" charset="-122"/>
          </a:endParaRPr>
        </a:p>
      </dgm:t>
    </dgm:pt>
    <dgm:pt modelId="{6C3A36FD-3801-43A0-92DA-7755D426F5DA}" cxnId="{38F0D2B2-8C8B-4E52-8A48-1097D7FE717B}" type="parTrans">
      <dgm:prSet/>
      <dgm:spPr/>
      <dgm:t>
        <a:bodyPr/>
        <a:lstStyle/>
        <a:p>
          <a:endParaRPr lang="zh-CN" altLang="en-US"/>
        </a:p>
      </dgm:t>
    </dgm:pt>
    <dgm:pt modelId="{F1021D83-C0D1-4E02-AB53-6B01E1D031D2}" cxnId="{38F0D2B2-8C8B-4E52-8A48-1097D7FE717B}" type="sibTrans">
      <dgm:prSet/>
      <dgm:spPr/>
      <dgm:t>
        <a:bodyPr/>
        <a:lstStyle/>
        <a:p>
          <a:endParaRPr lang="zh-CN" altLang="en-US"/>
        </a:p>
      </dgm:t>
    </dgm:pt>
    <dgm:pt modelId="{72983321-6F08-4DAA-AE40-60FDB34599BF}">
      <dgm:prSet custT="1"/>
      <dgm:spPr/>
      <dgm:t>
        <a:bodyPr vert="wordArtVertRtl" anchor="ctr" anchorCtr="0"/>
        <a:lstStyle/>
        <a:p>
          <a:r>
            <a:rPr lang="zh-CN" altLang="en-US" sz="2000" b="1" dirty="0">
              <a:latin typeface="宋体" panose="02010600030101010101" pitchFamily="2" charset="-122"/>
              <a:ea typeface="宋体" panose="02010600030101010101" pitchFamily="2" charset="-122"/>
            </a:rPr>
            <a:t>审定合格者</a:t>
          </a:r>
          <a:endParaRPr lang="zh-CN" altLang="en-US" sz="2000" dirty="0">
            <a:latin typeface="宋体" panose="02010600030101010101" pitchFamily="2" charset="-122"/>
            <a:ea typeface="宋体" panose="02010600030101010101" pitchFamily="2" charset="-122"/>
          </a:endParaRPr>
        </a:p>
      </dgm:t>
    </dgm:pt>
    <dgm:pt modelId="{9CFFF225-5A2D-40ED-A4CC-BD8B628DFA77}" cxnId="{E51E667D-1099-4721-9566-F473EAC2E2BF}" type="parTrans">
      <dgm:prSet/>
      <dgm:spPr/>
      <dgm:t>
        <a:bodyPr/>
        <a:lstStyle/>
        <a:p>
          <a:endParaRPr lang="zh-CN" altLang="en-US"/>
        </a:p>
      </dgm:t>
    </dgm:pt>
    <dgm:pt modelId="{18B56222-8382-4222-94A9-93F21EBDBA60}" cxnId="{E51E667D-1099-4721-9566-F473EAC2E2BF}" type="sibTrans">
      <dgm:prSet/>
      <dgm:spPr/>
      <dgm:t>
        <a:bodyPr/>
        <a:lstStyle/>
        <a:p>
          <a:endParaRPr lang="zh-CN" altLang="en-US"/>
        </a:p>
      </dgm:t>
    </dgm:pt>
    <dgm:pt modelId="{08DDE841-0F36-49CB-B654-0163A6BE9E19}">
      <dgm:prSet custT="1"/>
      <dgm:spPr/>
      <dgm:t>
        <a:bodyPr vert="wordArtVertRtl" anchor="ctr" anchorCtr="0"/>
        <a:lstStyle/>
        <a:p>
          <a:r>
            <a:rPr lang="zh-CN" altLang="en-US" sz="2000" b="1" dirty="0">
              <a:latin typeface="宋体" panose="02010600030101010101" pitchFamily="2" charset="-122"/>
              <a:ea typeface="宋体" panose="02010600030101010101" pitchFamily="2" charset="-122"/>
            </a:rPr>
            <a:t>分析试题难度</a:t>
          </a:r>
          <a:endParaRPr lang="zh-CN" altLang="en-US" sz="2000" dirty="0">
            <a:latin typeface="宋体" panose="02010600030101010101" pitchFamily="2" charset="-122"/>
            <a:ea typeface="宋体" panose="02010600030101010101" pitchFamily="2" charset="-122"/>
          </a:endParaRPr>
        </a:p>
      </dgm:t>
    </dgm:pt>
    <dgm:pt modelId="{E602DAC8-0555-45D9-9BEB-418B0DCB1A30}" cxnId="{77B27CD5-BBD0-4254-B3B7-318D8FFF3D5A}" type="parTrans">
      <dgm:prSet/>
      <dgm:spPr/>
      <dgm:t>
        <a:bodyPr/>
        <a:lstStyle/>
        <a:p>
          <a:endParaRPr lang="zh-CN" altLang="en-US"/>
        </a:p>
      </dgm:t>
    </dgm:pt>
    <dgm:pt modelId="{4394A122-D941-4A54-BAD1-5485ABBCE0AA}" cxnId="{77B27CD5-BBD0-4254-B3B7-318D8FFF3D5A}" type="sibTrans">
      <dgm:prSet/>
      <dgm:spPr/>
      <dgm:t>
        <a:bodyPr/>
        <a:lstStyle/>
        <a:p>
          <a:endParaRPr lang="zh-CN" altLang="en-US"/>
        </a:p>
      </dgm:t>
    </dgm:pt>
    <dgm:pt modelId="{BA614EFE-01E7-44E6-BD4C-971BF2943E43}">
      <dgm:prSet custT="1"/>
      <dgm:spPr/>
      <dgm:t>
        <a:bodyPr vert="wordArtVertRtl" anchor="ctr" anchorCtr="0"/>
        <a:lstStyle/>
        <a:p>
          <a:r>
            <a:rPr lang="zh-CN" altLang="en-US" sz="2000" b="1" dirty="0">
              <a:latin typeface="宋体" panose="02010600030101010101" pitchFamily="2" charset="-122"/>
              <a:ea typeface="宋体" panose="02010600030101010101" pitchFamily="2" charset="-122"/>
            </a:rPr>
            <a:t>分析统计成绩</a:t>
          </a:r>
          <a:endParaRPr lang="zh-CN" altLang="en-US" sz="2000" dirty="0">
            <a:latin typeface="宋体" panose="02010600030101010101" pitchFamily="2" charset="-122"/>
            <a:ea typeface="宋体" panose="02010600030101010101" pitchFamily="2" charset="-122"/>
          </a:endParaRPr>
        </a:p>
      </dgm:t>
    </dgm:pt>
    <dgm:pt modelId="{B3309027-A0C0-4F86-99F7-44E7B4A8BB5F}" cxnId="{31DB4815-3B0E-4882-9F95-D672BE71F3FD}" type="parTrans">
      <dgm:prSet/>
      <dgm:spPr/>
      <dgm:t>
        <a:bodyPr/>
        <a:lstStyle/>
        <a:p>
          <a:endParaRPr lang="zh-CN" altLang="en-US"/>
        </a:p>
      </dgm:t>
    </dgm:pt>
    <dgm:pt modelId="{0FE3E2A8-CE0E-4910-BFF5-011009557DAC}" cxnId="{31DB4815-3B0E-4882-9F95-D672BE71F3FD}" type="sibTrans">
      <dgm:prSet/>
      <dgm:spPr/>
      <dgm:t>
        <a:bodyPr/>
        <a:lstStyle/>
        <a:p>
          <a:endParaRPr lang="zh-CN" altLang="en-US"/>
        </a:p>
      </dgm:t>
    </dgm:pt>
    <dgm:pt modelId="{E2BB39B1-76E6-474A-AE9E-C9F55EC7AAE3}">
      <dgm:prSet custT="1"/>
      <dgm:spPr/>
      <dgm:t>
        <a:bodyPr vert="wordArtVertRtl" anchor="ctr" anchorCtr="0"/>
        <a:lstStyle/>
        <a:p>
          <a:r>
            <a:rPr lang="zh-CN" altLang="en-US" sz="2000" b="1" dirty="0">
              <a:latin typeface="宋体" panose="02010600030101010101" pitchFamily="2" charset="-122"/>
              <a:ea typeface="宋体" panose="02010600030101010101" pitchFamily="2" charset="-122"/>
            </a:rPr>
            <a:t>制作通知单</a:t>
          </a:r>
        </a:p>
      </dgm:t>
    </dgm:pt>
    <dgm:pt modelId="{FD3C884D-D4F0-428B-9FC5-B37614387E60}" cxnId="{6FD1288C-5882-41E5-B079-95E0E11E12A9}" type="parTrans">
      <dgm:prSet/>
      <dgm:spPr/>
      <dgm:t>
        <a:bodyPr/>
        <a:lstStyle/>
        <a:p>
          <a:endParaRPr lang="zh-CN" altLang="en-US"/>
        </a:p>
      </dgm:t>
    </dgm:pt>
    <dgm:pt modelId="{470E9F99-FC5E-4241-9625-AD420F8B598D}" cxnId="{6FD1288C-5882-41E5-B079-95E0E11E12A9}" type="sibTrans">
      <dgm:prSet/>
      <dgm:spPr/>
      <dgm:t>
        <a:bodyPr/>
        <a:lstStyle/>
        <a:p>
          <a:endParaRPr lang="zh-CN" altLang="en-US"/>
        </a:p>
      </dgm:t>
    </dgm:pt>
    <dgm:pt modelId="{69EE23AE-EEB5-44B7-99EE-821741E3CA44}" type="pres">
      <dgm:prSet presAssocID="{3925E2D1-C217-4019-8FED-22F74CE33CF6}" presName="hierChild1" presStyleCnt="0">
        <dgm:presLayoutVars>
          <dgm:chPref val="1"/>
          <dgm:dir/>
          <dgm:animOne val="branch"/>
          <dgm:animLvl val="lvl"/>
          <dgm:resizeHandles/>
        </dgm:presLayoutVars>
      </dgm:prSet>
      <dgm:spPr/>
    </dgm:pt>
    <dgm:pt modelId="{C1F6DBF2-CD54-4F7D-A33C-64016B7C0898}" type="pres">
      <dgm:prSet presAssocID="{B26C8295-EF2A-4523-BB48-FC8E890F0025}" presName="hierRoot1" presStyleCnt="0"/>
      <dgm:spPr/>
    </dgm:pt>
    <dgm:pt modelId="{9723C702-B337-4C55-ACA1-304092D3DCC8}" type="pres">
      <dgm:prSet presAssocID="{B26C8295-EF2A-4523-BB48-FC8E890F0025}" presName="composite" presStyleCnt="0"/>
      <dgm:spPr/>
    </dgm:pt>
    <dgm:pt modelId="{184D421F-0B88-47CD-9CC7-E18B4BD64C78}" type="pres">
      <dgm:prSet presAssocID="{B26C8295-EF2A-4523-BB48-FC8E890F0025}" presName="background" presStyleLbl="node0" presStyleIdx="0" presStyleCnt="1"/>
      <dgm:spPr/>
    </dgm:pt>
    <dgm:pt modelId="{D2D869A8-5EFA-43E4-91FB-7DE20FDED852}" type="pres">
      <dgm:prSet presAssocID="{B26C8295-EF2A-4523-BB48-FC8E890F0025}" presName="text" presStyleLbl="fgAcc0" presStyleIdx="0" presStyleCnt="1" custScaleX="449421" custLinFactY="-100000" custLinFactNeighborX="-2276" custLinFactNeighborY="-116464">
        <dgm:presLayoutVars>
          <dgm:chPref val="3"/>
        </dgm:presLayoutVars>
      </dgm:prSet>
      <dgm:spPr/>
    </dgm:pt>
    <dgm:pt modelId="{367D31C3-2145-4DB4-B8BE-0327D135D4EA}" type="pres">
      <dgm:prSet presAssocID="{B26C8295-EF2A-4523-BB48-FC8E890F0025}" presName="hierChild2" presStyleCnt="0"/>
      <dgm:spPr/>
    </dgm:pt>
    <dgm:pt modelId="{30E32843-313B-4ECD-AB0D-771ACBEBCCED}" type="pres">
      <dgm:prSet presAssocID="{19DBBEAB-A038-4199-9081-993F10F8889D}" presName="Name10" presStyleLbl="parChTrans1D2" presStyleIdx="0" presStyleCnt="2"/>
      <dgm:spPr/>
    </dgm:pt>
    <dgm:pt modelId="{3C911BF9-5014-4F98-9F5C-96CF81F534A6}" type="pres">
      <dgm:prSet presAssocID="{5457D755-42A0-4E6D-97E2-015D8A840256}" presName="hierRoot2" presStyleCnt="0"/>
      <dgm:spPr/>
    </dgm:pt>
    <dgm:pt modelId="{BD072316-9477-4296-8A29-CD4A9F5BAFEB}" type="pres">
      <dgm:prSet presAssocID="{5457D755-42A0-4E6D-97E2-015D8A840256}" presName="composite2" presStyleCnt="0"/>
      <dgm:spPr/>
    </dgm:pt>
    <dgm:pt modelId="{0EC27716-23B9-421F-B0C1-0C5114FAA85D}" type="pres">
      <dgm:prSet presAssocID="{5457D755-42A0-4E6D-97E2-015D8A840256}" presName="background2" presStyleLbl="node2" presStyleIdx="0" presStyleCnt="2"/>
      <dgm:spPr/>
    </dgm:pt>
    <dgm:pt modelId="{0497F2F7-5794-4B31-82FF-03BA9C4DFC03}" type="pres">
      <dgm:prSet presAssocID="{5457D755-42A0-4E6D-97E2-015D8A840256}" presName="text2" presStyleLbl="fgAcc2" presStyleIdx="0" presStyleCnt="2" custScaleX="253235" custLinFactNeighborX="-1651" custLinFactNeighborY="-35056">
        <dgm:presLayoutVars>
          <dgm:chPref val="3"/>
        </dgm:presLayoutVars>
      </dgm:prSet>
      <dgm:spPr/>
    </dgm:pt>
    <dgm:pt modelId="{ED951E21-86F8-4B1D-B080-A319343CE41D}" type="pres">
      <dgm:prSet presAssocID="{5457D755-42A0-4E6D-97E2-015D8A840256}" presName="hierChild3" presStyleCnt="0"/>
      <dgm:spPr/>
    </dgm:pt>
    <dgm:pt modelId="{658FD95E-EDB5-44FF-BC28-9CEC39FAA037}" type="pres">
      <dgm:prSet presAssocID="{C2A87308-277F-4D10-AD20-F132C1D4DAEA}" presName="Name17" presStyleLbl="parChTrans1D3" presStyleIdx="0" presStyleCnt="8"/>
      <dgm:spPr/>
    </dgm:pt>
    <dgm:pt modelId="{8E20BDCD-D01F-49FA-9CB7-C4AA225DBB9C}" type="pres">
      <dgm:prSet presAssocID="{3A22FAAF-2E24-4BB7-9A14-FABFA9A5FFBC}" presName="hierRoot3" presStyleCnt="0"/>
      <dgm:spPr/>
    </dgm:pt>
    <dgm:pt modelId="{967BFB7D-B1CC-4981-AFED-B03CC0DE6605}" type="pres">
      <dgm:prSet presAssocID="{3A22FAAF-2E24-4BB7-9A14-FABFA9A5FFBC}" presName="composite3" presStyleCnt="0"/>
      <dgm:spPr/>
    </dgm:pt>
    <dgm:pt modelId="{0DE5F527-8CB9-4619-9C33-1AFFF905D546}" type="pres">
      <dgm:prSet presAssocID="{3A22FAAF-2E24-4BB7-9A14-FABFA9A5FFBC}" presName="background3" presStyleLbl="node3" presStyleIdx="0" presStyleCnt="8"/>
      <dgm:spPr/>
    </dgm:pt>
    <dgm:pt modelId="{6C9FF1AB-7510-4CD9-8738-B8E15BA1BA72}" type="pres">
      <dgm:prSet presAssocID="{3A22FAAF-2E24-4BB7-9A14-FABFA9A5FFBC}" presName="text3" presStyleLbl="fgAcc3" presStyleIdx="0" presStyleCnt="8" custScaleY="715745" custLinFactNeighborX="1584" custLinFactNeighborY="32452">
        <dgm:presLayoutVars>
          <dgm:chPref val="3"/>
        </dgm:presLayoutVars>
      </dgm:prSet>
      <dgm:spPr/>
    </dgm:pt>
    <dgm:pt modelId="{A27D1389-D204-4EC3-871A-C73CE5640158}" type="pres">
      <dgm:prSet presAssocID="{3A22FAAF-2E24-4BB7-9A14-FABFA9A5FFBC}" presName="hierChild4" presStyleCnt="0"/>
      <dgm:spPr/>
    </dgm:pt>
    <dgm:pt modelId="{F2B705B6-97C4-485D-839B-A45C0011AC8D}" type="pres">
      <dgm:prSet presAssocID="{197A9D0B-411D-4B2E-8996-B7E3C9318AAE}" presName="Name17" presStyleLbl="parChTrans1D3" presStyleIdx="1" presStyleCnt="8"/>
      <dgm:spPr/>
    </dgm:pt>
    <dgm:pt modelId="{D80B8BA2-F994-48FF-ADC9-5964A6515655}" type="pres">
      <dgm:prSet presAssocID="{2FAF7696-EECD-40B1-81F6-6C97C387E0C5}" presName="hierRoot3" presStyleCnt="0"/>
      <dgm:spPr/>
    </dgm:pt>
    <dgm:pt modelId="{A3D814E4-799E-4D62-B8D4-9832CEDECAD5}" type="pres">
      <dgm:prSet presAssocID="{2FAF7696-EECD-40B1-81F6-6C97C387E0C5}" presName="composite3" presStyleCnt="0"/>
      <dgm:spPr/>
    </dgm:pt>
    <dgm:pt modelId="{D9F65111-E5AE-4942-A04B-F8E0864BFD26}" type="pres">
      <dgm:prSet presAssocID="{2FAF7696-EECD-40B1-81F6-6C97C387E0C5}" presName="background3" presStyleLbl="node3" presStyleIdx="1" presStyleCnt="8"/>
      <dgm:spPr/>
    </dgm:pt>
    <dgm:pt modelId="{794FA909-41D8-494C-83E9-698C778FC20A}" type="pres">
      <dgm:prSet presAssocID="{2FAF7696-EECD-40B1-81F6-6C97C387E0C5}" presName="text3" presStyleLbl="fgAcc3" presStyleIdx="1" presStyleCnt="8" custScaleY="716037" custLinFactNeighborX="1584" custLinFactNeighborY="32452">
        <dgm:presLayoutVars>
          <dgm:chPref val="3"/>
        </dgm:presLayoutVars>
      </dgm:prSet>
      <dgm:spPr/>
    </dgm:pt>
    <dgm:pt modelId="{0F8690CE-BFD1-4646-BF93-B7E2F0C374C5}" type="pres">
      <dgm:prSet presAssocID="{2FAF7696-EECD-40B1-81F6-6C97C387E0C5}" presName="hierChild4" presStyleCnt="0"/>
      <dgm:spPr/>
    </dgm:pt>
    <dgm:pt modelId="{A74B19F8-B176-45E9-8E41-7DDD4FA92FB6}" type="pres">
      <dgm:prSet presAssocID="{6C3A36FD-3801-43A0-92DA-7755D426F5DA}" presName="Name17" presStyleLbl="parChTrans1D3" presStyleIdx="2" presStyleCnt="8"/>
      <dgm:spPr/>
    </dgm:pt>
    <dgm:pt modelId="{DCC3EBEE-95C9-4713-9990-7B7061345538}" type="pres">
      <dgm:prSet presAssocID="{4D3C7F51-91B4-43D1-814E-804F1099DD74}" presName="hierRoot3" presStyleCnt="0"/>
      <dgm:spPr/>
    </dgm:pt>
    <dgm:pt modelId="{24785BEB-1A11-42B7-B17B-62D4B3AEBBC5}" type="pres">
      <dgm:prSet presAssocID="{4D3C7F51-91B4-43D1-814E-804F1099DD74}" presName="composite3" presStyleCnt="0"/>
      <dgm:spPr/>
    </dgm:pt>
    <dgm:pt modelId="{2CD55563-C9E2-432F-B551-FC3592224F4E}" type="pres">
      <dgm:prSet presAssocID="{4D3C7F51-91B4-43D1-814E-804F1099DD74}" presName="background3" presStyleLbl="node3" presStyleIdx="2" presStyleCnt="8"/>
      <dgm:spPr/>
    </dgm:pt>
    <dgm:pt modelId="{573157E6-C9FA-45D9-8A21-766F23436ECC}" type="pres">
      <dgm:prSet presAssocID="{4D3C7F51-91B4-43D1-814E-804F1099DD74}" presName="text3" presStyleLbl="fgAcc3" presStyleIdx="2" presStyleCnt="8" custScaleY="723447" custLinFactNeighborX="1584" custLinFactNeighborY="29397">
        <dgm:presLayoutVars>
          <dgm:chPref val="3"/>
        </dgm:presLayoutVars>
      </dgm:prSet>
      <dgm:spPr/>
    </dgm:pt>
    <dgm:pt modelId="{9B35447B-BE08-43DA-A6E7-DCA5AB636527}" type="pres">
      <dgm:prSet presAssocID="{4D3C7F51-91B4-43D1-814E-804F1099DD74}" presName="hierChild4" presStyleCnt="0"/>
      <dgm:spPr/>
    </dgm:pt>
    <dgm:pt modelId="{CE7B246A-DCD5-4BD1-8413-11947897135B}" type="pres">
      <dgm:prSet presAssocID="{9CC2CF3B-26A7-4E55-8166-67BB9B987578}" presName="Name10" presStyleLbl="parChTrans1D2" presStyleIdx="1" presStyleCnt="2"/>
      <dgm:spPr/>
    </dgm:pt>
    <dgm:pt modelId="{A13C3637-2B69-442A-ACF9-AE45F7BDF1C6}" type="pres">
      <dgm:prSet presAssocID="{3AEB785A-BE3B-40A8-A6E6-801D42294C9B}" presName="hierRoot2" presStyleCnt="0"/>
      <dgm:spPr/>
    </dgm:pt>
    <dgm:pt modelId="{039A3C30-D212-4424-9F8E-57E7BED8232B}" type="pres">
      <dgm:prSet presAssocID="{3AEB785A-BE3B-40A8-A6E6-801D42294C9B}" presName="composite2" presStyleCnt="0"/>
      <dgm:spPr/>
    </dgm:pt>
    <dgm:pt modelId="{5C3A1DF2-BF5B-4F9A-BCFF-F43B345DCF41}" type="pres">
      <dgm:prSet presAssocID="{3AEB785A-BE3B-40A8-A6E6-801D42294C9B}" presName="background2" presStyleLbl="node2" presStyleIdx="1" presStyleCnt="2"/>
      <dgm:spPr/>
    </dgm:pt>
    <dgm:pt modelId="{C5F3A1EF-E3A6-46FC-99D5-505C60616EF6}" type="pres">
      <dgm:prSet presAssocID="{3AEB785A-BE3B-40A8-A6E6-801D42294C9B}" presName="text2" presStyleLbl="fgAcc2" presStyleIdx="1" presStyleCnt="2" custScaleX="279251" custLinFactNeighborX="-1651" custLinFactNeighborY="-35056">
        <dgm:presLayoutVars>
          <dgm:chPref val="3"/>
        </dgm:presLayoutVars>
      </dgm:prSet>
      <dgm:spPr/>
    </dgm:pt>
    <dgm:pt modelId="{3C7FA91C-7CBD-47C2-BABE-57A16467466F}" type="pres">
      <dgm:prSet presAssocID="{3AEB785A-BE3B-40A8-A6E6-801D42294C9B}" presName="hierChild3" presStyleCnt="0"/>
      <dgm:spPr/>
    </dgm:pt>
    <dgm:pt modelId="{2F05131E-46C1-4043-B97E-65FA679EFD0E}" type="pres">
      <dgm:prSet presAssocID="{92877661-BE4C-4633-BE13-1541A2F45103}" presName="Name17" presStyleLbl="parChTrans1D3" presStyleIdx="3" presStyleCnt="8"/>
      <dgm:spPr/>
    </dgm:pt>
    <dgm:pt modelId="{9D739D51-F02F-4BE2-B58C-8185FD418C5C}" type="pres">
      <dgm:prSet presAssocID="{3B1ACB1E-3627-4A66-97A5-5B8762575774}" presName="hierRoot3" presStyleCnt="0"/>
      <dgm:spPr/>
    </dgm:pt>
    <dgm:pt modelId="{074847B2-3056-4FB8-A3B9-411F6E5A03BD}" type="pres">
      <dgm:prSet presAssocID="{3B1ACB1E-3627-4A66-97A5-5B8762575774}" presName="composite3" presStyleCnt="0"/>
      <dgm:spPr/>
    </dgm:pt>
    <dgm:pt modelId="{AB02B6AD-0545-4E4D-AF56-6FEFFC486D20}" type="pres">
      <dgm:prSet presAssocID="{3B1ACB1E-3627-4A66-97A5-5B8762575774}" presName="background3" presStyleLbl="node3" presStyleIdx="3" presStyleCnt="8"/>
      <dgm:spPr/>
    </dgm:pt>
    <dgm:pt modelId="{2DB2AEEF-0259-4BDC-A117-3D30D4745F60}" type="pres">
      <dgm:prSet presAssocID="{3B1ACB1E-3627-4A66-97A5-5B8762575774}" presName="text3" presStyleLbl="fgAcc3" presStyleIdx="3" presStyleCnt="8" custScaleY="729070" custLinFactNeighborX="1584" custLinFactNeighborY="34308">
        <dgm:presLayoutVars>
          <dgm:chPref val="3"/>
        </dgm:presLayoutVars>
      </dgm:prSet>
      <dgm:spPr/>
    </dgm:pt>
    <dgm:pt modelId="{AD12E42F-AA57-429B-9B9D-410B3045B51D}" type="pres">
      <dgm:prSet presAssocID="{3B1ACB1E-3627-4A66-97A5-5B8762575774}" presName="hierChild4" presStyleCnt="0"/>
      <dgm:spPr/>
    </dgm:pt>
    <dgm:pt modelId="{C0706CF0-8940-42BA-B31E-742ED0F1076D}" type="pres">
      <dgm:prSet presAssocID="{9CFFF225-5A2D-40ED-A4CC-BD8B628DFA77}" presName="Name17" presStyleLbl="parChTrans1D3" presStyleIdx="4" presStyleCnt="8"/>
      <dgm:spPr/>
    </dgm:pt>
    <dgm:pt modelId="{56427E86-B006-4D3F-9359-1974D02700A5}" type="pres">
      <dgm:prSet presAssocID="{72983321-6F08-4DAA-AE40-60FDB34599BF}" presName="hierRoot3" presStyleCnt="0"/>
      <dgm:spPr/>
    </dgm:pt>
    <dgm:pt modelId="{7FD31B0A-8436-425A-917D-2401CA853E39}" type="pres">
      <dgm:prSet presAssocID="{72983321-6F08-4DAA-AE40-60FDB34599BF}" presName="composite3" presStyleCnt="0"/>
      <dgm:spPr/>
    </dgm:pt>
    <dgm:pt modelId="{1AE38CF9-B41D-41F8-965D-E08F32B0E4BB}" type="pres">
      <dgm:prSet presAssocID="{72983321-6F08-4DAA-AE40-60FDB34599BF}" presName="background3" presStyleLbl="node3" presStyleIdx="4" presStyleCnt="8"/>
      <dgm:spPr/>
    </dgm:pt>
    <dgm:pt modelId="{261BE8F8-18E8-48DE-882C-64BC886154FA}" type="pres">
      <dgm:prSet presAssocID="{72983321-6F08-4DAA-AE40-60FDB34599BF}" presName="text3" presStyleLbl="fgAcc3" presStyleIdx="4" presStyleCnt="8" custScaleY="725894" custLinFactNeighborX="1584" custLinFactNeighborY="32452">
        <dgm:presLayoutVars>
          <dgm:chPref val="3"/>
        </dgm:presLayoutVars>
      </dgm:prSet>
      <dgm:spPr/>
    </dgm:pt>
    <dgm:pt modelId="{FAA2BF4F-E52B-4BD6-8607-0454573D88D8}" type="pres">
      <dgm:prSet presAssocID="{72983321-6F08-4DAA-AE40-60FDB34599BF}" presName="hierChild4" presStyleCnt="0"/>
      <dgm:spPr/>
    </dgm:pt>
    <dgm:pt modelId="{F1DD0EF8-5C39-4E01-AB3C-97D56D138951}" type="pres">
      <dgm:prSet presAssocID="{E602DAC8-0555-45D9-9BEB-418B0DCB1A30}" presName="Name17" presStyleLbl="parChTrans1D3" presStyleIdx="5" presStyleCnt="8"/>
      <dgm:spPr/>
    </dgm:pt>
    <dgm:pt modelId="{712E2216-3D09-47D4-917B-6E34155B5F99}" type="pres">
      <dgm:prSet presAssocID="{08DDE841-0F36-49CB-B654-0163A6BE9E19}" presName="hierRoot3" presStyleCnt="0"/>
      <dgm:spPr/>
    </dgm:pt>
    <dgm:pt modelId="{36C99A6F-DBE0-4639-8CFE-2884EB62C00A}" type="pres">
      <dgm:prSet presAssocID="{08DDE841-0F36-49CB-B654-0163A6BE9E19}" presName="composite3" presStyleCnt="0"/>
      <dgm:spPr/>
    </dgm:pt>
    <dgm:pt modelId="{F20B53B7-6EFE-4ECA-B21B-25E3FE2EDEF4}" type="pres">
      <dgm:prSet presAssocID="{08DDE841-0F36-49CB-B654-0163A6BE9E19}" presName="background3" presStyleLbl="node3" presStyleIdx="5" presStyleCnt="8"/>
      <dgm:spPr/>
    </dgm:pt>
    <dgm:pt modelId="{65E1B7AE-19C7-40A4-9007-9B16DF596300}" type="pres">
      <dgm:prSet presAssocID="{08DDE841-0F36-49CB-B654-0163A6BE9E19}" presName="text3" presStyleLbl="fgAcc3" presStyleIdx="5" presStyleCnt="8" custScaleY="732396" custLinFactNeighborX="1584" custLinFactNeighborY="32452">
        <dgm:presLayoutVars>
          <dgm:chPref val="3"/>
        </dgm:presLayoutVars>
      </dgm:prSet>
      <dgm:spPr/>
    </dgm:pt>
    <dgm:pt modelId="{3BC84F12-1CDE-40DC-849D-B1402988B1FD}" type="pres">
      <dgm:prSet presAssocID="{08DDE841-0F36-49CB-B654-0163A6BE9E19}" presName="hierChild4" presStyleCnt="0"/>
      <dgm:spPr/>
    </dgm:pt>
    <dgm:pt modelId="{8B7EFB26-22C3-4131-9F84-ACF7FD52F730}" type="pres">
      <dgm:prSet presAssocID="{B3309027-A0C0-4F86-99F7-44E7B4A8BB5F}" presName="Name17" presStyleLbl="parChTrans1D3" presStyleIdx="6" presStyleCnt="8"/>
      <dgm:spPr/>
    </dgm:pt>
    <dgm:pt modelId="{FF504344-16A4-4891-B93E-93CA40504234}" type="pres">
      <dgm:prSet presAssocID="{BA614EFE-01E7-44E6-BD4C-971BF2943E43}" presName="hierRoot3" presStyleCnt="0"/>
      <dgm:spPr/>
    </dgm:pt>
    <dgm:pt modelId="{F852EED4-9F0C-46ED-AD43-B389C2A0767F}" type="pres">
      <dgm:prSet presAssocID="{BA614EFE-01E7-44E6-BD4C-971BF2943E43}" presName="composite3" presStyleCnt="0"/>
      <dgm:spPr/>
    </dgm:pt>
    <dgm:pt modelId="{18B01751-0125-4538-980A-FD8A35FF061E}" type="pres">
      <dgm:prSet presAssocID="{BA614EFE-01E7-44E6-BD4C-971BF2943E43}" presName="background3" presStyleLbl="node3" presStyleIdx="6" presStyleCnt="8"/>
      <dgm:spPr/>
    </dgm:pt>
    <dgm:pt modelId="{B707B0C2-95BA-4147-8146-37F1BA6F9E59}" type="pres">
      <dgm:prSet presAssocID="{BA614EFE-01E7-44E6-BD4C-971BF2943E43}" presName="text3" presStyleLbl="fgAcc3" presStyleIdx="6" presStyleCnt="8" custScaleY="732396" custLinFactNeighborX="1584" custLinFactNeighborY="32452">
        <dgm:presLayoutVars>
          <dgm:chPref val="3"/>
        </dgm:presLayoutVars>
      </dgm:prSet>
      <dgm:spPr/>
    </dgm:pt>
    <dgm:pt modelId="{37D0DC38-2CDC-494A-B521-0DA2248045C5}" type="pres">
      <dgm:prSet presAssocID="{BA614EFE-01E7-44E6-BD4C-971BF2943E43}" presName="hierChild4" presStyleCnt="0"/>
      <dgm:spPr/>
    </dgm:pt>
    <dgm:pt modelId="{D502CFBE-6E43-46DA-BDA9-ACF48875AEE1}" type="pres">
      <dgm:prSet presAssocID="{FD3C884D-D4F0-428B-9FC5-B37614387E60}" presName="Name17" presStyleLbl="parChTrans1D3" presStyleIdx="7" presStyleCnt="8"/>
      <dgm:spPr/>
    </dgm:pt>
    <dgm:pt modelId="{D7C7CB78-DE8E-4CD8-A9AD-A272BDB2C42A}" type="pres">
      <dgm:prSet presAssocID="{E2BB39B1-76E6-474A-AE9E-C9F55EC7AAE3}" presName="hierRoot3" presStyleCnt="0"/>
      <dgm:spPr/>
    </dgm:pt>
    <dgm:pt modelId="{40320040-84A5-4CB7-B2B9-6F59256DFB44}" type="pres">
      <dgm:prSet presAssocID="{E2BB39B1-76E6-474A-AE9E-C9F55EC7AAE3}" presName="composite3" presStyleCnt="0"/>
      <dgm:spPr/>
    </dgm:pt>
    <dgm:pt modelId="{E03F0472-0108-4DF7-955C-5E48E8E86949}" type="pres">
      <dgm:prSet presAssocID="{E2BB39B1-76E6-474A-AE9E-C9F55EC7AAE3}" presName="background3" presStyleLbl="node3" presStyleIdx="7" presStyleCnt="8"/>
      <dgm:spPr/>
    </dgm:pt>
    <dgm:pt modelId="{16FF6A1D-3CD0-4482-A3AD-680C33F26189}" type="pres">
      <dgm:prSet presAssocID="{E2BB39B1-76E6-474A-AE9E-C9F55EC7AAE3}" presName="text3" presStyleLbl="fgAcc3" presStyleIdx="7" presStyleCnt="8" custScaleY="727158" custLinFactNeighborX="313" custLinFactNeighborY="32452">
        <dgm:presLayoutVars>
          <dgm:chPref val="3"/>
        </dgm:presLayoutVars>
      </dgm:prSet>
      <dgm:spPr/>
    </dgm:pt>
    <dgm:pt modelId="{5CA0613C-02EE-4786-87C6-C4DD15044B6B}" type="pres">
      <dgm:prSet presAssocID="{E2BB39B1-76E6-474A-AE9E-C9F55EC7AAE3}" presName="hierChild4" presStyleCnt="0"/>
      <dgm:spPr/>
    </dgm:pt>
  </dgm:ptLst>
  <dgm:cxnLst>
    <dgm:cxn modelId="{55F7BB08-217F-44DC-B4D5-D3D496AFC57D}" type="presOf" srcId="{E2BB39B1-76E6-474A-AE9E-C9F55EC7AAE3}" destId="{16FF6A1D-3CD0-4482-A3AD-680C33F26189}" srcOrd="0" destOrd="0" presId="urn:microsoft.com/office/officeart/2005/8/layout/hierarchy1"/>
    <dgm:cxn modelId="{6B4FDD0C-5647-4930-AB26-2986CA54BC25}" srcId="{B26C8295-EF2A-4523-BB48-FC8E890F0025}" destId="{3AEB785A-BE3B-40A8-A6E6-801D42294C9B}" srcOrd="1" destOrd="0" parTransId="{9CC2CF3B-26A7-4E55-8166-67BB9B987578}" sibTransId="{1B2CC7B8-C6CB-4C71-B11C-3606D915ECD5}"/>
    <dgm:cxn modelId="{31DB4815-3B0E-4882-9F95-D672BE71F3FD}" srcId="{3AEB785A-BE3B-40A8-A6E6-801D42294C9B}" destId="{BA614EFE-01E7-44E6-BD4C-971BF2943E43}" srcOrd="3" destOrd="0" parTransId="{B3309027-A0C0-4F86-99F7-44E7B4A8BB5F}" sibTransId="{0FE3E2A8-CE0E-4910-BFF5-011009557DAC}"/>
    <dgm:cxn modelId="{6F23E01B-97C7-4CBB-B791-66FED0579FBF}" type="presOf" srcId="{3AEB785A-BE3B-40A8-A6E6-801D42294C9B}" destId="{C5F3A1EF-E3A6-46FC-99D5-505C60616EF6}" srcOrd="0" destOrd="0" presId="urn:microsoft.com/office/officeart/2005/8/layout/hierarchy1"/>
    <dgm:cxn modelId="{C775EB21-422D-42B7-882B-7EC05DE72331}" type="presOf" srcId="{5457D755-42A0-4E6D-97E2-015D8A840256}" destId="{0497F2F7-5794-4B31-82FF-03BA9C4DFC03}" srcOrd="0" destOrd="0" presId="urn:microsoft.com/office/officeart/2005/8/layout/hierarchy1"/>
    <dgm:cxn modelId="{3D4B7922-783B-4D19-9989-95C1EB3642CE}" type="presOf" srcId="{92877661-BE4C-4633-BE13-1541A2F45103}" destId="{2F05131E-46C1-4043-B97E-65FA679EFD0E}" srcOrd="0" destOrd="0" presId="urn:microsoft.com/office/officeart/2005/8/layout/hierarchy1"/>
    <dgm:cxn modelId="{9DC8F925-DE03-4917-AF74-C2B8E3D65260}" type="presOf" srcId="{C2A87308-277F-4D10-AD20-F132C1D4DAEA}" destId="{658FD95E-EDB5-44FF-BC28-9CEC39FAA037}" srcOrd="0" destOrd="0" presId="urn:microsoft.com/office/officeart/2005/8/layout/hierarchy1"/>
    <dgm:cxn modelId="{CFED5328-658B-4E9A-915B-927AD39AC0DD}" type="presOf" srcId="{3925E2D1-C217-4019-8FED-22F74CE33CF6}" destId="{69EE23AE-EEB5-44B7-99EE-821741E3CA44}" srcOrd="0" destOrd="0" presId="urn:microsoft.com/office/officeart/2005/8/layout/hierarchy1"/>
    <dgm:cxn modelId="{DCE12431-8520-473A-87E5-A62F6D8A8183}" type="presOf" srcId="{19DBBEAB-A038-4199-9081-993F10F8889D}" destId="{30E32843-313B-4ECD-AB0D-771ACBEBCCED}" srcOrd="0" destOrd="0" presId="urn:microsoft.com/office/officeart/2005/8/layout/hierarchy1"/>
    <dgm:cxn modelId="{9B56CF31-EA9B-4BBF-9304-AD57113731A1}" type="presOf" srcId="{9CC2CF3B-26A7-4E55-8166-67BB9B987578}" destId="{CE7B246A-DCD5-4BD1-8413-11947897135B}" srcOrd="0" destOrd="0" presId="urn:microsoft.com/office/officeart/2005/8/layout/hierarchy1"/>
    <dgm:cxn modelId="{BA096333-33E8-4040-8C2E-AD22B1A104DB}" srcId="{3925E2D1-C217-4019-8FED-22F74CE33CF6}" destId="{B26C8295-EF2A-4523-BB48-FC8E890F0025}" srcOrd="0" destOrd="0" parTransId="{6DD621E9-AE4F-409F-969F-D1666B9776E7}" sibTransId="{56B40975-72E4-4F12-8A0E-CE07853765D1}"/>
    <dgm:cxn modelId="{DCC7E35E-1E6D-4AFC-8E21-0A3481430D2B}" srcId="{5457D755-42A0-4E6D-97E2-015D8A840256}" destId="{2FAF7696-EECD-40B1-81F6-6C97C387E0C5}" srcOrd="1" destOrd="0" parTransId="{197A9D0B-411D-4B2E-8996-B7E3C9318AAE}" sibTransId="{F819CDCD-F433-42EB-882D-512D6CBBF4CC}"/>
    <dgm:cxn modelId="{70DE8345-316E-485D-AB05-92FC51CC4D54}" type="presOf" srcId="{3A22FAAF-2E24-4BB7-9A14-FABFA9A5FFBC}" destId="{6C9FF1AB-7510-4CD9-8738-B8E15BA1BA72}" srcOrd="0" destOrd="0" presId="urn:microsoft.com/office/officeart/2005/8/layout/hierarchy1"/>
    <dgm:cxn modelId="{6554C56B-2451-474F-9EE1-56C04D964C3B}" srcId="{3AEB785A-BE3B-40A8-A6E6-801D42294C9B}" destId="{3B1ACB1E-3627-4A66-97A5-5B8762575774}" srcOrd="0" destOrd="0" parTransId="{92877661-BE4C-4633-BE13-1541A2F45103}" sibTransId="{8BB1850C-C9EA-4648-8719-9DD0D32AF7C8}"/>
    <dgm:cxn modelId="{536B4E6C-631A-410A-92DC-4562D4E84ED7}" type="presOf" srcId="{FD3C884D-D4F0-428B-9FC5-B37614387E60}" destId="{D502CFBE-6E43-46DA-BDA9-ACF48875AEE1}" srcOrd="0" destOrd="0" presId="urn:microsoft.com/office/officeart/2005/8/layout/hierarchy1"/>
    <dgm:cxn modelId="{A6978971-959E-4988-811E-67CB84AEEDDA}" type="presOf" srcId="{4D3C7F51-91B4-43D1-814E-804F1099DD74}" destId="{573157E6-C9FA-45D9-8A21-766F23436ECC}" srcOrd="0" destOrd="0" presId="urn:microsoft.com/office/officeart/2005/8/layout/hierarchy1"/>
    <dgm:cxn modelId="{34E80E55-00CD-476D-B742-65A1AB247956}" type="presOf" srcId="{2FAF7696-EECD-40B1-81F6-6C97C387E0C5}" destId="{794FA909-41D8-494C-83E9-698C778FC20A}" srcOrd="0" destOrd="0" presId="urn:microsoft.com/office/officeart/2005/8/layout/hierarchy1"/>
    <dgm:cxn modelId="{EC71F377-60C5-4F54-A9AA-148D5D3C1DF9}" type="presOf" srcId="{6C3A36FD-3801-43A0-92DA-7755D426F5DA}" destId="{A74B19F8-B176-45E9-8E41-7DDD4FA92FB6}" srcOrd="0" destOrd="0" presId="urn:microsoft.com/office/officeart/2005/8/layout/hierarchy1"/>
    <dgm:cxn modelId="{E51E667D-1099-4721-9566-F473EAC2E2BF}" srcId="{3AEB785A-BE3B-40A8-A6E6-801D42294C9B}" destId="{72983321-6F08-4DAA-AE40-60FDB34599BF}" srcOrd="1" destOrd="0" parTransId="{9CFFF225-5A2D-40ED-A4CC-BD8B628DFA77}" sibTransId="{18B56222-8382-4222-94A9-93F21EBDBA60}"/>
    <dgm:cxn modelId="{DFABCF82-4357-4EC7-A1AD-77B6AAFDD55D}" type="presOf" srcId="{3B1ACB1E-3627-4A66-97A5-5B8762575774}" destId="{2DB2AEEF-0259-4BDC-A117-3D30D4745F60}" srcOrd="0" destOrd="0" presId="urn:microsoft.com/office/officeart/2005/8/layout/hierarchy1"/>
    <dgm:cxn modelId="{C12FD382-E48E-4177-AC0E-1E1382E3413D}" type="presOf" srcId="{E602DAC8-0555-45D9-9BEB-418B0DCB1A30}" destId="{F1DD0EF8-5C39-4E01-AB3C-97D56D138951}" srcOrd="0" destOrd="0" presId="urn:microsoft.com/office/officeart/2005/8/layout/hierarchy1"/>
    <dgm:cxn modelId="{EB9A0289-25C7-442F-9ADC-FB924671F57E}" type="presOf" srcId="{72983321-6F08-4DAA-AE40-60FDB34599BF}" destId="{261BE8F8-18E8-48DE-882C-64BC886154FA}" srcOrd="0" destOrd="0" presId="urn:microsoft.com/office/officeart/2005/8/layout/hierarchy1"/>
    <dgm:cxn modelId="{6FD1288C-5882-41E5-B079-95E0E11E12A9}" srcId="{3AEB785A-BE3B-40A8-A6E6-801D42294C9B}" destId="{E2BB39B1-76E6-474A-AE9E-C9F55EC7AAE3}" srcOrd="4" destOrd="0" parTransId="{FD3C884D-D4F0-428B-9FC5-B37614387E60}" sibTransId="{470E9F99-FC5E-4241-9625-AD420F8B598D}"/>
    <dgm:cxn modelId="{B115CC90-CBB1-497A-A5E0-A62AE0427EF9}" type="presOf" srcId="{9CFFF225-5A2D-40ED-A4CC-BD8B628DFA77}" destId="{C0706CF0-8940-42BA-B31E-742ED0F1076D}" srcOrd="0" destOrd="0" presId="urn:microsoft.com/office/officeart/2005/8/layout/hierarchy1"/>
    <dgm:cxn modelId="{38F0D2B2-8C8B-4E52-8A48-1097D7FE717B}" srcId="{5457D755-42A0-4E6D-97E2-015D8A840256}" destId="{4D3C7F51-91B4-43D1-814E-804F1099DD74}" srcOrd="2" destOrd="0" parTransId="{6C3A36FD-3801-43A0-92DA-7755D426F5DA}" sibTransId="{F1021D83-C0D1-4E02-AB53-6B01E1D031D2}"/>
    <dgm:cxn modelId="{B9B0BEBE-60D5-47AC-A917-7180B026842C}" type="presOf" srcId="{08DDE841-0F36-49CB-B654-0163A6BE9E19}" destId="{65E1B7AE-19C7-40A4-9007-9B16DF596300}" srcOrd="0" destOrd="0" presId="urn:microsoft.com/office/officeart/2005/8/layout/hierarchy1"/>
    <dgm:cxn modelId="{20289EC8-640B-49C0-BA12-89C9F93B6500}" type="presOf" srcId="{B26C8295-EF2A-4523-BB48-FC8E890F0025}" destId="{D2D869A8-5EFA-43E4-91FB-7DE20FDED852}" srcOrd="0" destOrd="0" presId="urn:microsoft.com/office/officeart/2005/8/layout/hierarchy1"/>
    <dgm:cxn modelId="{3B4EA7D3-85C7-45D6-9126-367C3219C184}" srcId="{B26C8295-EF2A-4523-BB48-FC8E890F0025}" destId="{5457D755-42A0-4E6D-97E2-015D8A840256}" srcOrd="0" destOrd="0" parTransId="{19DBBEAB-A038-4199-9081-993F10F8889D}" sibTransId="{F309B5C2-50D7-4DD3-A535-70DA3DB38233}"/>
    <dgm:cxn modelId="{77B27CD5-BBD0-4254-B3B7-318D8FFF3D5A}" srcId="{3AEB785A-BE3B-40A8-A6E6-801D42294C9B}" destId="{08DDE841-0F36-49CB-B654-0163A6BE9E19}" srcOrd="2" destOrd="0" parTransId="{E602DAC8-0555-45D9-9BEB-418B0DCB1A30}" sibTransId="{4394A122-D941-4A54-BAD1-5485ABBCE0AA}"/>
    <dgm:cxn modelId="{EF75B6DE-D22B-4A69-BA76-8AE3801C30F1}" type="presOf" srcId="{B3309027-A0C0-4F86-99F7-44E7B4A8BB5F}" destId="{8B7EFB26-22C3-4131-9F84-ACF7FD52F730}" srcOrd="0" destOrd="0" presId="urn:microsoft.com/office/officeart/2005/8/layout/hierarchy1"/>
    <dgm:cxn modelId="{BCCEC4F2-11E7-4A38-8274-F76EDB40041B}" type="presOf" srcId="{197A9D0B-411D-4B2E-8996-B7E3C9318AAE}" destId="{F2B705B6-97C4-485D-839B-A45C0011AC8D}" srcOrd="0" destOrd="0" presId="urn:microsoft.com/office/officeart/2005/8/layout/hierarchy1"/>
    <dgm:cxn modelId="{7C61F6F4-A230-4C39-9814-DDB2E379341C}" type="presOf" srcId="{BA614EFE-01E7-44E6-BD4C-971BF2943E43}" destId="{B707B0C2-95BA-4147-8146-37F1BA6F9E59}" srcOrd="0" destOrd="0" presId="urn:microsoft.com/office/officeart/2005/8/layout/hierarchy1"/>
    <dgm:cxn modelId="{1BC451FD-B021-472E-BB4B-F6A2F7D57656}" srcId="{5457D755-42A0-4E6D-97E2-015D8A840256}" destId="{3A22FAAF-2E24-4BB7-9A14-FABFA9A5FFBC}" srcOrd="0" destOrd="0" parTransId="{C2A87308-277F-4D10-AD20-F132C1D4DAEA}" sibTransId="{5B4FF36E-C80A-4769-915F-C6A1B1E47F7C}"/>
    <dgm:cxn modelId="{FCD2127F-25F6-42F8-B204-06601EC55930}" type="presParOf" srcId="{69EE23AE-EEB5-44B7-99EE-821741E3CA44}" destId="{C1F6DBF2-CD54-4F7D-A33C-64016B7C0898}" srcOrd="0" destOrd="0" presId="urn:microsoft.com/office/officeart/2005/8/layout/hierarchy1"/>
    <dgm:cxn modelId="{26B02E40-B4E1-4F2B-B7A1-DCF75AFA7626}" type="presParOf" srcId="{C1F6DBF2-CD54-4F7D-A33C-64016B7C0898}" destId="{9723C702-B337-4C55-ACA1-304092D3DCC8}" srcOrd="0" destOrd="0" presId="urn:microsoft.com/office/officeart/2005/8/layout/hierarchy1"/>
    <dgm:cxn modelId="{C15CEEAB-94E1-4E50-AC13-B78F8263AC78}" type="presParOf" srcId="{9723C702-B337-4C55-ACA1-304092D3DCC8}" destId="{184D421F-0B88-47CD-9CC7-E18B4BD64C78}" srcOrd="0" destOrd="0" presId="urn:microsoft.com/office/officeart/2005/8/layout/hierarchy1"/>
    <dgm:cxn modelId="{C6CBA219-9E79-4716-B31E-02C28AAFCFB6}" type="presParOf" srcId="{9723C702-B337-4C55-ACA1-304092D3DCC8}" destId="{D2D869A8-5EFA-43E4-91FB-7DE20FDED852}" srcOrd="1" destOrd="0" presId="urn:microsoft.com/office/officeart/2005/8/layout/hierarchy1"/>
    <dgm:cxn modelId="{62419AA6-8805-47E8-8462-BA57A70DCADB}" type="presParOf" srcId="{C1F6DBF2-CD54-4F7D-A33C-64016B7C0898}" destId="{367D31C3-2145-4DB4-B8BE-0327D135D4EA}" srcOrd="1" destOrd="0" presId="urn:microsoft.com/office/officeart/2005/8/layout/hierarchy1"/>
    <dgm:cxn modelId="{017D00DD-11FF-4455-9B72-257BC13FE372}" type="presParOf" srcId="{367D31C3-2145-4DB4-B8BE-0327D135D4EA}" destId="{30E32843-313B-4ECD-AB0D-771ACBEBCCED}" srcOrd="0" destOrd="0" presId="urn:microsoft.com/office/officeart/2005/8/layout/hierarchy1"/>
    <dgm:cxn modelId="{4BA7EE4A-668D-4426-AE50-F486C63DB7B6}" type="presParOf" srcId="{367D31C3-2145-4DB4-B8BE-0327D135D4EA}" destId="{3C911BF9-5014-4F98-9F5C-96CF81F534A6}" srcOrd="1" destOrd="0" presId="urn:microsoft.com/office/officeart/2005/8/layout/hierarchy1"/>
    <dgm:cxn modelId="{07CC86BE-17D1-4EF2-AC99-811FA94C19F5}" type="presParOf" srcId="{3C911BF9-5014-4F98-9F5C-96CF81F534A6}" destId="{BD072316-9477-4296-8A29-CD4A9F5BAFEB}" srcOrd="0" destOrd="0" presId="urn:microsoft.com/office/officeart/2005/8/layout/hierarchy1"/>
    <dgm:cxn modelId="{D17B183A-7307-459F-9B04-0254BFF068DD}" type="presParOf" srcId="{BD072316-9477-4296-8A29-CD4A9F5BAFEB}" destId="{0EC27716-23B9-421F-B0C1-0C5114FAA85D}" srcOrd="0" destOrd="0" presId="urn:microsoft.com/office/officeart/2005/8/layout/hierarchy1"/>
    <dgm:cxn modelId="{F9FF8918-B658-431F-939D-2B9B30DB6B11}" type="presParOf" srcId="{BD072316-9477-4296-8A29-CD4A9F5BAFEB}" destId="{0497F2F7-5794-4B31-82FF-03BA9C4DFC03}" srcOrd="1" destOrd="0" presId="urn:microsoft.com/office/officeart/2005/8/layout/hierarchy1"/>
    <dgm:cxn modelId="{659E30F0-C1D6-4430-B480-1B70B6B028A4}" type="presParOf" srcId="{3C911BF9-5014-4F98-9F5C-96CF81F534A6}" destId="{ED951E21-86F8-4B1D-B080-A319343CE41D}" srcOrd="1" destOrd="0" presId="urn:microsoft.com/office/officeart/2005/8/layout/hierarchy1"/>
    <dgm:cxn modelId="{EEAA9A7D-16BE-42ED-AE65-1B07323F30BC}" type="presParOf" srcId="{ED951E21-86F8-4B1D-B080-A319343CE41D}" destId="{658FD95E-EDB5-44FF-BC28-9CEC39FAA037}" srcOrd="0" destOrd="0" presId="urn:microsoft.com/office/officeart/2005/8/layout/hierarchy1"/>
    <dgm:cxn modelId="{C3217A8B-5C21-457F-8167-364ED429A0EB}" type="presParOf" srcId="{ED951E21-86F8-4B1D-B080-A319343CE41D}" destId="{8E20BDCD-D01F-49FA-9CB7-C4AA225DBB9C}" srcOrd="1" destOrd="0" presId="urn:microsoft.com/office/officeart/2005/8/layout/hierarchy1"/>
    <dgm:cxn modelId="{07851749-1569-48A0-B203-1396A249DD96}" type="presParOf" srcId="{8E20BDCD-D01F-49FA-9CB7-C4AA225DBB9C}" destId="{967BFB7D-B1CC-4981-AFED-B03CC0DE6605}" srcOrd="0" destOrd="0" presId="urn:microsoft.com/office/officeart/2005/8/layout/hierarchy1"/>
    <dgm:cxn modelId="{B0F84F5A-EF8D-4728-9C2B-A221FC5AB659}" type="presParOf" srcId="{967BFB7D-B1CC-4981-AFED-B03CC0DE6605}" destId="{0DE5F527-8CB9-4619-9C33-1AFFF905D546}" srcOrd="0" destOrd="0" presId="urn:microsoft.com/office/officeart/2005/8/layout/hierarchy1"/>
    <dgm:cxn modelId="{4842F22B-93B3-4393-8F00-FDA03ECBFEE2}" type="presParOf" srcId="{967BFB7D-B1CC-4981-AFED-B03CC0DE6605}" destId="{6C9FF1AB-7510-4CD9-8738-B8E15BA1BA72}" srcOrd="1" destOrd="0" presId="urn:microsoft.com/office/officeart/2005/8/layout/hierarchy1"/>
    <dgm:cxn modelId="{33B923A0-12E0-4F66-A1BB-05D5C3503BD8}" type="presParOf" srcId="{8E20BDCD-D01F-49FA-9CB7-C4AA225DBB9C}" destId="{A27D1389-D204-4EC3-871A-C73CE5640158}" srcOrd="1" destOrd="0" presId="urn:microsoft.com/office/officeart/2005/8/layout/hierarchy1"/>
    <dgm:cxn modelId="{46A8FCCE-A771-4CEE-B34B-FC985C19C626}" type="presParOf" srcId="{ED951E21-86F8-4B1D-B080-A319343CE41D}" destId="{F2B705B6-97C4-485D-839B-A45C0011AC8D}" srcOrd="2" destOrd="0" presId="urn:microsoft.com/office/officeart/2005/8/layout/hierarchy1"/>
    <dgm:cxn modelId="{12E019AA-897A-457B-B32D-1DBC29E82FBA}" type="presParOf" srcId="{ED951E21-86F8-4B1D-B080-A319343CE41D}" destId="{D80B8BA2-F994-48FF-ADC9-5964A6515655}" srcOrd="3" destOrd="0" presId="urn:microsoft.com/office/officeart/2005/8/layout/hierarchy1"/>
    <dgm:cxn modelId="{20254F6D-1346-4060-BAB4-1D1ECFF24530}" type="presParOf" srcId="{D80B8BA2-F994-48FF-ADC9-5964A6515655}" destId="{A3D814E4-799E-4D62-B8D4-9832CEDECAD5}" srcOrd="0" destOrd="0" presId="urn:microsoft.com/office/officeart/2005/8/layout/hierarchy1"/>
    <dgm:cxn modelId="{EE5F4438-4AE7-41CC-B9D7-EB9B304FA9B7}" type="presParOf" srcId="{A3D814E4-799E-4D62-B8D4-9832CEDECAD5}" destId="{D9F65111-E5AE-4942-A04B-F8E0864BFD26}" srcOrd="0" destOrd="0" presId="urn:microsoft.com/office/officeart/2005/8/layout/hierarchy1"/>
    <dgm:cxn modelId="{BEEDCBB9-8ABD-46BA-9F05-08D6EDFF9388}" type="presParOf" srcId="{A3D814E4-799E-4D62-B8D4-9832CEDECAD5}" destId="{794FA909-41D8-494C-83E9-698C778FC20A}" srcOrd="1" destOrd="0" presId="urn:microsoft.com/office/officeart/2005/8/layout/hierarchy1"/>
    <dgm:cxn modelId="{7752A936-25D0-4177-BF09-D3DD31D88F5B}" type="presParOf" srcId="{D80B8BA2-F994-48FF-ADC9-5964A6515655}" destId="{0F8690CE-BFD1-4646-BF93-B7E2F0C374C5}" srcOrd="1" destOrd="0" presId="urn:microsoft.com/office/officeart/2005/8/layout/hierarchy1"/>
    <dgm:cxn modelId="{1B6D19C0-2453-47DC-8372-0BADF1112781}" type="presParOf" srcId="{ED951E21-86F8-4B1D-B080-A319343CE41D}" destId="{A74B19F8-B176-45E9-8E41-7DDD4FA92FB6}" srcOrd="4" destOrd="0" presId="urn:microsoft.com/office/officeart/2005/8/layout/hierarchy1"/>
    <dgm:cxn modelId="{B593CB2B-4D7E-430A-83A5-1BDA014D23A2}" type="presParOf" srcId="{ED951E21-86F8-4B1D-B080-A319343CE41D}" destId="{DCC3EBEE-95C9-4713-9990-7B7061345538}" srcOrd="5" destOrd="0" presId="urn:microsoft.com/office/officeart/2005/8/layout/hierarchy1"/>
    <dgm:cxn modelId="{6DEA4BF4-6258-4813-A655-A0595A378F77}" type="presParOf" srcId="{DCC3EBEE-95C9-4713-9990-7B7061345538}" destId="{24785BEB-1A11-42B7-B17B-62D4B3AEBBC5}" srcOrd="0" destOrd="0" presId="urn:microsoft.com/office/officeart/2005/8/layout/hierarchy1"/>
    <dgm:cxn modelId="{B0BFB451-E50B-4E88-AB65-EA7DB19CE8E7}" type="presParOf" srcId="{24785BEB-1A11-42B7-B17B-62D4B3AEBBC5}" destId="{2CD55563-C9E2-432F-B551-FC3592224F4E}" srcOrd="0" destOrd="0" presId="urn:microsoft.com/office/officeart/2005/8/layout/hierarchy1"/>
    <dgm:cxn modelId="{0EBE904A-F6C0-4EBE-9E8A-1DF56B9FBF35}" type="presParOf" srcId="{24785BEB-1A11-42B7-B17B-62D4B3AEBBC5}" destId="{573157E6-C9FA-45D9-8A21-766F23436ECC}" srcOrd="1" destOrd="0" presId="urn:microsoft.com/office/officeart/2005/8/layout/hierarchy1"/>
    <dgm:cxn modelId="{EF32A3EC-5734-4DD0-9FD9-70C7C83FAD1D}" type="presParOf" srcId="{DCC3EBEE-95C9-4713-9990-7B7061345538}" destId="{9B35447B-BE08-43DA-A6E7-DCA5AB636527}" srcOrd="1" destOrd="0" presId="urn:microsoft.com/office/officeart/2005/8/layout/hierarchy1"/>
    <dgm:cxn modelId="{88F6EE59-A37B-4C21-929C-175BE84E3559}" type="presParOf" srcId="{367D31C3-2145-4DB4-B8BE-0327D135D4EA}" destId="{CE7B246A-DCD5-4BD1-8413-11947897135B}" srcOrd="2" destOrd="0" presId="urn:microsoft.com/office/officeart/2005/8/layout/hierarchy1"/>
    <dgm:cxn modelId="{7288368B-0927-421C-A80A-8A13105190E3}" type="presParOf" srcId="{367D31C3-2145-4DB4-B8BE-0327D135D4EA}" destId="{A13C3637-2B69-442A-ACF9-AE45F7BDF1C6}" srcOrd="3" destOrd="0" presId="urn:microsoft.com/office/officeart/2005/8/layout/hierarchy1"/>
    <dgm:cxn modelId="{E7311F81-5F58-4CA7-9B85-8068FBCFE211}" type="presParOf" srcId="{A13C3637-2B69-442A-ACF9-AE45F7BDF1C6}" destId="{039A3C30-D212-4424-9F8E-57E7BED8232B}" srcOrd="0" destOrd="0" presId="urn:microsoft.com/office/officeart/2005/8/layout/hierarchy1"/>
    <dgm:cxn modelId="{23615AF0-97EF-4C61-B253-12DF582BB47C}" type="presParOf" srcId="{039A3C30-D212-4424-9F8E-57E7BED8232B}" destId="{5C3A1DF2-BF5B-4F9A-BCFF-F43B345DCF41}" srcOrd="0" destOrd="0" presId="urn:microsoft.com/office/officeart/2005/8/layout/hierarchy1"/>
    <dgm:cxn modelId="{382D33E2-0D8E-43F2-8DBD-D5771296B905}" type="presParOf" srcId="{039A3C30-D212-4424-9F8E-57E7BED8232B}" destId="{C5F3A1EF-E3A6-46FC-99D5-505C60616EF6}" srcOrd="1" destOrd="0" presId="urn:microsoft.com/office/officeart/2005/8/layout/hierarchy1"/>
    <dgm:cxn modelId="{1F1E49FF-6877-4240-B3FD-3CAF55804BAF}" type="presParOf" srcId="{A13C3637-2B69-442A-ACF9-AE45F7BDF1C6}" destId="{3C7FA91C-7CBD-47C2-BABE-57A16467466F}" srcOrd="1" destOrd="0" presId="urn:microsoft.com/office/officeart/2005/8/layout/hierarchy1"/>
    <dgm:cxn modelId="{1CF38D9E-F47A-4454-974F-209F288E3FFB}" type="presParOf" srcId="{3C7FA91C-7CBD-47C2-BABE-57A16467466F}" destId="{2F05131E-46C1-4043-B97E-65FA679EFD0E}" srcOrd="0" destOrd="0" presId="urn:microsoft.com/office/officeart/2005/8/layout/hierarchy1"/>
    <dgm:cxn modelId="{E031D553-8CA5-4CA7-9376-5FDBB72B2CB9}" type="presParOf" srcId="{3C7FA91C-7CBD-47C2-BABE-57A16467466F}" destId="{9D739D51-F02F-4BE2-B58C-8185FD418C5C}" srcOrd="1" destOrd="0" presId="urn:microsoft.com/office/officeart/2005/8/layout/hierarchy1"/>
    <dgm:cxn modelId="{DC0FA067-6476-4D45-BDA9-B8E8C845C743}" type="presParOf" srcId="{9D739D51-F02F-4BE2-B58C-8185FD418C5C}" destId="{074847B2-3056-4FB8-A3B9-411F6E5A03BD}" srcOrd="0" destOrd="0" presId="urn:microsoft.com/office/officeart/2005/8/layout/hierarchy1"/>
    <dgm:cxn modelId="{8B31E4CB-CE8B-4BEF-A51E-9118F6E5E980}" type="presParOf" srcId="{074847B2-3056-4FB8-A3B9-411F6E5A03BD}" destId="{AB02B6AD-0545-4E4D-AF56-6FEFFC486D20}" srcOrd="0" destOrd="0" presId="urn:microsoft.com/office/officeart/2005/8/layout/hierarchy1"/>
    <dgm:cxn modelId="{3030D692-545B-497E-9627-DAD0F896ABB3}" type="presParOf" srcId="{074847B2-3056-4FB8-A3B9-411F6E5A03BD}" destId="{2DB2AEEF-0259-4BDC-A117-3D30D4745F60}" srcOrd="1" destOrd="0" presId="urn:microsoft.com/office/officeart/2005/8/layout/hierarchy1"/>
    <dgm:cxn modelId="{CAC183D6-83F3-481C-B538-30E385B88124}" type="presParOf" srcId="{9D739D51-F02F-4BE2-B58C-8185FD418C5C}" destId="{AD12E42F-AA57-429B-9B9D-410B3045B51D}" srcOrd="1" destOrd="0" presId="urn:microsoft.com/office/officeart/2005/8/layout/hierarchy1"/>
    <dgm:cxn modelId="{BF1ABAAB-9E4D-4D46-ACD2-49E8399F6C0C}" type="presParOf" srcId="{3C7FA91C-7CBD-47C2-BABE-57A16467466F}" destId="{C0706CF0-8940-42BA-B31E-742ED0F1076D}" srcOrd="2" destOrd="0" presId="urn:microsoft.com/office/officeart/2005/8/layout/hierarchy1"/>
    <dgm:cxn modelId="{AE942013-2DD3-4E20-9B3C-32780C0FD6DF}" type="presParOf" srcId="{3C7FA91C-7CBD-47C2-BABE-57A16467466F}" destId="{56427E86-B006-4D3F-9359-1974D02700A5}" srcOrd="3" destOrd="0" presId="urn:microsoft.com/office/officeart/2005/8/layout/hierarchy1"/>
    <dgm:cxn modelId="{EED00D22-084E-4E48-B019-235129404849}" type="presParOf" srcId="{56427E86-B006-4D3F-9359-1974D02700A5}" destId="{7FD31B0A-8436-425A-917D-2401CA853E39}" srcOrd="0" destOrd="0" presId="urn:microsoft.com/office/officeart/2005/8/layout/hierarchy1"/>
    <dgm:cxn modelId="{FE7DD189-2694-4D86-9FCD-23D2A7C39CFE}" type="presParOf" srcId="{7FD31B0A-8436-425A-917D-2401CA853E39}" destId="{1AE38CF9-B41D-41F8-965D-E08F32B0E4BB}" srcOrd="0" destOrd="0" presId="urn:microsoft.com/office/officeart/2005/8/layout/hierarchy1"/>
    <dgm:cxn modelId="{D61333FD-26B6-4371-9DB8-9CC156EF228F}" type="presParOf" srcId="{7FD31B0A-8436-425A-917D-2401CA853E39}" destId="{261BE8F8-18E8-48DE-882C-64BC886154FA}" srcOrd="1" destOrd="0" presId="urn:microsoft.com/office/officeart/2005/8/layout/hierarchy1"/>
    <dgm:cxn modelId="{726BD010-3116-4677-9EE2-DC36EAE8FE18}" type="presParOf" srcId="{56427E86-B006-4D3F-9359-1974D02700A5}" destId="{FAA2BF4F-E52B-4BD6-8607-0454573D88D8}" srcOrd="1" destOrd="0" presId="urn:microsoft.com/office/officeart/2005/8/layout/hierarchy1"/>
    <dgm:cxn modelId="{42127CE8-50C2-4A30-A991-648953B3CBCD}" type="presParOf" srcId="{3C7FA91C-7CBD-47C2-BABE-57A16467466F}" destId="{F1DD0EF8-5C39-4E01-AB3C-97D56D138951}" srcOrd="4" destOrd="0" presId="urn:microsoft.com/office/officeart/2005/8/layout/hierarchy1"/>
    <dgm:cxn modelId="{89B6A262-02A3-4326-9F47-D996EE4402D8}" type="presParOf" srcId="{3C7FA91C-7CBD-47C2-BABE-57A16467466F}" destId="{712E2216-3D09-47D4-917B-6E34155B5F99}" srcOrd="5" destOrd="0" presId="urn:microsoft.com/office/officeart/2005/8/layout/hierarchy1"/>
    <dgm:cxn modelId="{A15C6FBB-7515-46CF-980F-99FEF7498131}" type="presParOf" srcId="{712E2216-3D09-47D4-917B-6E34155B5F99}" destId="{36C99A6F-DBE0-4639-8CFE-2884EB62C00A}" srcOrd="0" destOrd="0" presId="urn:microsoft.com/office/officeart/2005/8/layout/hierarchy1"/>
    <dgm:cxn modelId="{E09211BD-B84D-46EC-8AF4-D43DFCFD0CDF}" type="presParOf" srcId="{36C99A6F-DBE0-4639-8CFE-2884EB62C00A}" destId="{F20B53B7-6EFE-4ECA-B21B-25E3FE2EDEF4}" srcOrd="0" destOrd="0" presId="urn:microsoft.com/office/officeart/2005/8/layout/hierarchy1"/>
    <dgm:cxn modelId="{0AAD5AD9-4251-49C6-A29D-4FBCDA02623F}" type="presParOf" srcId="{36C99A6F-DBE0-4639-8CFE-2884EB62C00A}" destId="{65E1B7AE-19C7-40A4-9007-9B16DF596300}" srcOrd="1" destOrd="0" presId="urn:microsoft.com/office/officeart/2005/8/layout/hierarchy1"/>
    <dgm:cxn modelId="{F83E402A-1FA6-4FB2-8AF4-4A91E23CA602}" type="presParOf" srcId="{712E2216-3D09-47D4-917B-6E34155B5F99}" destId="{3BC84F12-1CDE-40DC-849D-B1402988B1FD}" srcOrd="1" destOrd="0" presId="urn:microsoft.com/office/officeart/2005/8/layout/hierarchy1"/>
    <dgm:cxn modelId="{7D14D771-BC84-408B-9BD1-F61E8B59CC22}" type="presParOf" srcId="{3C7FA91C-7CBD-47C2-BABE-57A16467466F}" destId="{8B7EFB26-22C3-4131-9F84-ACF7FD52F730}" srcOrd="6" destOrd="0" presId="urn:microsoft.com/office/officeart/2005/8/layout/hierarchy1"/>
    <dgm:cxn modelId="{BBEF9C91-C3F4-4E05-BABE-00CCF3C6E309}" type="presParOf" srcId="{3C7FA91C-7CBD-47C2-BABE-57A16467466F}" destId="{FF504344-16A4-4891-B93E-93CA40504234}" srcOrd="7" destOrd="0" presId="urn:microsoft.com/office/officeart/2005/8/layout/hierarchy1"/>
    <dgm:cxn modelId="{473A7EB9-82CC-4ED4-8686-E494C4B66D5B}" type="presParOf" srcId="{FF504344-16A4-4891-B93E-93CA40504234}" destId="{F852EED4-9F0C-46ED-AD43-B389C2A0767F}" srcOrd="0" destOrd="0" presId="urn:microsoft.com/office/officeart/2005/8/layout/hierarchy1"/>
    <dgm:cxn modelId="{2532A402-EC4C-46B4-B9F9-00FA0A5697CD}" type="presParOf" srcId="{F852EED4-9F0C-46ED-AD43-B389C2A0767F}" destId="{18B01751-0125-4538-980A-FD8A35FF061E}" srcOrd="0" destOrd="0" presId="urn:microsoft.com/office/officeart/2005/8/layout/hierarchy1"/>
    <dgm:cxn modelId="{81215742-C027-477E-9E3A-F1D302E319C3}" type="presParOf" srcId="{F852EED4-9F0C-46ED-AD43-B389C2A0767F}" destId="{B707B0C2-95BA-4147-8146-37F1BA6F9E59}" srcOrd="1" destOrd="0" presId="urn:microsoft.com/office/officeart/2005/8/layout/hierarchy1"/>
    <dgm:cxn modelId="{91100AAD-F381-401C-9D8C-8BBB9380B376}" type="presParOf" srcId="{FF504344-16A4-4891-B93E-93CA40504234}" destId="{37D0DC38-2CDC-494A-B521-0DA2248045C5}" srcOrd="1" destOrd="0" presId="urn:microsoft.com/office/officeart/2005/8/layout/hierarchy1"/>
    <dgm:cxn modelId="{4B10199E-01A6-4502-A159-6A6CFB33A225}" type="presParOf" srcId="{3C7FA91C-7CBD-47C2-BABE-57A16467466F}" destId="{D502CFBE-6E43-46DA-BDA9-ACF48875AEE1}" srcOrd="8" destOrd="0" presId="urn:microsoft.com/office/officeart/2005/8/layout/hierarchy1"/>
    <dgm:cxn modelId="{C0221CCD-2C38-4F79-8617-DF7E4176A39F}" type="presParOf" srcId="{3C7FA91C-7CBD-47C2-BABE-57A16467466F}" destId="{D7C7CB78-DE8E-4CD8-A9AD-A272BDB2C42A}" srcOrd="9" destOrd="0" presId="urn:microsoft.com/office/officeart/2005/8/layout/hierarchy1"/>
    <dgm:cxn modelId="{A70DE81E-92B5-42DE-9EC0-28444CEEA31D}" type="presParOf" srcId="{D7C7CB78-DE8E-4CD8-A9AD-A272BDB2C42A}" destId="{40320040-84A5-4CB7-B2B9-6F59256DFB44}" srcOrd="0" destOrd="0" presId="urn:microsoft.com/office/officeart/2005/8/layout/hierarchy1"/>
    <dgm:cxn modelId="{655D7DE2-4CF3-44E0-B7F2-7C5E6DF00171}" type="presParOf" srcId="{40320040-84A5-4CB7-B2B9-6F59256DFB44}" destId="{E03F0472-0108-4DF7-955C-5E48E8E86949}" srcOrd="0" destOrd="0" presId="urn:microsoft.com/office/officeart/2005/8/layout/hierarchy1"/>
    <dgm:cxn modelId="{1991727A-AB3A-4B9A-A541-0BF909854683}" type="presParOf" srcId="{40320040-84A5-4CB7-B2B9-6F59256DFB44}" destId="{16FF6A1D-3CD0-4482-A3AD-680C33F26189}" srcOrd="1" destOrd="0" presId="urn:microsoft.com/office/officeart/2005/8/layout/hierarchy1"/>
    <dgm:cxn modelId="{9583765E-3843-45A0-976B-E793F6990AAC}" type="presParOf" srcId="{D7C7CB78-DE8E-4CD8-A9AD-A272BDB2C42A}" destId="{5CA0613C-02EE-4786-87C6-C4DD15044B6B}"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45ED47-06F7-4A19-A2FE-4AD6014C3E2E}">
      <dsp:nvSpPr>
        <dsp:cNvPr id="0" name=""/>
        <dsp:cNvSpPr/>
      </dsp:nvSpPr>
      <dsp:spPr>
        <a:xfrm>
          <a:off x="0" y="434539"/>
          <a:ext cx="8064896" cy="680400"/>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F374143B-1EC2-450F-AB16-E207FCED7EC0}">
      <dsp:nvSpPr>
        <dsp:cNvPr id="0" name=""/>
        <dsp:cNvSpPr/>
      </dsp:nvSpPr>
      <dsp:spPr>
        <a:xfrm>
          <a:off x="403244" y="36019"/>
          <a:ext cx="7185104" cy="79704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84" tIns="0" rIns="213384" bIns="0" numCol="1" spcCol="1270" anchor="ctr" anchorCtr="0">
          <a:noAutofit/>
        </a:bodyPr>
        <a:lstStyle/>
        <a:p>
          <a:pPr marL="0" lvl="0" indent="0" algn="l" defTabSz="1066800">
            <a:lnSpc>
              <a:spcPct val="90000"/>
            </a:lnSpc>
            <a:spcBef>
              <a:spcPct val="0"/>
            </a:spcBef>
            <a:spcAft>
              <a:spcPct val="35000"/>
            </a:spcAft>
            <a:buNone/>
          </a:pPr>
          <a:r>
            <a:rPr lang="zh-CN" sz="2400" b="1" kern="1200" dirty="0">
              <a:solidFill>
                <a:srgbClr val="3366FF"/>
              </a:solidFill>
              <a:effectLst>
                <a:outerShdw blurRad="38100" dist="38100" dir="2700000" algn="tl">
                  <a:srgbClr val="000000">
                    <a:alpha val="43137"/>
                  </a:srgbClr>
                </a:outerShdw>
              </a:effectLst>
              <a:latin typeface="宋体" pitchFamily="2" charset="-122"/>
              <a:ea typeface="宋体" pitchFamily="2" charset="-122"/>
            </a:rPr>
            <a:t>技术可行性</a:t>
          </a:r>
          <a:r>
            <a:rPr lang="zh-CN" altLang="en-US" sz="2400" b="1" kern="1200" dirty="0">
              <a:solidFill>
                <a:srgbClr val="3366FF"/>
              </a:solidFill>
              <a:effectLst>
                <a:outerShdw blurRad="38100" dist="38100" dir="2700000" algn="tl">
                  <a:srgbClr val="000000">
                    <a:alpha val="43137"/>
                  </a:srgbClr>
                </a:outerShdw>
              </a:effectLst>
              <a:latin typeface="宋体" pitchFamily="2" charset="-122"/>
              <a:ea typeface="宋体" pitchFamily="2" charset="-122"/>
            </a:rPr>
            <a:t>：</a:t>
          </a:r>
          <a:r>
            <a:rPr lang="zh-CN" sz="2400" b="0" kern="1200" dirty="0">
              <a:solidFill>
                <a:schemeClr val="tx1"/>
              </a:solidFill>
              <a:latin typeface="宋体" pitchFamily="2" charset="-122"/>
              <a:ea typeface="宋体" pitchFamily="2" charset="-122"/>
            </a:rPr>
            <a:t>使用现有的技术能实现这个系统吗</a:t>
          </a:r>
          <a:r>
            <a:rPr lang="en-US" sz="2400" b="0" kern="1200" dirty="0">
              <a:solidFill>
                <a:schemeClr val="tx1"/>
              </a:solidFill>
              <a:latin typeface="宋体" pitchFamily="2" charset="-122"/>
              <a:ea typeface="宋体" pitchFamily="2" charset="-122"/>
            </a:rPr>
            <a:t>?</a:t>
          </a:r>
          <a:endParaRPr lang="zh-CN" altLang="en-US" sz="2400" b="0" kern="1200" dirty="0">
            <a:solidFill>
              <a:schemeClr val="tx1"/>
            </a:solidFill>
            <a:latin typeface="宋体" pitchFamily="2" charset="-122"/>
            <a:ea typeface="宋体" pitchFamily="2" charset="-122"/>
          </a:endParaRPr>
        </a:p>
      </dsp:txBody>
      <dsp:txXfrm>
        <a:off x="442152" y="74927"/>
        <a:ext cx="7107288" cy="719224"/>
      </dsp:txXfrm>
    </dsp:sp>
    <dsp:sp modelId="{8D528393-1C56-4832-8FC9-8CD75C37D198}">
      <dsp:nvSpPr>
        <dsp:cNvPr id="0" name=""/>
        <dsp:cNvSpPr/>
      </dsp:nvSpPr>
      <dsp:spPr>
        <a:xfrm>
          <a:off x="0" y="1659259"/>
          <a:ext cx="8064896" cy="680400"/>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B734164E-9597-4CF0-8394-2ADDAD136676}">
      <dsp:nvSpPr>
        <dsp:cNvPr id="0" name=""/>
        <dsp:cNvSpPr/>
      </dsp:nvSpPr>
      <dsp:spPr>
        <a:xfrm>
          <a:off x="389111" y="1242950"/>
          <a:ext cx="7185104" cy="79704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84" tIns="0" rIns="213384" bIns="0" numCol="1" spcCol="1270" anchor="ctr" anchorCtr="0">
          <a:noAutofit/>
        </a:bodyPr>
        <a:lstStyle/>
        <a:p>
          <a:pPr marL="0" lvl="0" indent="0" algn="l" defTabSz="1066800">
            <a:lnSpc>
              <a:spcPct val="90000"/>
            </a:lnSpc>
            <a:spcBef>
              <a:spcPct val="0"/>
            </a:spcBef>
            <a:spcAft>
              <a:spcPct val="35000"/>
            </a:spcAft>
            <a:buNone/>
          </a:pPr>
          <a:r>
            <a:rPr lang="zh-CN" sz="2400" b="1" kern="1200" dirty="0">
              <a:solidFill>
                <a:srgbClr val="3366FF"/>
              </a:solidFill>
              <a:effectLst>
                <a:outerShdw blurRad="38100" dist="38100" dir="2700000" algn="tl">
                  <a:srgbClr val="000000">
                    <a:alpha val="43137"/>
                  </a:srgbClr>
                </a:outerShdw>
              </a:effectLst>
              <a:latin typeface="宋体" pitchFamily="2" charset="-122"/>
              <a:ea typeface="宋体" pitchFamily="2" charset="-122"/>
            </a:rPr>
            <a:t>经济可行性</a:t>
          </a:r>
          <a:r>
            <a:rPr lang="zh-CN" altLang="en-US" sz="2400" b="1" kern="1200" dirty="0">
              <a:solidFill>
                <a:srgbClr val="3366FF"/>
              </a:solidFill>
              <a:effectLst>
                <a:outerShdw blurRad="38100" dist="38100" dir="2700000" algn="tl">
                  <a:srgbClr val="000000">
                    <a:alpha val="43137"/>
                  </a:srgbClr>
                </a:outerShdw>
              </a:effectLst>
              <a:latin typeface="宋体" pitchFamily="2" charset="-122"/>
              <a:ea typeface="宋体" pitchFamily="2" charset="-122"/>
            </a:rPr>
            <a:t>：</a:t>
          </a:r>
          <a:r>
            <a:rPr lang="zh-CN" sz="2400" b="0" kern="1200" dirty="0">
              <a:solidFill>
                <a:schemeClr val="tx1"/>
              </a:solidFill>
              <a:latin typeface="宋体" pitchFamily="2" charset="-122"/>
              <a:ea typeface="宋体" pitchFamily="2" charset="-122"/>
            </a:rPr>
            <a:t>这个系统的经济效益能超过它的开发成本吗</a:t>
          </a:r>
          <a:r>
            <a:rPr lang="en-US" sz="2400" b="0" kern="1200" dirty="0">
              <a:solidFill>
                <a:schemeClr val="tx1"/>
              </a:solidFill>
              <a:latin typeface="宋体" pitchFamily="2" charset="-122"/>
              <a:ea typeface="宋体" pitchFamily="2" charset="-122"/>
            </a:rPr>
            <a:t>?</a:t>
          </a:r>
          <a:endParaRPr lang="zh-CN" altLang="en-US" sz="2400" b="0" kern="1200" dirty="0">
            <a:solidFill>
              <a:schemeClr val="tx1"/>
            </a:solidFill>
            <a:latin typeface="宋体" pitchFamily="2" charset="-122"/>
            <a:ea typeface="宋体" pitchFamily="2" charset="-122"/>
          </a:endParaRPr>
        </a:p>
      </dsp:txBody>
      <dsp:txXfrm>
        <a:off x="428019" y="1281858"/>
        <a:ext cx="7107288" cy="719224"/>
      </dsp:txXfrm>
    </dsp:sp>
    <dsp:sp modelId="{4C1A4602-D8A0-4670-868E-0E3ED153BB75}">
      <dsp:nvSpPr>
        <dsp:cNvPr id="0" name=""/>
        <dsp:cNvSpPr/>
      </dsp:nvSpPr>
      <dsp:spPr>
        <a:xfrm>
          <a:off x="0" y="2883979"/>
          <a:ext cx="8064896" cy="680400"/>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2D37F88C-FEFA-4A75-B6B0-AF7AAF533B46}">
      <dsp:nvSpPr>
        <dsp:cNvPr id="0" name=""/>
        <dsp:cNvSpPr/>
      </dsp:nvSpPr>
      <dsp:spPr>
        <a:xfrm>
          <a:off x="403244" y="2485460"/>
          <a:ext cx="7185104" cy="79704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84" tIns="0" rIns="213384" bIns="0" numCol="1" spcCol="1270" anchor="ctr" anchorCtr="0">
          <a:noAutofit/>
        </a:bodyPr>
        <a:lstStyle/>
        <a:p>
          <a:pPr marL="0" lvl="0" indent="0" algn="l" defTabSz="1066800">
            <a:lnSpc>
              <a:spcPct val="90000"/>
            </a:lnSpc>
            <a:spcBef>
              <a:spcPct val="0"/>
            </a:spcBef>
            <a:spcAft>
              <a:spcPct val="35000"/>
            </a:spcAft>
            <a:buNone/>
          </a:pPr>
          <a:r>
            <a:rPr lang="zh-CN" sz="2400" b="1" kern="1200" dirty="0">
              <a:solidFill>
                <a:srgbClr val="3366FF"/>
              </a:solidFill>
              <a:effectLst>
                <a:outerShdw blurRad="38100" dist="38100" dir="2700000" algn="tl">
                  <a:srgbClr val="000000">
                    <a:alpha val="43137"/>
                  </a:srgbClr>
                </a:outerShdw>
              </a:effectLst>
              <a:latin typeface="宋体" pitchFamily="2" charset="-122"/>
              <a:ea typeface="宋体" pitchFamily="2" charset="-122"/>
            </a:rPr>
            <a:t>操作可行性</a:t>
          </a:r>
          <a:r>
            <a:rPr lang="zh-CN" altLang="en-US" sz="2400" b="1" kern="1200" dirty="0">
              <a:solidFill>
                <a:srgbClr val="3366FF"/>
              </a:solidFill>
              <a:effectLst>
                <a:outerShdw blurRad="38100" dist="38100" dir="2700000" algn="tl">
                  <a:srgbClr val="000000">
                    <a:alpha val="43137"/>
                  </a:srgbClr>
                </a:outerShdw>
              </a:effectLst>
              <a:latin typeface="宋体" pitchFamily="2" charset="-122"/>
              <a:ea typeface="宋体" pitchFamily="2" charset="-122"/>
            </a:rPr>
            <a:t>：</a:t>
          </a:r>
          <a:r>
            <a:rPr lang="zh-CN" sz="2400" b="0" kern="1200" dirty="0">
              <a:solidFill>
                <a:schemeClr val="tx1"/>
              </a:solidFill>
              <a:latin typeface="宋体" pitchFamily="2" charset="-122"/>
              <a:ea typeface="宋体" pitchFamily="2" charset="-122"/>
            </a:rPr>
            <a:t>系统的操作方式在这个用户组织内行得通吗</a:t>
          </a:r>
          <a:r>
            <a:rPr lang="en-US" sz="2400" b="0" kern="1200" dirty="0">
              <a:solidFill>
                <a:schemeClr val="tx1"/>
              </a:solidFill>
              <a:latin typeface="宋体" pitchFamily="2" charset="-122"/>
              <a:ea typeface="宋体" pitchFamily="2" charset="-122"/>
            </a:rPr>
            <a:t>?</a:t>
          </a:r>
          <a:endParaRPr lang="zh-CN" altLang="en-US" sz="2400" b="0" kern="1200" dirty="0">
            <a:solidFill>
              <a:schemeClr val="tx1"/>
            </a:solidFill>
            <a:latin typeface="宋体" pitchFamily="2" charset="-122"/>
            <a:ea typeface="宋体" pitchFamily="2" charset="-122"/>
          </a:endParaRPr>
        </a:p>
      </dsp:txBody>
      <dsp:txXfrm>
        <a:off x="442152" y="2524368"/>
        <a:ext cx="7107288" cy="719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6F49AB-CCE9-4584-A657-66D7B1236BB7}">
      <dsp:nvSpPr>
        <dsp:cNvPr id="0" name=""/>
        <dsp:cNvSpPr/>
      </dsp:nvSpPr>
      <dsp:spPr>
        <a:xfrm>
          <a:off x="1475374" y="143735"/>
          <a:ext cx="2387384" cy="54702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b="1" kern="1200" dirty="0">
              <a:latin typeface="宋体" pitchFamily="2" charset="-122"/>
              <a:ea typeface="宋体" pitchFamily="2" charset="-122"/>
            </a:rPr>
            <a:t>1 </a:t>
          </a:r>
          <a:r>
            <a:rPr lang="zh-CN" altLang="en-US" sz="1600" b="1" kern="1200" dirty="0">
              <a:latin typeface="宋体" pitchFamily="2" charset="-122"/>
              <a:ea typeface="宋体" pitchFamily="2" charset="-122"/>
            </a:rPr>
            <a:t>分析员定义问题</a:t>
          </a:r>
          <a:endParaRPr lang="zh-CN" altLang="en-US" sz="1600" b="1" kern="1200" dirty="0"/>
        </a:p>
      </dsp:txBody>
      <dsp:txXfrm>
        <a:off x="1502078" y="170439"/>
        <a:ext cx="2333976" cy="493616"/>
      </dsp:txXfrm>
    </dsp:sp>
    <dsp:sp modelId="{93768300-3A0F-4C7C-8B22-C8994B86F90E}">
      <dsp:nvSpPr>
        <dsp:cNvPr id="0" name=""/>
        <dsp:cNvSpPr/>
      </dsp:nvSpPr>
      <dsp:spPr>
        <a:xfrm>
          <a:off x="1976401" y="646017"/>
          <a:ext cx="1808193" cy="1808193"/>
        </a:xfrm>
        <a:custGeom>
          <a:avLst/>
          <a:gdLst/>
          <a:ahLst/>
          <a:cxnLst/>
          <a:rect l="0" t="0" r="0" b="0"/>
          <a:pathLst>
            <a:path>
              <a:moveTo>
                <a:pt x="1249432" y="68552"/>
              </a:moveTo>
              <a:arcTo wR="904096" hR="904096" stAng="17547334" swAng="791877"/>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AC9DC76-9A05-443A-944B-07DF77E743C6}">
      <dsp:nvSpPr>
        <dsp:cNvPr id="0" name=""/>
        <dsp:cNvSpPr/>
      </dsp:nvSpPr>
      <dsp:spPr>
        <a:xfrm>
          <a:off x="2829282" y="857622"/>
          <a:ext cx="2249567" cy="54702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b="1" kern="1200">
              <a:latin typeface="宋体" pitchFamily="2" charset="-122"/>
              <a:ea typeface="宋体" pitchFamily="2" charset="-122"/>
            </a:rPr>
            <a:t>2 </a:t>
          </a:r>
          <a:r>
            <a:rPr lang="zh-CN" altLang="en-US" sz="1600" b="1" kern="1200">
              <a:latin typeface="宋体" pitchFamily="2" charset="-122"/>
              <a:ea typeface="宋体" pitchFamily="2" charset="-122"/>
            </a:rPr>
            <a:t>研究分析问题</a:t>
          </a:r>
          <a:endParaRPr lang="zh-CN" altLang="en-US" sz="1600" b="1" kern="1200" dirty="0"/>
        </a:p>
      </dsp:txBody>
      <dsp:txXfrm>
        <a:off x="2855986" y="884326"/>
        <a:ext cx="2196159" cy="493616"/>
      </dsp:txXfrm>
    </dsp:sp>
    <dsp:sp modelId="{777A6870-552C-49EE-A3AF-AAF1F82528F8}">
      <dsp:nvSpPr>
        <dsp:cNvPr id="0" name=""/>
        <dsp:cNvSpPr/>
      </dsp:nvSpPr>
      <dsp:spPr>
        <a:xfrm>
          <a:off x="1976401" y="-191943"/>
          <a:ext cx="1808193" cy="1808193"/>
        </a:xfrm>
        <a:custGeom>
          <a:avLst/>
          <a:gdLst/>
          <a:ahLst/>
          <a:cxnLst/>
          <a:rect l="0" t="0" r="0" b="0"/>
          <a:pathLst>
            <a:path>
              <a:moveTo>
                <a:pt x="1431079" y="1638726"/>
              </a:moveTo>
              <a:arcTo wR="904096" hR="904096" stAng="3260788" swAng="791876"/>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972E5F4E-6EE1-44C0-911F-FBFC93503FA3}">
      <dsp:nvSpPr>
        <dsp:cNvPr id="0" name=""/>
        <dsp:cNvSpPr/>
      </dsp:nvSpPr>
      <dsp:spPr>
        <a:xfrm>
          <a:off x="1475374" y="1571508"/>
          <a:ext cx="2387384" cy="54702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b="1" kern="1200" dirty="0">
              <a:latin typeface="宋体" pitchFamily="2" charset="-122"/>
              <a:ea typeface="宋体" pitchFamily="2" charset="-122"/>
            </a:rPr>
            <a:t>3 </a:t>
          </a:r>
          <a:r>
            <a:rPr lang="zh-CN" altLang="en-US" sz="1600" b="1" kern="1200" dirty="0">
              <a:latin typeface="宋体" pitchFamily="2" charset="-122"/>
              <a:ea typeface="宋体" pitchFamily="2" charset="-122"/>
            </a:rPr>
            <a:t>导出一个试探性的解</a:t>
          </a:r>
          <a:endParaRPr lang="zh-CN" altLang="en-US" sz="1600" b="1" kern="1200" dirty="0"/>
        </a:p>
      </dsp:txBody>
      <dsp:txXfrm>
        <a:off x="1502078" y="1598212"/>
        <a:ext cx="2333976" cy="493616"/>
      </dsp:txXfrm>
    </dsp:sp>
    <dsp:sp modelId="{97729910-D986-45AB-A5CC-6E45931CF6A2}">
      <dsp:nvSpPr>
        <dsp:cNvPr id="0" name=""/>
        <dsp:cNvSpPr/>
      </dsp:nvSpPr>
      <dsp:spPr>
        <a:xfrm>
          <a:off x="1462331" y="-205277"/>
          <a:ext cx="1808193" cy="1808193"/>
        </a:xfrm>
        <a:custGeom>
          <a:avLst/>
          <a:gdLst/>
          <a:ahLst/>
          <a:cxnLst/>
          <a:rect l="0" t="0" r="0" b="0"/>
          <a:pathLst>
            <a:path>
              <a:moveTo>
                <a:pt x="597559" y="1754641"/>
              </a:moveTo>
              <a:arcTo wR="904096" hR="904096" stAng="6589154" swAng="851007"/>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6AC8907-C5A1-4613-9A43-9D1E1BCF90B1}">
      <dsp:nvSpPr>
        <dsp:cNvPr id="0" name=""/>
        <dsp:cNvSpPr/>
      </dsp:nvSpPr>
      <dsp:spPr>
        <a:xfrm>
          <a:off x="0" y="857620"/>
          <a:ext cx="2525167" cy="54702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b="1" kern="1200" dirty="0">
              <a:latin typeface="宋体" pitchFamily="2" charset="-122"/>
              <a:ea typeface="宋体" pitchFamily="2" charset="-122"/>
            </a:rPr>
            <a:t>4 </a:t>
          </a:r>
          <a:r>
            <a:rPr lang="zh-CN" altLang="en-US" sz="1600" b="1" kern="1200" dirty="0">
              <a:latin typeface="宋体" pitchFamily="2" charset="-122"/>
              <a:ea typeface="宋体" pitchFamily="2" charset="-122"/>
            </a:rPr>
            <a:t>再次定义问题</a:t>
          </a:r>
          <a:endParaRPr lang="zh-CN" altLang="en-US" sz="1600" b="1" kern="1200" dirty="0"/>
        </a:p>
      </dsp:txBody>
      <dsp:txXfrm>
        <a:off x="26704" y="884324"/>
        <a:ext cx="2471759" cy="493616"/>
      </dsp:txXfrm>
    </dsp:sp>
    <dsp:sp modelId="{453A8148-9DEC-488C-9C89-14A93A442259}">
      <dsp:nvSpPr>
        <dsp:cNvPr id="0" name=""/>
        <dsp:cNvSpPr/>
      </dsp:nvSpPr>
      <dsp:spPr>
        <a:xfrm>
          <a:off x="1462330" y="659352"/>
          <a:ext cx="1808193" cy="1808193"/>
        </a:xfrm>
        <a:custGeom>
          <a:avLst/>
          <a:gdLst/>
          <a:ahLst/>
          <a:cxnLst/>
          <a:rect l="0" t="0" r="0" b="0"/>
          <a:pathLst>
            <a:path>
              <a:moveTo>
                <a:pt x="398499" y="154588"/>
              </a:moveTo>
              <a:arcTo wR="904096" hR="904096" stAng="14159849" swAng="850995"/>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02CFBE-6E43-46DA-BDA9-ACF48875AEE1}">
      <dsp:nvSpPr>
        <dsp:cNvPr id="0" name=""/>
        <dsp:cNvSpPr/>
      </dsp:nvSpPr>
      <dsp:spPr>
        <a:xfrm>
          <a:off x="5067548" y="1169089"/>
          <a:ext cx="1892599" cy="552636"/>
        </a:xfrm>
        <a:custGeom>
          <a:avLst/>
          <a:gdLst/>
          <a:ahLst/>
          <a:cxnLst/>
          <a:rect l="0" t="0" r="0" b="0"/>
          <a:pathLst>
            <a:path>
              <a:moveTo>
                <a:pt x="0" y="0"/>
              </a:moveTo>
              <a:lnTo>
                <a:pt x="0" y="481483"/>
              </a:lnTo>
              <a:lnTo>
                <a:pt x="1892599" y="481483"/>
              </a:lnTo>
              <a:lnTo>
                <a:pt x="1892599" y="55263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7EFB26-22C3-4131-9F84-ACF7FD52F730}">
      <dsp:nvSpPr>
        <dsp:cNvPr id="0" name=""/>
        <dsp:cNvSpPr/>
      </dsp:nvSpPr>
      <dsp:spPr>
        <a:xfrm>
          <a:off x="5067548" y="1169089"/>
          <a:ext cx="963604" cy="535590"/>
        </a:xfrm>
        <a:custGeom>
          <a:avLst/>
          <a:gdLst/>
          <a:ahLst/>
          <a:cxnLst/>
          <a:rect l="0" t="0" r="0" b="0"/>
          <a:pathLst>
            <a:path>
              <a:moveTo>
                <a:pt x="0" y="0"/>
              </a:moveTo>
              <a:lnTo>
                <a:pt x="0" y="464436"/>
              </a:lnTo>
              <a:lnTo>
                <a:pt x="963604" y="464436"/>
              </a:lnTo>
              <a:lnTo>
                <a:pt x="963604" y="53559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DD0EF8-5C39-4E01-AB3C-97D56D138951}">
      <dsp:nvSpPr>
        <dsp:cNvPr id="0" name=""/>
        <dsp:cNvSpPr/>
      </dsp:nvSpPr>
      <dsp:spPr>
        <a:xfrm>
          <a:off x="5021828" y="1169089"/>
          <a:ext cx="91440" cy="535590"/>
        </a:xfrm>
        <a:custGeom>
          <a:avLst/>
          <a:gdLst/>
          <a:ahLst/>
          <a:cxnLst/>
          <a:rect l="0" t="0" r="0" b="0"/>
          <a:pathLst>
            <a:path>
              <a:moveTo>
                <a:pt x="45720" y="0"/>
              </a:moveTo>
              <a:lnTo>
                <a:pt x="45720" y="464436"/>
              </a:lnTo>
              <a:lnTo>
                <a:pt x="70567" y="464436"/>
              </a:lnTo>
              <a:lnTo>
                <a:pt x="70567" y="53559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706CF0-8940-42BA-B31E-742ED0F1076D}">
      <dsp:nvSpPr>
        <dsp:cNvPr id="0" name=""/>
        <dsp:cNvSpPr/>
      </dsp:nvSpPr>
      <dsp:spPr>
        <a:xfrm>
          <a:off x="4153637" y="1169089"/>
          <a:ext cx="913910" cy="552636"/>
        </a:xfrm>
        <a:custGeom>
          <a:avLst/>
          <a:gdLst/>
          <a:ahLst/>
          <a:cxnLst/>
          <a:rect l="0" t="0" r="0" b="0"/>
          <a:pathLst>
            <a:path>
              <a:moveTo>
                <a:pt x="913910" y="0"/>
              </a:moveTo>
              <a:lnTo>
                <a:pt x="913910" y="481483"/>
              </a:lnTo>
              <a:lnTo>
                <a:pt x="0" y="481483"/>
              </a:lnTo>
              <a:lnTo>
                <a:pt x="0" y="55263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05131E-46C1-4043-B97E-65FA679EFD0E}">
      <dsp:nvSpPr>
        <dsp:cNvPr id="0" name=""/>
        <dsp:cNvSpPr/>
      </dsp:nvSpPr>
      <dsp:spPr>
        <a:xfrm>
          <a:off x="3214880" y="1169089"/>
          <a:ext cx="1852668" cy="551812"/>
        </a:xfrm>
        <a:custGeom>
          <a:avLst/>
          <a:gdLst/>
          <a:ahLst/>
          <a:cxnLst/>
          <a:rect l="0" t="0" r="0" b="0"/>
          <a:pathLst>
            <a:path>
              <a:moveTo>
                <a:pt x="1852668" y="0"/>
              </a:moveTo>
              <a:lnTo>
                <a:pt x="1852668" y="480658"/>
              </a:lnTo>
              <a:lnTo>
                <a:pt x="0" y="480658"/>
              </a:lnTo>
              <a:lnTo>
                <a:pt x="0" y="55181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7B246A-DCD5-4BD1-8413-11947897135B}">
      <dsp:nvSpPr>
        <dsp:cNvPr id="0" name=""/>
        <dsp:cNvSpPr/>
      </dsp:nvSpPr>
      <dsp:spPr>
        <a:xfrm>
          <a:off x="3235188" y="406652"/>
          <a:ext cx="1832360" cy="274709"/>
        </a:xfrm>
        <a:custGeom>
          <a:avLst/>
          <a:gdLst/>
          <a:ahLst/>
          <a:cxnLst/>
          <a:rect l="0" t="0" r="0" b="0"/>
          <a:pathLst>
            <a:path>
              <a:moveTo>
                <a:pt x="0" y="0"/>
              </a:moveTo>
              <a:lnTo>
                <a:pt x="0" y="203556"/>
              </a:lnTo>
              <a:lnTo>
                <a:pt x="1832360" y="203556"/>
              </a:lnTo>
              <a:lnTo>
                <a:pt x="1832360" y="27470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4B19F8-B176-45E9-8E41-7DDD4FA92FB6}">
      <dsp:nvSpPr>
        <dsp:cNvPr id="0" name=""/>
        <dsp:cNvSpPr/>
      </dsp:nvSpPr>
      <dsp:spPr>
        <a:xfrm>
          <a:off x="1312517" y="1169089"/>
          <a:ext cx="963604" cy="537736"/>
        </a:xfrm>
        <a:custGeom>
          <a:avLst/>
          <a:gdLst/>
          <a:ahLst/>
          <a:cxnLst/>
          <a:rect l="0" t="0" r="0" b="0"/>
          <a:pathLst>
            <a:path>
              <a:moveTo>
                <a:pt x="0" y="0"/>
              </a:moveTo>
              <a:lnTo>
                <a:pt x="0" y="466582"/>
              </a:lnTo>
              <a:lnTo>
                <a:pt x="963604" y="466582"/>
              </a:lnTo>
              <a:lnTo>
                <a:pt x="963604" y="53773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B705B6-97C4-485D-839B-A45C0011AC8D}">
      <dsp:nvSpPr>
        <dsp:cNvPr id="0" name=""/>
        <dsp:cNvSpPr/>
      </dsp:nvSpPr>
      <dsp:spPr>
        <a:xfrm>
          <a:off x="1266797" y="1169089"/>
          <a:ext cx="91440" cy="552636"/>
        </a:xfrm>
        <a:custGeom>
          <a:avLst/>
          <a:gdLst/>
          <a:ahLst/>
          <a:cxnLst/>
          <a:rect l="0" t="0" r="0" b="0"/>
          <a:pathLst>
            <a:path>
              <a:moveTo>
                <a:pt x="45720" y="0"/>
              </a:moveTo>
              <a:lnTo>
                <a:pt x="45720" y="481483"/>
              </a:lnTo>
              <a:lnTo>
                <a:pt x="70567" y="481483"/>
              </a:lnTo>
              <a:lnTo>
                <a:pt x="70567" y="55263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8FD95E-EDB5-44FF-BC28-9CEC39FAA037}">
      <dsp:nvSpPr>
        <dsp:cNvPr id="0" name=""/>
        <dsp:cNvSpPr/>
      </dsp:nvSpPr>
      <dsp:spPr>
        <a:xfrm>
          <a:off x="398606" y="1169089"/>
          <a:ext cx="913910" cy="552636"/>
        </a:xfrm>
        <a:custGeom>
          <a:avLst/>
          <a:gdLst/>
          <a:ahLst/>
          <a:cxnLst/>
          <a:rect l="0" t="0" r="0" b="0"/>
          <a:pathLst>
            <a:path>
              <a:moveTo>
                <a:pt x="913910" y="0"/>
              </a:moveTo>
              <a:lnTo>
                <a:pt x="913910" y="481483"/>
              </a:lnTo>
              <a:lnTo>
                <a:pt x="0" y="481483"/>
              </a:lnTo>
              <a:lnTo>
                <a:pt x="0" y="55263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E32843-313B-4ECD-AB0D-771ACBEBCCED}">
      <dsp:nvSpPr>
        <dsp:cNvPr id="0" name=""/>
        <dsp:cNvSpPr/>
      </dsp:nvSpPr>
      <dsp:spPr>
        <a:xfrm>
          <a:off x="1312517" y="406652"/>
          <a:ext cx="1922670" cy="274709"/>
        </a:xfrm>
        <a:custGeom>
          <a:avLst/>
          <a:gdLst/>
          <a:ahLst/>
          <a:cxnLst/>
          <a:rect l="0" t="0" r="0" b="0"/>
          <a:pathLst>
            <a:path>
              <a:moveTo>
                <a:pt x="1922670" y="0"/>
              </a:moveTo>
              <a:lnTo>
                <a:pt x="1922670" y="203556"/>
              </a:lnTo>
              <a:lnTo>
                <a:pt x="0" y="203556"/>
              </a:lnTo>
              <a:lnTo>
                <a:pt x="0" y="27470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4D421F-0B88-47CD-9CC7-E18B4BD64C78}">
      <dsp:nvSpPr>
        <dsp:cNvPr id="0" name=""/>
        <dsp:cNvSpPr/>
      </dsp:nvSpPr>
      <dsp:spPr>
        <a:xfrm>
          <a:off x="1509243" y="-81074"/>
          <a:ext cx="3451888" cy="4877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D869A8-5EFA-43E4-91FB-7DE20FDED852}">
      <dsp:nvSpPr>
        <dsp:cNvPr id="0" name=""/>
        <dsp:cNvSpPr/>
      </dsp:nvSpPr>
      <dsp:spPr>
        <a:xfrm>
          <a:off x="1594585" y="0"/>
          <a:ext cx="3451888" cy="48772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latin typeface="宋体" pitchFamily="2" charset="-122"/>
              <a:ea typeface="宋体" pitchFamily="2" charset="-122"/>
            </a:rPr>
            <a:t>考务处理系统功能 </a:t>
          </a:r>
          <a:endParaRPr lang="zh-CN" altLang="en-US" sz="2400" kern="1200" dirty="0">
            <a:latin typeface="宋体" pitchFamily="2" charset="-122"/>
            <a:ea typeface="宋体" pitchFamily="2" charset="-122"/>
          </a:endParaRPr>
        </a:p>
      </dsp:txBody>
      <dsp:txXfrm>
        <a:off x="1608870" y="14285"/>
        <a:ext cx="3423318" cy="459157"/>
      </dsp:txXfrm>
    </dsp:sp>
    <dsp:sp modelId="{0EC27716-23B9-421F-B0C1-0C5114FAA85D}">
      <dsp:nvSpPr>
        <dsp:cNvPr id="0" name=""/>
        <dsp:cNvSpPr/>
      </dsp:nvSpPr>
      <dsp:spPr>
        <a:xfrm>
          <a:off x="340000" y="681362"/>
          <a:ext cx="1945033" cy="4877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97F2F7-5794-4B31-82FF-03BA9C4DFC03}">
      <dsp:nvSpPr>
        <dsp:cNvPr id="0" name=""/>
        <dsp:cNvSpPr/>
      </dsp:nvSpPr>
      <dsp:spPr>
        <a:xfrm>
          <a:off x="425342" y="762436"/>
          <a:ext cx="1945033" cy="48772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latin typeface="宋体" pitchFamily="2" charset="-122"/>
              <a:ea typeface="宋体" pitchFamily="2" charset="-122"/>
            </a:rPr>
            <a:t>1 </a:t>
          </a:r>
          <a:r>
            <a:rPr lang="zh-CN" altLang="en-US" sz="2000" b="1" kern="1200" dirty="0">
              <a:latin typeface="宋体" pitchFamily="2" charset="-122"/>
              <a:ea typeface="宋体" pitchFamily="2" charset="-122"/>
            </a:rPr>
            <a:t>登记报名单</a:t>
          </a:r>
          <a:endParaRPr lang="zh-CN" altLang="en-US" sz="2000" kern="1200" dirty="0">
            <a:latin typeface="宋体" pitchFamily="2" charset="-122"/>
            <a:ea typeface="宋体" pitchFamily="2" charset="-122"/>
          </a:endParaRPr>
        </a:p>
      </dsp:txBody>
      <dsp:txXfrm>
        <a:off x="439627" y="776721"/>
        <a:ext cx="1916463" cy="459157"/>
      </dsp:txXfrm>
    </dsp:sp>
    <dsp:sp modelId="{0DE5F527-8CB9-4619-9C33-1AFFF905D546}">
      <dsp:nvSpPr>
        <dsp:cNvPr id="0" name=""/>
        <dsp:cNvSpPr/>
      </dsp:nvSpPr>
      <dsp:spPr>
        <a:xfrm>
          <a:off x="14569" y="1721726"/>
          <a:ext cx="768074" cy="34908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9FF1AB-7510-4CD9-8738-B8E15BA1BA72}">
      <dsp:nvSpPr>
        <dsp:cNvPr id="0" name=""/>
        <dsp:cNvSpPr/>
      </dsp:nvSpPr>
      <dsp:spPr>
        <a:xfrm>
          <a:off x="99911" y="1802800"/>
          <a:ext cx="768074" cy="34908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wordArtVertRtl"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itchFamily="2" charset="-122"/>
              <a:ea typeface="宋体" pitchFamily="2" charset="-122"/>
            </a:rPr>
            <a:t>检查报名单</a:t>
          </a:r>
        </a:p>
      </dsp:txBody>
      <dsp:txXfrm>
        <a:off x="122407" y="1825296"/>
        <a:ext cx="723082" cy="3445891"/>
      </dsp:txXfrm>
    </dsp:sp>
    <dsp:sp modelId="{D9F65111-E5AE-4942-A04B-F8E0864BFD26}">
      <dsp:nvSpPr>
        <dsp:cNvPr id="0" name=""/>
        <dsp:cNvSpPr/>
      </dsp:nvSpPr>
      <dsp:spPr>
        <a:xfrm>
          <a:off x="953327" y="1721726"/>
          <a:ext cx="768074" cy="34923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4FA909-41D8-494C-83E9-698C778FC20A}">
      <dsp:nvSpPr>
        <dsp:cNvPr id="0" name=""/>
        <dsp:cNvSpPr/>
      </dsp:nvSpPr>
      <dsp:spPr>
        <a:xfrm>
          <a:off x="1038669" y="1802800"/>
          <a:ext cx="768074" cy="349230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wordArtVertRtl"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itchFamily="2" charset="-122"/>
              <a:ea typeface="宋体" pitchFamily="2" charset="-122"/>
            </a:rPr>
            <a:t>编准考证号</a:t>
          </a:r>
        </a:p>
      </dsp:txBody>
      <dsp:txXfrm>
        <a:off x="1061165" y="1825296"/>
        <a:ext cx="723082" cy="3447316"/>
      </dsp:txXfrm>
    </dsp:sp>
    <dsp:sp modelId="{2CD55563-C9E2-432F-B551-FC3592224F4E}">
      <dsp:nvSpPr>
        <dsp:cNvPr id="0" name=""/>
        <dsp:cNvSpPr/>
      </dsp:nvSpPr>
      <dsp:spPr>
        <a:xfrm>
          <a:off x="1892085" y="1706826"/>
          <a:ext cx="768074" cy="352844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3157E6-C9FA-45D9-8A21-766F23436ECC}">
      <dsp:nvSpPr>
        <dsp:cNvPr id="0" name=""/>
        <dsp:cNvSpPr/>
      </dsp:nvSpPr>
      <dsp:spPr>
        <a:xfrm>
          <a:off x="1977426" y="1787900"/>
          <a:ext cx="768074" cy="352844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wordArtVertRtl" wrap="square" lIns="76200" tIns="144000" rIns="76200" bIns="76200" numCol="1" spcCol="1270" anchor="ctr" anchorCtr="1">
          <a:noAutofit/>
        </a:bodyPr>
        <a:lstStyle/>
        <a:p>
          <a:pPr marL="0" lvl="0" indent="0" algn="ctr" defTabSz="889000">
            <a:lnSpc>
              <a:spcPct val="90000"/>
            </a:lnSpc>
            <a:spcBef>
              <a:spcPct val="0"/>
            </a:spcBef>
            <a:spcAft>
              <a:spcPct val="35000"/>
            </a:spcAft>
            <a:buNone/>
          </a:pPr>
          <a:r>
            <a:rPr lang="zh-CN" altLang="en-US" sz="2000" b="1" kern="1200" dirty="0">
              <a:latin typeface="宋体" pitchFamily="2" charset="-122"/>
              <a:ea typeface="宋体" pitchFamily="2" charset="-122"/>
            </a:rPr>
            <a:t>登记考生</a:t>
          </a:r>
          <a:endParaRPr lang="zh-CN" altLang="en-US" sz="2000" kern="1200" dirty="0">
            <a:latin typeface="宋体" pitchFamily="2" charset="-122"/>
            <a:ea typeface="宋体" pitchFamily="2" charset="-122"/>
          </a:endParaRPr>
        </a:p>
      </dsp:txBody>
      <dsp:txXfrm>
        <a:off x="1999922" y="1810396"/>
        <a:ext cx="723082" cy="3483456"/>
      </dsp:txXfrm>
    </dsp:sp>
    <dsp:sp modelId="{5C3A1DF2-BF5B-4F9A-BCFF-F43B345DCF41}">
      <dsp:nvSpPr>
        <dsp:cNvPr id="0" name=""/>
        <dsp:cNvSpPr/>
      </dsp:nvSpPr>
      <dsp:spPr>
        <a:xfrm>
          <a:off x="3995120" y="681362"/>
          <a:ext cx="2144855" cy="4877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F3A1EF-E3A6-46FC-99D5-505C60616EF6}">
      <dsp:nvSpPr>
        <dsp:cNvPr id="0" name=""/>
        <dsp:cNvSpPr/>
      </dsp:nvSpPr>
      <dsp:spPr>
        <a:xfrm>
          <a:off x="4080462" y="762436"/>
          <a:ext cx="2144855" cy="48772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latin typeface="宋体" pitchFamily="2" charset="-122"/>
              <a:ea typeface="宋体" pitchFamily="2" charset="-122"/>
            </a:rPr>
            <a:t>2 </a:t>
          </a:r>
          <a:r>
            <a:rPr lang="zh-CN" altLang="en-US" sz="2000" b="1" kern="1200" dirty="0">
              <a:latin typeface="宋体" pitchFamily="2" charset="-122"/>
              <a:ea typeface="宋体" pitchFamily="2" charset="-122"/>
            </a:rPr>
            <a:t>统计成绩</a:t>
          </a:r>
          <a:endParaRPr lang="zh-CN" altLang="en-US" sz="2000" kern="1200" dirty="0">
            <a:latin typeface="宋体" pitchFamily="2" charset="-122"/>
            <a:ea typeface="宋体" pitchFamily="2" charset="-122"/>
          </a:endParaRPr>
        </a:p>
      </dsp:txBody>
      <dsp:txXfrm>
        <a:off x="4094747" y="776721"/>
        <a:ext cx="2116285" cy="459157"/>
      </dsp:txXfrm>
    </dsp:sp>
    <dsp:sp modelId="{AB02B6AD-0545-4E4D-AF56-6FEFFC486D20}">
      <dsp:nvSpPr>
        <dsp:cNvPr id="0" name=""/>
        <dsp:cNvSpPr/>
      </dsp:nvSpPr>
      <dsp:spPr>
        <a:xfrm>
          <a:off x="2830842" y="1720901"/>
          <a:ext cx="768074" cy="355587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B2AEEF-0259-4BDC-A117-3D30D4745F60}">
      <dsp:nvSpPr>
        <dsp:cNvPr id="0" name=""/>
        <dsp:cNvSpPr/>
      </dsp:nvSpPr>
      <dsp:spPr>
        <a:xfrm>
          <a:off x="2916184" y="1801976"/>
          <a:ext cx="768074" cy="355587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wordArtVertRtl"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itchFamily="2" charset="-122"/>
              <a:ea typeface="宋体" pitchFamily="2" charset="-122"/>
            </a:rPr>
            <a:t>检查成绩清单</a:t>
          </a:r>
          <a:endParaRPr lang="zh-CN" altLang="en-US" sz="2000" kern="1200" dirty="0">
            <a:latin typeface="宋体" pitchFamily="2" charset="-122"/>
            <a:ea typeface="宋体" pitchFamily="2" charset="-122"/>
          </a:endParaRPr>
        </a:p>
      </dsp:txBody>
      <dsp:txXfrm>
        <a:off x="2938680" y="1824472"/>
        <a:ext cx="723082" cy="3510881"/>
      </dsp:txXfrm>
    </dsp:sp>
    <dsp:sp modelId="{1AE38CF9-B41D-41F8-965D-E08F32B0E4BB}">
      <dsp:nvSpPr>
        <dsp:cNvPr id="0" name=""/>
        <dsp:cNvSpPr/>
      </dsp:nvSpPr>
      <dsp:spPr>
        <a:xfrm>
          <a:off x="3769600" y="1721726"/>
          <a:ext cx="768074" cy="35403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1BE8F8-18E8-48DE-882C-64BC886154FA}">
      <dsp:nvSpPr>
        <dsp:cNvPr id="0" name=""/>
        <dsp:cNvSpPr/>
      </dsp:nvSpPr>
      <dsp:spPr>
        <a:xfrm>
          <a:off x="3854942" y="1802800"/>
          <a:ext cx="768074" cy="35403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wordArtVertRtl"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itchFamily="2" charset="-122"/>
              <a:ea typeface="宋体" pitchFamily="2" charset="-122"/>
            </a:rPr>
            <a:t>审定合格者</a:t>
          </a:r>
          <a:endParaRPr lang="zh-CN" altLang="en-US" sz="2000" kern="1200" dirty="0">
            <a:latin typeface="宋体" pitchFamily="2" charset="-122"/>
            <a:ea typeface="宋体" pitchFamily="2" charset="-122"/>
          </a:endParaRPr>
        </a:p>
      </dsp:txBody>
      <dsp:txXfrm>
        <a:off x="3877438" y="1825296"/>
        <a:ext cx="723082" cy="3495391"/>
      </dsp:txXfrm>
    </dsp:sp>
    <dsp:sp modelId="{F20B53B7-6EFE-4ECA-B21B-25E3FE2EDEF4}">
      <dsp:nvSpPr>
        <dsp:cNvPr id="0" name=""/>
        <dsp:cNvSpPr/>
      </dsp:nvSpPr>
      <dsp:spPr>
        <a:xfrm>
          <a:off x="4708358" y="1704680"/>
          <a:ext cx="768074" cy="35720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E1B7AE-19C7-40A4-9007-9B16DF596300}">
      <dsp:nvSpPr>
        <dsp:cNvPr id="0" name=""/>
        <dsp:cNvSpPr/>
      </dsp:nvSpPr>
      <dsp:spPr>
        <a:xfrm>
          <a:off x="4793699" y="1785754"/>
          <a:ext cx="768074" cy="35720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wordArtVertRtl"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itchFamily="2" charset="-122"/>
              <a:ea typeface="宋体" pitchFamily="2" charset="-122"/>
            </a:rPr>
            <a:t>分析试题难度</a:t>
          </a:r>
          <a:endParaRPr lang="zh-CN" altLang="en-US" sz="2000" kern="1200" dirty="0">
            <a:latin typeface="宋体" pitchFamily="2" charset="-122"/>
            <a:ea typeface="宋体" pitchFamily="2" charset="-122"/>
          </a:endParaRPr>
        </a:p>
      </dsp:txBody>
      <dsp:txXfrm>
        <a:off x="4816195" y="1808250"/>
        <a:ext cx="723082" cy="3527103"/>
      </dsp:txXfrm>
    </dsp:sp>
    <dsp:sp modelId="{18B01751-0125-4538-980A-FD8A35FF061E}">
      <dsp:nvSpPr>
        <dsp:cNvPr id="0" name=""/>
        <dsp:cNvSpPr/>
      </dsp:nvSpPr>
      <dsp:spPr>
        <a:xfrm>
          <a:off x="5647116" y="1704680"/>
          <a:ext cx="768074" cy="35720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07B0C2-95BA-4147-8146-37F1BA6F9E59}">
      <dsp:nvSpPr>
        <dsp:cNvPr id="0" name=""/>
        <dsp:cNvSpPr/>
      </dsp:nvSpPr>
      <dsp:spPr>
        <a:xfrm>
          <a:off x="5732457" y="1785754"/>
          <a:ext cx="768074" cy="35720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wordArtVertRtl"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itchFamily="2" charset="-122"/>
              <a:ea typeface="宋体" pitchFamily="2" charset="-122"/>
            </a:rPr>
            <a:t>分析统计成绩</a:t>
          </a:r>
          <a:endParaRPr lang="zh-CN" altLang="en-US" sz="2000" kern="1200" dirty="0">
            <a:latin typeface="宋体" pitchFamily="2" charset="-122"/>
            <a:ea typeface="宋体" pitchFamily="2" charset="-122"/>
          </a:endParaRPr>
        </a:p>
      </dsp:txBody>
      <dsp:txXfrm>
        <a:off x="5754953" y="1808250"/>
        <a:ext cx="723082" cy="3527103"/>
      </dsp:txXfrm>
    </dsp:sp>
    <dsp:sp modelId="{E03F0472-0108-4DF7-955C-5E48E8E86949}">
      <dsp:nvSpPr>
        <dsp:cNvPr id="0" name=""/>
        <dsp:cNvSpPr/>
      </dsp:nvSpPr>
      <dsp:spPr>
        <a:xfrm>
          <a:off x="6576110" y="1721726"/>
          <a:ext cx="768074" cy="354654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FF6A1D-3CD0-4482-A3AD-680C33F26189}">
      <dsp:nvSpPr>
        <dsp:cNvPr id="0" name=""/>
        <dsp:cNvSpPr/>
      </dsp:nvSpPr>
      <dsp:spPr>
        <a:xfrm>
          <a:off x="6661452" y="1802800"/>
          <a:ext cx="768074" cy="354654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wordArtVertRtl"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itchFamily="2" charset="-122"/>
              <a:ea typeface="宋体" pitchFamily="2" charset="-122"/>
            </a:rPr>
            <a:t>制作通知单</a:t>
          </a:r>
        </a:p>
      </dsp:txBody>
      <dsp:txXfrm>
        <a:off x="6683948" y="1825296"/>
        <a:ext cx="723082" cy="350155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C63788-D666-4D8B-9B0E-4C88FEA818E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32AF98-BDE0-4A41-8E5A-8B4CC633AAF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ln>
        </p:spPr>
      </p:sp>
      <p:sp>
        <p:nvSpPr>
          <p:cNvPr id="11267"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11268" name="灯片编号占位符 3"/>
          <p:cNvSpPr>
            <a:spLocks noGrp="1"/>
          </p:cNvSpPr>
          <p:nvPr>
            <p:ph type="sldNum" sz="quarter" idx="5"/>
          </p:nvPr>
        </p:nvSpPr>
        <p:spPr bwMode="auto">
          <a:noFill/>
          <a:ln>
            <a:miter lim="800000"/>
          </a:ln>
        </p:spPr>
        <p:txBody>
          <a:bodyPr/>
          <a:lstStyle/>
          <a:p>
            <a:fld id="{42009252-5583-458A-8F7A-4336898C6666}"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p:spPr>
      </p:sp>
      <p:sp>
        <p:nvSpPr>
          <p:cNvPr id="29699" name="备注占位符 2"/>
          <p:cNvSpPr>
            <a:spLocks noGrp="1"/>
          </p:cNvSpPr>
          <p:nvPr>
            <p:ph type="body" idx="1"/>
          </p:nvPr>
        </p:nvSpPr>
        <p:spPr bwMode="auto">
          <a:noFill/>
        </p:spPr>
        <p:txBody>
          <a:bodyPr wrap="square" numCol="1" anchor="t" anchorCtr="0" compatLnSpc="1"/>
          <a:lstStyle/>
          <a:p>
            <a:pPr>
              <a:spcBef>
                <a:spcPct val="0"/>
              </a:spcBef>
            </a:pPr>
            <a:r>
              <a:rPr lang="en-US" altLang="zh-CN"/>
              <a:t>1</a:t>
            </a:r>
            <a:r>
              <a:rPr lang="zh-CN" altLang="en-US"/>
              <a:t>、</a:t>
            </a:r>
            <a:r>
              <a:rPr lang="zh-CN" altLang="zh-CN"/>
              <a:t>复查系统规模和目标</a:t>
            </a:r>
            <a:endParaRPr lang="zh-CN" altLang="zh-CN"/>
          </a:p>
          <a:p>
            <a:pPr>
              <a:spcBef>
                <a:spcPct val="0"/>
              </a:spcBef>
            </a:pPr>
            <a:r>
              <a:rPr lang="zh-CN" altLang="zh-CN"/>
              <a:t>这个步骤的工作，实质上是为了确保分析员正在解决的问题确实是要求他解决的问题。</a:t>
            </a:r>
            <a:endParaRPr lang="en-US" altLang="zh-CN"/>
          </a:p>
          <a:p>
            <a:pPr>
              <a:spcBef>
                <a:spcPct val="0"/>
              </a:spcBef>
            </a:pPr>
            <a:r>
              <a:rPr lang="en-US" altLang="zh-CN"/>
              <a:t>2. </a:t>
            </a:r>
            <a:r>
              <a:rPr lang="zh-CN" altLang="zh-CN"/>
              <a:t>研究目前正在使用的系统</a:t>
            </a:r>
            <a:endParaRPr lang="zh-CN" altLang="zh-CN"/>
          </a:p>
          <a:p>
            <a:pPr>
              <a:spcBef>
                <a:spcPct val="0"/>
              </a:spcBef>
            </a:pPr>
            <a:r>
              <a:rPr lang="zh-CN" altLang="zh-CN"/>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a:p>
          <a:p>
            <a:pPr>
              <a:spcBef>
                <a:spcPct val="0"/>
              </a:spcBef>
            </a:pPr>
            <a:r>
              <a:rPr lang="en-US" altLang="zh-CN"/>
              <a:t>3. </a:t>
            </a:r>
            <a:r>
              <a:rPr lang="zh-CN" altLang="zh-CN"/>
              <a:t>导出新系统的高层逻辑模型</a:t>
            </a:r>
            <a:endParaRPr lang="zh-CN" altLang="zh-CN"/>
          </a:p>
          <a:p>
            <a:pPr>
              <a:spcBef>
                <a:spcPct val="0"/>
              </a:spcBef>
            </a:pPr>
            <a:r>
              <a:rPr lang="zh-CN" altLang="zh-CN"/>
              <a:t>优秀的设计过程通常是从现有的物理系统出发，导出现有系统的逻辑模型，再参考现有系统的逻辑模型，设想目标系统的逻辑模型，最后根据目标系统的逻辑模型建造新的物理系统。</a:t>
            </a:r>
            <a:endParaRPr lang="zh-CN" altLang="zh-CN"/>
          </a:p>
          <a:p>
            <a:pPr>
              <a:spcBef>
                <a:spcPct val="0"/>
              </a:spcBef>
            </a:pPr>
            <a:r>
              <a:rPr lang="en-US" altLang="zh-CN"/>
              <a:t>4. </a:t>
            </a:r>
            <a:r>
              <a:rPr lang="zh-CN" altLang="zh-CN"/>
              <a:t>进一步定义问题</a:t>
            </a:r>
            <a:endParaRPr lang="zh-CN" altLang="zh-CN"/>
          </a:p>
          <a:p>
            <a:pPr>
              <a:spcBef>
                <a:spcPct val="0"/>
              </a:spcBef>
            </a:pPr>
            <a:r>
              <a:rPr lang="zh-CN" altLang="zh-CN"/>
              <a:t>新系统的逻辑模型实质上表达了分析员对新系统必须做什么的看法。用户是否也有同样的看法呢</a:t>
            </a:r>
            <a:r>
              <a:rPr lang="en-US" altLang="zh-CN"/>
              <a:t>?</a:t>
            </a:r>
            <a:r>
              <a:rPr lang="zh-CN" altLang="zh-CN"/>
              <a:t>分析员应该和用户一起再次复查问题定义、工程规模和目标，这次复查应该把数据流图和数据字典作为讨论的基础。</a:t>
            </a:r>
            <a:endParaRPr lang="zh-CN" altLang="en-US"/>
          </a:p>
        </p:txBody>
      </p:sp>
      <p:sp>
        <p:nvSpPr>
          <p:cNvPr id="29700" name="灯片编号占位符 3"/>
          <p:cNvSpPr>
            <a:spLocks noGrp="1"/>
          </p:cNvSpPr>
          <p:nvPr>
            <p:ph type="sldNum" sz="quarter" idx="5"/>
          </p:nvPr>
        </p:nvSpPr>
        <p:spPr bwMode="auto">
          <a:noFill/>
          <a:ln>
            <a:miter lim="800000"/>
          </a:ln>
        </p:spPr>
        <p:txBody>
          <a:bodyPr/>
          <a:lstStyle/>
          <a:p>
            <a:fld id="{AB4C84FE-04A1-4CFC-A84D-37B6D5A5F867}"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ln>
        </p:spPr>
      </p:sp>
      <p:sp>
        <p:nvSpPr>
          <p:cNvPr id="31747" name="备注占位符 2"/>
          <p:cNvSpPr>
            <a:spLocks noGrp="1"/>
          </p:cNvSpPr>
          <p:nvPr>
            <p:ph type="body" idx="1"/>
          </p:nvPr>
        </p:nvSpPr>
        <p:spPr bwMode="auto">
          <a:noFill/>
        </p:spPr>
        <p:txBody>
          <a:bodyPr wrap="square" numCol="1" anchor="t" anchorCtr="0" compatLnSpc="1"/>
          <a:lstStyle/>
          <a:p>
            <a:pPr>
              <a:spcBef>
                <a:spcPct val="0"/>
              </a:spcBef>
            </a:pPr>
            <a:r>
              <a:rPr lang="en-US" altLang="zh-CN"/>
              <a:t>1</a:t>
            </a:r>
            <a:r>
              <a:rPr lang="zh-CN" altLang="en-US"/>
              <a:t>、</a:t>
            </a:r>
            <a:r>
              <a:rPr lang="zh-CN" altLang="zh-CN"/>
              <a:t>复查系统规模和目标</a:t>
            </a:r>
            <a:endParaRPr lang="zh-CN" altLang="zh-CN"/>
          </a:p>
          <a:p>
            <a:pPr>
              <a:spcBef>
                <a:spcPct val="0"/>
              </a:spcBef>
            </a:pPr>
            <a:r>
              <a:rPr lang="zh-CN" altLang="zh-CN"/>
              <a:t>这个步骤的工作，实质上是为了确保分析员正在解决的问题确实是要求他解决的问题。</a:t>
            </a:r>
            <a:endParaRPr lang="en-US" altLang="zh-CN"/>
          </a:p>
          <a:p>
            <a:pPr>
              <a:spcBef>
                <a:spcPct val="0"/>
              </a:spcBef>
            </a:pPr>
            <a:r>
              <a:rPr lang="en-US" altLang="zh-CN"/>
              <a:t>2. </a:t>
            </a:r>
            <a:r>
              <a:rPr lang="zh-CN" altLang="zh-CN"/>
              <a:t>研究目前正在使用的系统</a:t>
            </a:r>
            <a:endParaRPr lang="zh-CN" altLang="zh-CN"/>
          </a:p>
          <a:p>
            <a:pPr>
              <a:spcBef>
                <a:spcPct val="0"/>
              </a:spcBef>
            </a:pPr>
            <a:r>
              <a:rPr lang="zh-CN" altLang="zh-CN"/>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a:p>
          <a:p>
            <a:pPr>
              <a:spcBef>
                <a:spcPct val="0"/>
              </a:spcBef>
            </a:pPr>
            <a:r>
              <a:rPr lang="en-US" altLang="zh-CN"/>
              <a:t>3. </a:t>
            </a:r>
            <a:r>
              <a:rPr lang="zh-CN" altLang="zh-CN"/>
              <a:t>导出新系统的高层逻辑模型</a:t>
            </a:r>
            <a:endParaRPr lang="zh-CN" altLang="zh-CN"/>
          </a:p>
          <a:p>
            <a:pPr>
              <a:spcBef>
                <a:spcPct val="0"/>
              </a:spcBef>
            </a:pPr>
            <a:r>
              <a:rPr lang="zh-CN" altLang="zh-CN"/>
              <a:t>优秀的设计过程通常是从现有的物理系统出发，导出现有系统的逻辑模型，再参考现有系统的逻辑模型，设想目标系统的逻辑模型，最后根据目标系统的逻辑模型建造新的物理系统。</a:t>
            </a:r>
            <a:endParaRPr lang="zh-CN" altLang="zh-CN"/>
          </a:p>
          <a:p>
            <a:pPr>
              <a:spcBef>
                <a:spcPct val="0"/>
              </a:spcBef>
            </a:pPr>
            <a:r>
              <a:rPr lang="en-US" altLang="zh-CN"/>
              <a:t>4. </a:t>
            </a:r>
            <a:r>
              <a:rPr lang="zh-CN" altLang="zh-CN"/>
              <a:t>进一步定义问题</a:t>
            </a:r>
            <a:endParaRPr lang="zh-CN" altLang="zh-CN"/>
          </a:p>
          <a:p>
            <a:pPr>
              <a:spcBef>
                <a:spcPct val="0"/>
              </a:spcBef>
            </a:pPr>
            <a:r>
              <a:rPr lang="zh-CN" altLang="zh-CN"/>
              <a:t>新系统的逻辑模型实质上表达了分析员对新系统必须做什么的看法。用户是否也有同样的看法呢</a:t>
            </a:r>
            <a:r>
              <a:rPr lang="en-US" altLang="zh-CN"/>
              <a:t>?</a:t>
            </a:r>
            <a:r>
              <a:rPr lang="zh-CN" altLang="zh-CN"/>
              <a:t>分析员应该和用户一起再次复查问题定义、工程规模和目标，这次复查应该把数据流图和数据字典作为讨论的基础。</a:t>
            </a:r>
            <a:endParaRPr lang="zh-CN" altLang="en-US"/>
          </a:p>
        </p:txBody>
      </p:sp>
      <p:sp>
        <p:nvSpPr>
          <p:cNvPr id="31748" name="灯片编号占位符 3"/>
          <p:cNvSpPr>
            <a:spLocks noGrp="1"/>
          </p:cNvSpPr>
          <p:nvPr>
            <p:ph type="sldNum" sz="quarter" idx="5"/>
          </p:nvPr>
        </p:nvSpPr>
        <p:spPr bwMode="auto">
          <a:noFill/>
          <a:ln>
            <a:miter lim="800000"/>
          </a:ln>
        </p:spPr>
        <p:txBody>
          <a:bodyPr/>
          <a:lstStyle/>
          <a:p>
            <a:fld id="{F4068655-641D-4876-8FC9-8A80BAB49A5D}"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ln>
        </p:spPr>
      </p:sp>
      <p:sp>
        <p:nvSpPr>
          <p:cNvPr id="33795" name="备注占位符 2"/>
          <p:cNvSpPr>
            <a:spLocks noGrp="1"/>
          </p:cNvSpPr>
          <p:nvPr>
            <p:ph type="body" idx="1"/>
          </p:nvPr>
        </p:nvSpPr>
        <p:spPr bwMode="auto">
          <a:noFill/>
        </p:spPr>
        <p:txBody>
          <a:bodyPr wrap="square" numCol="1" anchor="t" anchorCtr="0" compatLnSpc="1"/>
          <a:lstStyle/>
          <a:p>
            <a:pPr>
              <a:spcBef>
                <a:spcPct val="0"/>
              </a:spcBef>
            </a:pPr>
            <a:r>
              <a:rPr lang="en-US" altLang="zh-CN"/>
              <a:t>1</a:t>
            </a:r>
            <a:r>
              <a:rPr lang="zh-CN" altLang="en-US"/>
              <a:t>、</a:t>
            </a:r>
            <a:r>
              <a:rPr lang="zh-CN" altLang="zh-CN"/>
              <a:t>复查系统规模和目标</a:t>
            </a:r>
            <a:endParaRPr lang="zh-CN" altLang="zh-CN"/>
          </a:p>
          <a:p>
            <a:pPr>
              <a:spcBef>
                <a:spcPct val="0"/>
              </a:spcBef>
            </a:pPr>
            <a:r>
              <a:rPr lang="zh-CN" altLang="zh-CN"/>
              <a:t>这个步骤的工作，实质上是为了确保分析员正在解决的问题确实是要求他解决的问题。</a:t>
            </a:r>
            <a:endParaRPr lang="en-US" altLang="zh-CN"/>
          </a:p>
          <a:p>
            <a:pPr>
              <a:spcBef>
                <a:spcPct val="0"/>
              </a:spcBef>
            </a:pPr>
            <a:r>
              <a:rPr lang="en-US" altLang="zh-CN"/>
              <a:t>2. </a:t>
            </a:r>
            <a:r>
              <a:rPr lang="zh-CN" altLang="zh-CN"/>
              <a:t>研究目前正在使用的系统</a:t>
            </a:r>
            <a:endParaRPr lang="zh-CN" altLang="zh-CN"/>
          </a:p>
          <a:p>
            <a:pPr>
              <a:spcBef>
                <a:spcPct val="0"/>
              </a:spcBef>
            </a:pPr>
            <a:r>
              <a:rPr lang="zh-CN" altLang="zh-CN"/>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a:p>
          <a:p>
            <a:pPr>
              <a:spcBef>
                <a:spcPct val="0"/>
              </a:spcBef>
            </a:pPr>
            <a:r>
              <a:rPr lang="en-US" altLang="zh-CN"/>
              <a:t>3. </a:t>
            </a:r>
            <a:r>
              <a:rPr lang="zh-CN" altLang="zh-CN"/>
              <a:t>导出新系统的高层逻辑模型</a:t>
            </a:r>
            <a:endParaRPr lang="zh-CN" altLang="zh-CN"/>
          </a:p>
          <a:p>
            <a:pPr>
              <a:spcBef>
                <a:spcPct val="0"/>
              </a:spcBef>
            </a:pPr>
            <a:r>
              <a:rPr lang="zh-CN" altLang="zh-CN"/>
              <a:t>优秀的设计过程通常是从现有的物理系统出发，导出现有系统的逻辑模型，再参考现有系统的逻辑模型，设想目标系统的逻辑模型，最后根据目标系统的逻辑模型建造新的物理系统。</a:t>
            </a:r>
            <a:endParaRPr lang="zh-CN" altLang="zh-CN"/>
          </a:p>
          <a:p>
            <a:pPr>
              <a:spcBef>
                <a:spcPct val="0"/>
              </a:spcBef>
            </a:pPr>
            <a:r>
              <a:rPr lang="en-US" altLang="zh-CN"/>
              <a:t>4. </a:t>
            </a:r>
            <a:r>
              <a:rPr lang="zh-CN" altLang="zh-CN"/>
              <a:t>进一步定义问题</a:t>
            </a:r>
            <a:endParaRPr lang="zh-CN" altLang="zh-CN"/>
          </a:p>
          <a:p>
            <a:pPr>
              <a:spcBef>
                <a:spcPct val="0"/>
              </a:spcBef>
            </a:pPr>
            <a:r>
              <a:rPr lang="zh-CN" altLang="zh-CN"/>
              <a:t>新系统的逻辑模型实质上表达了分析员对新系统必须做什么的看法。用户是否也有同样的看法呢</a:t>
            </a:r>
            <a:r>
              <a:rPr lang="en-US" altLang="zh-CN"/>
              <a:t>?</a:t>
            </a:r>
            <a:r>
              <a:rPr lang="zh-CN" altLang="zh-CN"/>
              <a:t>分析员应该和用户一起再次复查问题定义、工程规模和目标，这次复查应该把数据流图和数据字典作为讨论的基础。</a:t>
            </a:r>
            <a:endParaRPr lang="zh-CN" altLang="en-US"/>
          </a:p>
        </p:txBody>
      </p:sp>
      <p:sp>
        <p:nvSpPr>
          <p:cNvPr id="33796" name="灯片编号占位符 3"/>
          <p:cNvSpPr>
            <a:spLocks noGrp="1"/>
          </p:cNvSpPr>
          <p:nvPr>
            <p:ph type="sldNum" sz="quarter" idx="5"/>
          </p:nvPr>
        </p:nvSpPr>
        <p:spPr bwMode="auto">
          <a:noFill/>
          <a:ln>
            <a:miter lim="800000"/>
          </a:ln>
        </p:spPr>
        <p:txBody>
          <a:bodyPr/>
          <a:lstStyle/>
          <a:p>
            <a:fld id="{4D022E62-2CFC-4865-B8BD-1D3FE6BB0B29}"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ln>
        </p:spPr>
      </p:sp>
      <p:sp>
        <p:nvSpPr>
          <p:cNvPr id="35843" name="备注占位符 2"/>
          <p:cNvSpPr>
            <a:spLocks noGrp="1"/>
          </p:cNvSpPr>
          <p:nvPr>
            <p:ph type="body" idx="1"/>
          </p:nvPr>
        </p:nvSpPr>
        <p:spPr bwMode="auto">
          <a:noFill/>
        </p:spPr>
        <p:txBody>
          <a:bodyPr wrap="square" numCol="1" anchor="t" anchorCtr="0" compatLnSpc="1"/>
          <a:lstStyle/>
          <a:p>
            <a:pPr>
              <a:spcBef>
                <a:spcPct val="0"/>
              </a:spcBef>
            </a:pPr>
            <a:r>
              <a:rPr lang="en-US" altLang="zh-CN" dirty="0"/>
              <a:t>1</a:t>
            </a:r>
            <a:r>
              <a:rPr lang="zh-CN" altLang="en-US" dirty="0"/>
              <a:t>、</a:t>
            </a:r>
            <a:r>
              <a:rPr lang="zh-CN" altLang="zh-CN" dirty="0"/>
              <a:t>复查系统规模和目标</a:t>
            </a:r>
            <a:endParaRPr lang="zh-CN" altLang="zh-CN" dirty="0"/>
          </a:p>
          <a:p>
            <a:pPr>
              <a:spcBef>
                <a:spcPct val="0"/>
              </a:spcBef>
            </a:pPr>
            <a:r>
              <a:rPr lang="zh-CN" altLang="zh-CN" dirty="0"/>
              <a:t>这个步骤的工作，实质上是为了确保分析员正在解决的问题确实是要求他解决的问题。</a:t>
            </a:r>
            <a:endParaRPr lang="en-US" altLang="zh-CN" dirty="0"/>
          </a:p>
          <a:p>
            <a:pPr>
              <a:spcBef>
                <a:spcPct val="0"/>
              </a:spcBef>
            </a:pPr>
            <a:r>
              <a:rPr lang="en-US" altLang="zh-CN" dirty="0"/>
              <a:t>2. </a:t>
            </a:r>
            <a:r>
              <a:rPr lang="zh-CN" altLang="zh-CN" dirty="0"/>
              <a:t>研究目前正在使用的系统</a:t>
            </a:r>
            <a:endParaRPr lang="zh-CN" altLang="zh-CN" dirty="0"/>
          </a:p>
          <a:p>
            <a:pPr>
              <a:spcBef>
                <a:spcPct val="0"/>
              </a:spcBef>
            </a:pPr>
            <a:r>
              <a:rPr lang="zh-CN" altLang="zh-CN" dirty="0"/>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dirty="0"/>
          </a:p>
          <a:p>
            <a:pPr>
              <a:spcBef>
                <a:spcPct val="0"/>
              </a:spcBef>
            </a:pPr>
            <a:r>
              <a:rPr lang="en-US" altLang="zh-CN" dirty="0"/>
              <a:t>3. </a:t>
            </a:r>
            <a:r>
              <a:rPr lang="zh-CN" altLang="zh-CN" dirty="0"/>
              <a:t>导出新系统的高层逻辑模型</a:t>
            </a:r>
            <a:endParaRPr lang="zh-CN" altLang="zh-CN" dirty="0"/>
          </a:p>
          <a:p>
            <a:pPr>
              <a:spcBef>
                <a:spcPct val="0"/>
              </a:spcBef>
            </a:pPr>
            <a:r>
              <a:rPr lang="zh-CN" altLang="zh-CN" dirty="0"/>
              <a:t>优秀的设计过程通常是从现有的物理系统出发，导出现有系统的逻辑模型，再参考现有系统的逻辑模型，设想目标系统的逻辑模型，最后根据目标系统的逻辑模型建造新的物理系统。</a:t>
            </a:r>
            <a:endParaRPr lang="zh-CN" altLang="zh-CN" dirty="0"/>
          </a:p>
          <a:p>
            <a:pPr>
              <a:spcBef>
                <a:spcPct val="0"/>
              </a:spcBef>
            </a:pPr>
            <a:r>
              <a:rPr lang="en-US" altLang="zh-CN" dirty="0"/>
              <a:t>4. </a:t>
            </a:r>
            <a:r>
              <a:rPr lang="zh-CN" altLang="zh-CN" dirty="0"/>
              <a:t>进一步定义问题</a:t>
            </a:r>
            <a:endParaRPr lang="zh-CN" altLang="zh-CN" dirty="0"/>
          </a:p>
          <a:p>
            <a:pPr>
              <a:spcBef>
                <a:spcPct val="0"/>
              </a:spcBef>
            </a:pPr>
            <a:r>
              <a:rPr lang="zh-CN" altLang="zh-CN" dirty="0"/>
              <a:t>新系统的逻辑模型实质上表达了分析员对新系统必须做什么的看法。用户是否也有同样的看法呢</a:t>
            </a:r>
            <a:r>
              <a:rPr lang="en-US" altLang="zh-CN" dirty="0"/>
              <a:t>?</a:t>
            </a:r>
            <a:r>
              <a:rPr lang="zh-CN" altLang="zh-CN" dirty="0"/>
              <a:t>分析员应该和用户一起再次复查问题定义、工程规模和目标，这次复查应该把数据流图和数据字典作为讨论的基础。</a:t>
            </a:r>
            <a:endParaRPr lang="zh-CN" altLang="en-US" dirty="0"/>
          </a:p>
        </p:txBody>
      </p:sp>
      <p:sp>
        <p:nvSpPr>
          <p:cNvPr id="35844" name="灯片编号占位符 3"/>
          <p:cNvSpPr>
            <a:spLocks noGrp="1"/>
          </p:cNvSpPr>
          <p:nvPr>
            <p:ph type="sldNum" sz="quarter" idx="5"/>
          </p:nvPr>
        </p:nvSpPr>
        <p:spPr bwMode="auto">
          <a:noFill/>
          <a:ln>
            <a:miter lim="800000"/>
          </a:ln>
        </p:spPr>
        <p:txBody>
          <a:bodyPr/>
          <a:lstStyle/>
          <a:p>
            <a:fld id="{7491ADCA-38AD-47DF-8EFB-DE57579EE918}"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ln>
        </p:spPr>
      </p:sp>
      <p:sp>
        <p:nvSpPr>
          <p:cNvPr id="35843" name="备注占位符 2"/>
          <p:cNvSpPr>
            <a:spLocks noGrp="1"/>
          </p:cNvSpPr>
          <p:nvPr>
            <p:ph type="body" idx="1"/>
          </p:nvPr>
        </p:nvSpPr>
        <p:spPr bwMode="auto">
          <a:noFill/>
        </p:spPr>
        <p:txBody>
          <a:bodyPr wrap="square" numCol="1" anchor="t" anchorCtr="0" compatLnSpc="1"/>
          <a:lstStyle/>
          <a:p>
            <a:pPr>
              <a:spcBef>
                <a:spcPct val="0"/>
              </a:spcBef>
            </a:pPr>
            <a:r>
              <a:rPr lang="en-US" altLang="zh-CN" dirty="0"/>
              <a:t>1</a:t>
            </a:r>
            <a:r>
              <a:rPr lang="zh-CN" altLang="en-US" dirty="0"/>
              <a:t>、</a:t>
            </a:r>
            <a:r>
              <a:rPr lang="zh-CN" altLang="zh-CN" dirty="0"/>
              <a:t>复查系统规模和目标</a:t>
            </a:r>
            <a:endParaRPr lang="zh-CN" altLang="zh-CN" dirty="0"/>
          </a:p>
          <a:p>
            <a:pPr>
              <a:spcBef>
                <a:spcPct val="0"/>
              </a:spcBef>
            </a:pPr>
            <a:r>
              <a:rPr lang="zh-CN" altLang="zh-CN" dirty="0"/>
              <a:t>这个步骤的工作，实质上是为了确保分析员正在解决的问题确实是要求他解决的问题。</a:t>
            </a:r>
            <a:endParaRPr lang="en-US" altLang="zh-CN" dirty="0"/>
          </a:p>
          <a:p>
            <a:pPr>
              <a:spcBef>
                <a:spcPct val="0"/>
              </a:spcBef>
            </a:pPr>
            <a:r>
              <a:rPr lang="en-US" altLang="zh-CN" dirty="0"/>
              <a:t>2. </a:t>
            </a:r>
            <a:r>
              <a:rPr lang="zh-CN" altLang="zh-CN" dirty="0"/>
              <a:t>研究目前正在使用的系统</a:t>
            </a:r>
            <a:endParaRPr lang="zh-CN" altLang="zh-CN" dirty="0"/>
          </a:p>
          <a:p>
            <a:pPr>
              <a:spcBef>
                <a:spcPct val="0"/>
              </a:spcBef>
            </a:pPr>
            <a:r>
              <a:rPr lang="zh-CN" altLang="zh-CN" dirty="0"/>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dirty="0"/>
          </a:p>
          <a:p>
            <a:pPr>
              <a:spcBef>
                <a:spcPct val="0"/>
              </a:spcBef>
            </a:pPr>
            <a:r>
              <a:rPr lang="en-US" altLang="zh-CN" dirty="0"/>
              <a:t>3. </a:t>
            </a:r>
            <a:r>
              <a:rPr lang="zh-CN" altLang="zh-CN" dirty="0"/>
              <a:t>导出新系统的高层逻辑模型</a:t>
            </a:r>
            <a:endParaRPr lang="zh-CN" altLang="zh-CN" dirty="0"/>
          </a:p>
          <a:p>
            <a:pPr>
              <a:spcBef>
                <a:spcPct val="0"/>
              </a:spcBef>
            </a:pPr>
            <a:r>
              <a:rPr lang="zh-CN" altLang="zh-CN" dirty="0"/>
              <a:t>优秀的设计过程通常是从现有的物理系统出发，导出现有系统的逻辑模型，再参考现有系统的逻辑模型，设想目标系统的逻辑模型，最后根据目标系统的逻辑模型建造新的物理系统。</a:t>
            </a:r>
            <a:endParaRPr lang="zh-CN" altLang="zh-CN" dirty="0"/>
          </a:p>
          <a:p>
            <a:pPr>
              <a:spcBef>
                <a:spcPct val="0"/>
              </a:spcBef>
            </a:pPr>
            <a:r>
              <a:rPr lang="en-US" altLang="zh-CN" dirty="0"/>
              <a:t>4. </a:t>
            </a:r>
            <a:r>
              <a:rPr lang="zh-CN" altLang="zh-CN" dirty="0"/>
              <a:t>进一步定义问题</a:t>
            </a:r>
            <a:endParaRPr lang="zh-CN" altLang="zh-CN" dirty="0"/>
          </a:p>
          <a:p>
            <a:pPr>
              <a:spcBef>
                <a:spcPct val="0"/>
              </a:spcBef>
            </a:pPr>
            <a:r>
              <a:rPr lang="zh-CN" altLang="zh-CN" dirty="0"/>
              <a:t>新系统的逻辑模型实质上表达了分析员对新系统必须做什么的看法。用户是否也有同样的看法呢</a:t>
            </a:r>
            <a:r>
              <a:rPr lang="en-US" altLang="zh-CN" dirty="0"/>
              <a:t>?</a:t>
            </a:r>
            <a:r>
              <a:rPr lang="zh-CN" altLang="zh-CN" dirty="0"/>
              <a:t>分析员应该和用户一起再次复查问题定义、工程规模和目标，这次复查应该把数据流图和数据字典作为讨论的基础。</a:t>
            </a:r>
            <a:endParaRPr lang="zh-CN" altLang="en-US" dirty="0"/>
          </a:p>
        </p:txBody>
      </p:sp>
      <p:sp>
        <p:nvSpPr>
          <p:cNvPr id="35844" name="灯片编号占位符 3"/>
          <p:cNvSpPr>
            <a:spLocks noGrp="1"/>
          </p:cNvSpPr>
          <p:nvPr>
            <p:ph type="sldNum" sz="quarter" idx="5"/>
          </p:nvPr>
        </p:nvSpPr>
        <p:spPr bwMode="auto">
          <a:noFill/>
          <a:ln>
            <a:miter lim="800000"/>
          </a:ln>
        </p:spPr>
        <p:txBody>
          <a:bodyPr/>
          <a:lstStyle/>
          <a:p>
            <a:fld id="{7491ADCA-38AD-47DF-8EFB-DE57579EE918}"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ln>
        </p:spPr>
      </p:sp>
      <p:sp>
        <p:nvSpPr>
          <p:cNvPr id="37891"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37892" name="灯片编号占位符 3"/>
          <p:cNvSpPr>
            <a:spLocks noGrp="1"/>
          </p:cNvSpPr>
          <p:nvPr>
            <p:ph type="sldNum" sz="quarter" idx="5"/>
          </p:nvPr>
        </p:nvSpPr>
        <p:spPr bwMode="auto">
          <a:noFill/>
          <a:ln>
            <a:miter lim="800000"/>
          </a:ln>
        </p:spPr>
        <p:txBody>
          <a:bodyPr/>
          <a:lstStyle/>
          <a:p>
            <a:fld id="{647E274F-3B9F-4AFA-A87C-A0C330D51905}"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pPr>
              <a:spcBef>
                <a:spcPct val="0"/>
              </a:spcBef>
            </a:pPr>
            <a:endParaRPr lang="zh-CN" altLang="en-US" dirty="0"/>
          </a:p>
        </p:txBody>
      </p:sp>
      <p:sp>
        <p:nvSpPr>
          <p:cNvPr id="44036" name="灯片编号占位符 3"/>
          <p:cNvSpPr>
            <a:spLocks noGrp="1"/>
          </p:cNvSpPr>
          <p:nvPr>
            <p:ph type="sldNum" sz="quarter" idx="5"/>
          </p:nvPr>
        </p:nvSpPr>
        <p:spPr bwMode="auto">
          <a:noFill/>
          <a:ln>
            <a:miter lim="800000"/>
          </a:ln>
        </p:spPr>
        <p:txBody>
          <a:bodyPr/>
          <a:lstStyle/>
          <a:p>
            <a:fld id="{0D59DF13-AD51-48F1-AD6C-ECFF4E075E3B}"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46084" name="灯片编号占位符 3"/>
          <p:cNvSpPr>
            <a:spLocks noGrp="1"/>
          </p:cNvSpPr>
          <p:nvPr>
            <p:ph type="sldNum" sz="quarter" idx="5"/>
          </p:nvPr>
        </p:nvSpPr>
        <p:spPr bwMode="auto">
          <a:noFill/>
          <a:ln>
            <a:miter lim="800000"/>
          </a:ln>
        </p:spPr>
        <p:txBody>
          <a:bodyPr/>
          <a:lstStyle/>
          <a:p>
            <a:fld id="{4CA0C65E-2ABE-4672-A94D-063C19EE4332}"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a:spcBef>
                <a:spcPct val="0"/>
              </a:spcBef>
            </a:pPr>
            <a:r>
              <a:rPr lang="zh-CN" altLang="zh-CN"/>
              <a:t>在数据流图中没有任何具体的物理部件，它只是描绘数据在软件中流动和被处理的逻辑过程。数据流图是系统逻辑功能的图形表示，即使不是专业的计算机技术人员也容易理解它，因此是分析员与用户之间极好的通信工具。此外，设计数据流图时只需考虑系统必须完成的基本逻辑功能，完全不需要考虑怎样具体地实现这些功能，所以它也是今后进行软件设计的很好的出发点。</a:t>
            </a:r>
            <a:endParaRPr lang="zh-CN" altLang="en-US"/>
          </a:p>
        </p:txBody>
      </p:sp>
      <p:sp>
        <p:nvSpPr>
          <p:cNvPr id="58372" name="灯片编号占位符 3"/>
          <p:cNvSpPr>
            <a:spLocks noGrp="1"/>
          </p:cNvSpPr>
          <p:nvPr>
            <p:ph type="sldNum" sz="quarter" idx="5"/>
          </p:nvPr>
        </p:nvSpPr>
        <p:spPr bwMode="auto">
          <a:noFill/>
          <a:ln>
            <a:miter lim="800000"/>
          </a:ln>
        </p:spPr>
        <p:txBody>
          <a:bodyPr/>
          <a:lstStyle/>
          <a:p>
            <a:fld id="{7A22F125-B9A0-4E1D-B2DA-E0C3B473A484}"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ln>
        </p:spPr>
      </p:sp>
      <p:sp>
        <p:nvSpPr>
          <p:cNvPr id="62467" name="备注占位符 2"/>
          <p:cNvSpPr>
            <a:spLocks noGrp="1"/>
          </p:cNvSpPr>
          <p:nvPr>
            <p:ph type="body" idx="1"/>
          </p:nvPr>
        </p:nvSpPr>
        <p:spPr bwMode="auto">
          <a:noFill/>
        </p:spPr>
        <p:txBody>
          <a:bodyPr wrap="square" numCol="1" anchor="t" anchorCtr="0" compatLnSpc="1"/>
          <a:lstStyle/>
          <a:p>
            <a:pPr>
              <a:spcBef>
                <a:spcPct val="0"/>
              </a:spcBef>
            </a:pPr>
            <a:r>
              <a:rPr lang="zh-CN" altLang="zh-CN"/>
              <a:t>如图</a:t>
            </a:r>
            <a:r>
              <a:rPr lang="en-US" altLang="zh-CN"/>
              <a:t>2.4(a)</a:t>
            </a:r>
            <a:r>
              <a:rPr lang="zh-CN" altLang="zh-CN"/>
              <a:t>所示，数据流图有</a:t>
            </a:r>
            <a:r>
              <a:rPr lang="en-US" altLang="zh-CN"/>
              <a:t>4</a:t>
            </a:r>
            <a:r>
              <a:rPr lang="zh-CN" altLang="zh-CN"/>
              <a:t>种基本符号：正方形</a:t>
            </a:r>
            <a:r>
              <a:rPr lang="en-US" altLang="zh-CN"/>
              <a:t>(</a:t>
            </a:r>
            <a:r>
              <a:rPr lang="zh-CN" altLang="zh-CN"/>
              <a:t>或立方体</a:t>
            </a:r>
            <a:r>
              <a:rPr lang="en-US" altLang="zh-CN"/>
              <a:t>)</a:t>
            </a:r>
            <a:r>
              <a:rPr lang="zh-CN" altLang="zh-CN"/>
              <a:t>表示数据的源点或终点；圆角矩形</a:t>
            </a:r>
            <a:r>
              <a:rPr lang="en-US" altLang="zh-CN"/>
              <a:t>(</a:t>
            </a:r>
            <a:r>
              <a:rPr lang="zh-CN" altLang="zh-CN"/>
              <a:t>或圆形</a:t>
            </a:r>
            <a:r>
              <a:rPr lang="en-US" altLang="zh-CN"/>
              <a:t>)</a:t>
            </a:r>
            <a:r>
              <a:rPr lang="zh-CN" altLang="zh-CN"/>
              <a:t>代表变换数据的处理；开口矩形</a:t>
            </a:r>
            <a:r>
              <a:rPr lang="en-US" altLang="zh-CN"/>
              <a:t>(</a:t>
            </a:r>
            <a:r>
              <a:rPr lang="zh-CN" altLang="zh-CN"/>
              <a:t>或两条平行横线</a:t>
            </a:r>
            <a:r>
              <a:rPr lang="en-US" altLang="zh-CN"/>
              <a:t>)</a:t>
            </a:r>
            <a:r>
              <a:rPr lang="zh-CN" altLang="zh-CN"/>
              <a:t>代表数据存储；箭头表示数据流，即特定数据的流动方向。注意，数据流与程序流程图</a:t>
            </a:r>
            <a:r>
              <a:rPr lang="en-US" altLang="zh-CN"/>
              <a:t>(</a:t>
            </a:r>
            <a:r>
              <a:rPr lang="zh-CN" altLang="zh-CN"/>
              <a:t>参看本书第</a:t>
            </a:r>
            <a:r>
              <a:rPr lang="en-US" altLang="zh-CN"/>
              <a:t>5</a:t>
            </a:r>
            <a:r>
              <a:rPr lang="zh-CN" altLang="zh-CN"/>
              <a:t>章</a:t>
            </a:r>
            <a:r>
              <a:rPr lang="en-US" altLang="zh-CN"/>
              <a:t>)</a:t>
            </a:r>
            <a:r>
              <a:rPr lang="zh-CN" altLang="zh-CN"/>
              <a:t>中用箭头表示的控制流有本质不同，千万不要混淆。熟悉程序流程图的初学者在画数据流图时，往往试图在数据流图中表现分支条件或循环，殊不知这样做将造成混乱，画不出正确的数据流图。在数据流图中应该描绘所有可能的数据流向，而不应该描绘出现某个数据流的条件。</a:t>
            </a:r>
            <a:endParaRPr lang="zh-CN" altLang="zh-CN"/>
          </a:p>
          <a:p>
            <a:pPr>
              <a:spcBef>
                <a:spcPct val="0"/>
              </a:spcBef>
            </a:pPr>
            <a:endParaRPr lang="zh-CN" altLang="en-US"/>
          </a:p>
        </p:txBody>
      </p:sp>
      <p:sp>
        <p:nvSpPr>
          <p:cNvPr id="62468" name="灯片编号占位符 3"/>
          <p:cNvSpPr>
            <a:spLocks noGrp="1"/>
          </p:cNvSpPr>
          <p:nvPr>
            <p:ph type="sldNum" sz="quarter" idx="5"/>
          </p:nvPr>
        </p:nvSpPr>
        <p:spPr bwMode="auto">
          <a:noFill/>
          <a:ln>
            <a:miter lim="800000"/>
          </a:ln>
        </p:spPr>
        <p:txBody>
          <a:bodyPr/>
          <a:lstStyle/>
          <a:p>
            <a:fld id="{FB847B4C-1FC1-4689-B459-9270904D3B35}"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ln>
        </p:spPr>
      </p:sp>
      <p:sp>
        <p:nvSpPr>
          <p:cNvPr id="15363"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15364" name="灯片编号占位符 3"/>
          <p:cNvSpPr>
            <a:spLocks noGrp="1"/>
          </p:cNvSpPr>
          <p:nvPr>
            <p:ph type="sldNum" sz="quarter" idx="5"/>
          </p:nvPr>
        </p:nvSpPr>
        <p:spPr bwMode="auto">
          <a:noFill/>
          <a:ln>
            <a:miter lim="800000"/>
          </a:ln>
        </p:spPr>
        <p:txBody>
          <a:bodyPr/>
          <a:lstStyle/>
          <a:p>
            <a:fld id="{3591A96B-081B-40E2-A38B-5C6551F4E895}"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ln>
        </p:spPr>
      </p:sp>
      <p:sp>
        <p:nvSpPr>
          <p:cNvPr id="87043"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87044" name="灯片编号占位符 3"/>
          <p:cNvSpPr>
            <a:spLocks noGrp="1"/>
          </p:cNvSpPr>
          <p:nvPr>
            <p:ph type="sldNum" sz="quarter" idx="5"/>
          </p:nvPr>
        </p:nvSpPr>
        <p:spPr bwMode="auto">
          <a:noFill/>
          <a:ln>
            <a:miter lim="800000"/>
          </a:ln>
        </p:spPr>
        <p:txBody>
          <a:bodyPr/>
          <a:lstStyle/>
          <a:p>
            <a:fld id="{5223A0E8-3116-494A-A8B5-1B7197CA1B08}"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miter lim="800000"/>
          </a:ln>
        </p:spPr>
        <p:txBody>
          <a:bodyPr/>
          <a:lstStyle/>
          <a:p>
            <a:fld id="{48F57D16-68E8-418B-9B97-ED68D45AC885}" type="slidenum">
              <a:rPr lang="en-US" altLang="zh-CN" smtClean="0">
                <a:ea typeface="宋体" panose="02010600030101010101" pitchFamily="2" charset="-122"/>
              </a:rPr>
            </a:fld>
            <a:endParaRPr lang="en-US" altLang="zh-CN">
              <a:ea typeface="宋体" panose="02010600030101010101" pitchFamily="2" charset="-122"/>
            </a:endParaRPr>
          </a:p>
        </p:txBody>
      </p:sp>
      <p:sp>
        <p:nvSpPr>
          <p:cNvPr id="10243" name="Rectangle 1026"/>
          <p:cNvSpPr>
            <a:spLocks noGrp="1" noRot="1" noChangeAspect="1" noChangeArrowheads="1" noTextEdit="1"/>
          </p:cNvSpPr>
          <p:nvPr>
            <p:ph type="sldImg"/>
          </p:nvPr>
        </p:nvSpPr>
        <p:spPr>
          <a:xfrm>
            <a:off x="1146175" y="687388"/>
            <a:ext cx="4567238" cy="3425825"/>
          </a:xfrm>
          <a:noFill/>
          <a:ln w="12700" cap="flat">
            <a:solidFill>
              <a:schemeClr val="tx1"/>
            </a:solidFill>
          </a:ln>
        </p:spPr>
      </p:sp>
      <p:sp>
        <p:nvSpPr>
          <p:cNvPr id="10244" name="Rectangle 1027"/>
          <p:cNvSpPr>
            <a:spLocks noGrp="1" noChangeArrowheads="1"/>
          </p:cNvSpPr>
          <p:nvPr>
            <p:ph type="body" idx="1"/>
          </p:nvPr>
        </p:nvSpPr>
        <p:spPr>
          <a:noFill/>
        </p:spPr>
        <p:txBody>
          <a:bodyPr lIns="92075" tIns="46038" rIns="92075" bIns="46038"/>
          <a:lstStyle/>
          <a:p>
            <a:pPr eaLnBrk="1" hangingPunct="1"/>
            <a:endParaRPr lang="zh-CN" altLang="zh-CN">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miter lim="800000"/>
          </a:ln>
        </p:spPr>
        <p:txBody>
          <a:bodyPr/>
          <a:lstStyle/>
          <a:p>
            <a:fld id="{B1E27975-8E5D-4597-997C-D8EE46310FB4}" type="slidenum">
              <a:rPr lang="en-US" altLang="zh-CN" smtClean="0">
                <a:ea typeface="宋体" panose="02010600030101010101" pitchFamily="2" charset="-122"/>
              </a:rPr>
            </a:fld>
            <a:endParaRPr lang="en-US" altLang="zh-CN">
              <a:ea typeface="宋体" panose="02010600030101010101" pitchFamily="2" charset="-122"/>
            </a:endParaRPr>
          </a:p>
        </p:txBody>
      </p:sp>
      <p:sp>
        <p:nvSpPr>
          <p:cNvPr id="11267" name="Rectangle 2"/>
          <p:cNvSpPr>
            <a:spLocks noGrp="1" noRot="1" noChangeAspect="1" noChangeArrowheads="1" noTextEdit="1"/>
          </p:cNvSpPr>
          <p:nvPr>
            <p:ph type="sldImg"/>
          </p:nvPr>
        </p:nvSpPr>
        <p:spPr>
          <a:xfrm>
            <a:off x="1146175" y="687388"/>
            <a:ext cx="4567238" cy="3425825"/>
          </a:xfrm>
          <a:noFill/>
          <a:ln w="12700" cap="flat">
            <a:solidFill>
              <a:schemeClr val="tx1"/>
            </a:solidFill>
          </a:ln>
        </p:spPr>
      </p:sp>
      <p:sp>
        <p:nvSpPr>
          <p:cNvPr id="11268" name="Rectangle 3"/>
          <p:cNvSpPr>
            <a:spLocks noGrp="1" noChangeArrowheads="1"/>
          </p:cNvSpPr>
          <p:nvPr>
            <p:ph type="body" idx="1"/>
          </p:nvPr>
        </p:nvSpPr>
        <p:spPr>
          <a:noFill/>
        </p:spPr>
        <p:txBody>
          <a:bodyPr lIns="92075" tIns="46038" rIns="92075" bIns="46038"/>
          <a:lstStyle/>
          <a:p>
            <a:pPr eaLnBrk="1" hangingPunct="1"/>
            <a:endParaRPr lang="zh-CN" altLang="zh-CN">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miter lim="800000"/>
          </a:ln>
        </p:spPr>
        <p:txBody>
          <a:bodyPr/>
          <a:lstStyle/>
          <a:p>
            <a:fld id="{C496A21B-913F-4207-8C53-83FA4CDF311C}" type="slidenum">
              <a:rPr lang="en-US" altLang="zh-CN" smtClean="0">
                <a:ea typeface="宋体" panose="02010600030101010101" pitchFamily="2" charset="-122"/>
              </a:rPr>
            </a:fld>
            <a:endParaRPr lang="en-US" altLang="zh-CN">
              <a:ea typeface="宋体" panose="02010600030101010101" pitchFamily="2" charset="-122"/>
            </a:endParaRPr>
          </a:p>
        </p:txBody>
      </p:sp>
      <p:sp>
        <p:nvSpPr>
          <p:cNvPr id="12291" name="Rectangle 2"/>
          <p:cNvSpPr>
            <a:spLocks noGrp="1" noRot="1" noChangeAspect="1" noChangeArrowheads="1" noTextEdit="1"/>
          </p:cNvSpPr>
          <p:nvPr>
            <p:ph type="sldImg"/>
          </p:nvPr>
        </p:nvSpPr>
        <p:spPr>
          <a:xfrm>
            <a:off x="1146175" y="687388"/>
            <a:ext cx="4567238" cy="3425825"/>
          </a:xfrm>
          <a:noFill/>
          <a:ln w="12700" cap="flat">
            <a:solidFill>
              <a:schemeClr val="tx1"/>
            </a:solidFill>
          </a:ln>
        </p:spPr>
      </p:sp>
      <p:sp>
        <p:nvSpPr>
          <p:cNvPr id="12292" name="Rectangle 3"/>
          <p:cNvSpPr>
            <a:spLocks noGrp="1" noChangeArrowheads="1"/>
          </p:cNvSpPr>
          <p:nvPr>
            <p:ph type="body" idx="1"/>
          </p:nvPr>
        </p:nvSpPr>
        <p:spPr>
          <a:noFill/>
        </p:spPr>
        <p:txBody>
          <a:bodyPr lIns="92075" tIns="46038" rIns="92075" bIns="46038"/>
          <a:lstStyle/>
          <a:p>
            <a:pPr eaLnBrk="1" hangingPunct="1"/>
            <a:endParaRPr lang="zh-CN" altLang="zh-CN">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miter lim="800000"/>
          </a:ln>
        </p:spPr>
        <p:txBody>
          <a:bodyPr/>
          <a:lstStyle/>
          <a:p>
            <a:fld id="{10AEA5DD-A16A-47CC-B0BE-89D9D91E284C}" type="slidenum">
              <a:rPr lang="en-US" altLang="zh-CN" smtClean="0">
                <a:ea typeface="宋体" panose="02010600030101010101" pitchFamily="2" charset="-122"/>
              </a:rPr>
            </a:fld>
            <a:endParaRPr lang="en-US" altLang="zh-CN">
              <a:ea typeface="宋体" panose="02010600030101010101" pitchFamily="2" charset="-122"/>
            </a:endParaRPr>
          </a:p>
        </p:txBody>
      </p:sp>
      <p:sp>
        <p:nvSpPr>
          <p:cNvPr id="13315" name="Rectangle 2"/>
          <p:cNvSpPr>
            <a:spLocks noGrp="1" noRot="1" noChangeAspect="1" noChangeArrowheads="1" noTextEdit="1"/>
          </p:cNvSpPr>
          <p:nvPr>
            <p:ph type="sldImg"/>
          </p:nvPr>
        </p:nvSpPr>
        <p:spPr>
          <a:xfrm>
            <a:off x="1146175" y="687388"/>
            <a:ext cx="4567238" cy="3425825"/>
          </a:xfrm>
          <a:noFill/>
          <a:ln w="12700" cap="flat">
            <a:solidFill>
              <a:schemeClr val="tx1"/>
            </a:solidFill>
          </a:ln>
        </p:spPr>
      </p:sp>
      <p:sp>
        <p:nvSpPr>
          <p:cNvPr id="13316" name="Rectangle 3"/>
          <p:cNvSpPr>
            <a:spLocks noGrp="1" noChangeArrowheads="1"/>
          </p:cNvSpPr>
          <p:nvPr>
            <p:ph type="body" idx="1"/>
          </p:nvPr>
        </p:nvSpPr>
        <p:spPr>
          <a:noFill/>
        </p:spPr>
        <p:txBody>
          <a:bodyPr lIns="92075" tIns="46038" rIns="92075" bIns="46038"/>
          <a:lstStyle/>
          <a:p>
            <a:pPr eaLnBrk="1" hangingPunct="1"/>
            <a:endParaRPr lang="zh-CN" altLang="zh-CN">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ln>
        </p:spPr>
      </p:sp>
      <p:sp>
        <p:nvSpPr>
          <p:cNvPr id="17411" name="备注占位符 2"/>
          <p:cNvSpPr>
            <a:spLocks noGrp="1"/>
          </p:cNvSpPr>
          <p:nvPr>
            <p:ph type="body" idx="1"/>
          </p:nvPr>
        </p:nvSpPr>
        <p:spPr bwMode="auto">
          <a:noFill/>
        </p:spPr>
        <p:txBody>
          <a:bodyPr wrap="square" numCol="1" anchor="t" anchorCtr="0" compatLnSpc="1"/>
          <a:lstStyle/>
          <a:p>
            <a:pPr>
              <a:spcBef>
                <a:spcPct val="0"/>
              </a:spcBef>
            </a:pPr>
            <a:r>
              <a:rPr lang="zh-CN" altLang="zh-CN"/>
              <a:t>首先需要进一步分析和澄清问题定义。在问题定义阶段初步确定的规模和目标，如果是正确的就进一步加以肯定，如果有错误就应该及时改正，如果对目标系统有任何约束和限制，也必须把它们清楚地列举出来。</a:t>
            </a:r>
            <a:endParaRPr lang="zh-CN" altLang="zh-CN"/>
          </a:p>
          <a:p>
            <a:pPr>
              <a:spcBef>
                <a:spcPct val="0"/>
              </a:spcBef>
            </a:pPr>
            <a:r>
              <a:rPr lang="zh-CN" altLang="zh-CN"/>
              <a:t>在澄清了问题定义之后，分析员应该导出系统的逻辑模型。然后从系统逻辑模型出发，探索若干种可供选择的主要解法</a:t>
            </a:r>
            <a:r>
              <a:rPr lang="en-US" altLang="zh-CN"/>
              <a:t>(</a:t>
            </a:r>
            <a:r>
              <a:rPr lang="zh-CN" altLang="zh-CN"/>
              <a:t>即系统实现方案</a:t>
            </a:r>
            <a:r>
              <a:rPr lang="en-US" altLang="zh-CN"/>
              <a:t>)</a:t>
            </a:r>
            <a:r>
              <a:rPr lang="zh-CN" altLang="zh-CN"/>
              <a:t>。</a:t>
            </a:r>
            <a:endParaRPr lang="en-US" altLang="zh-CN"/>
          </a:p>
          <a:p>
            <a:pPr>
              <a:spcBef>
                <a:spcPct val="0"/>
              </a:spcBef>
            </a:pPr>
            <a:r>
              <a:rPr lang="zh-CN" altLang="zh-CN"/>
              <a:t>当然，可行性研究最根本的任务是对以后的行动方针提出建议。如果问题没有可行的解，分析员应该建议停止这项开发工程，以避免时间、资源、人力和金钱的浪费；如果问题值得解，分析员应该推荐一个较好的解决方案，并且为工程制定一个初步的计划。</a:t>
            </a:r>
            <a:endParaRPr lang="zh-CN" altLang="zh-CN"/>
          </a:p>
          <a:p>
            <a:pPr>
              <a:spcBef>
                <a:spcPct val="0"/>
              </a:spcBef>
            </a:pPr>
            <a:endParaRPr lang="en-US" altLang="zh-CN"/>
          </a:p>
          <a:p>
            <a:pPr>
              <a:spcBef>
                <a:spcPct val="0"/>
              </a:spcBef>
            </a:pPr>
            <a:endParaRPr lang="zh-CN" altLang="en-US"/>
          </a:p>
        </p:txBody>
      </p:sp>
      <p:sp>
        <p:nvSpPr>
          <p:cNvPr id="17412" name="灯片编号占位符 3"/>
          <p:cNvSpPr>
            <a:spLocks noGrp="1"/>
          </p:cNvSpPr>
          <p:nvPr>
            <p:ph type="sldNum" sz="quarter" idx="5"/>
          </p:nvPr>
        </p:nvSpPr>
        <p:spPr bwMode="auto">
          <a:noFill/>
          <a:ln>
            <a:miter lim="800000"/>
          </a:ln>
        </p:spPr>
        <p:txBody>
          <a:bodyPr/>
          <a:lstStyle/>
          <a:p>
            <a:fld id="{EA9AC151-F733-4D3D-9E03-BBB7739FF5F2}"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ln>
        </p:spPr>
      </p:sp>
      <p:sp>
        <p:nvSpPr>
          <p:cNvPr id="19459"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19460" name="灯片编号占位符 3"/>
          <p:cNvSpPr>
            <a:spLocks noGrp="1"/>
          </p:cNvSpPr>
          <p:nvPr>
            <p:ph type="sldNum" sz="quarter" idx="5"/>
          </p:nvPr>
        </p:nvSpPr>
        <p:spPr bwMode="auto">
          <a:noFill/>
          <a:ln>
            <a:miter lim="800000"/>
          </a:ln>
        </p:spPr>
        <p:txBody>
          <a:bodyPr/>
          <a:lstStyle/>
          <a:p>
            <a:fld id="{0EC29E68-DAA0-4047-90C6-154A1784BC7C}"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p:spPr>
      </p:sp>
      <p:sp>
        <p:nvSpPr>
          <p:cNvPr id="21507"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21508" name="灯片编号占位符 3"/>
          <p:cNvSpPr>
            <a:spLocks noGrp="1"/>
          </p:cNvSpPr>
          <p:nvPr>
            <p:ph type="sldNum" sz="quarter" idx="5"/>
          </p:nvPr>
        </p:nvSpPr>
        <p:spPr bwMode="auto">
          <a:noFill/>
          <a:ln>
            <a:miter lim="800000"/>
          </a:ln>
        </p:spPr>
        <p:txBody>
          <a:bodyPr/>
          <a:lstStyle/>
          <a:p>
            <a:fld id="{CB130BC5-3444-4C54-9286-4D1E1109B182}"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ln>
        </p:spPr>
      </p:sp>
      <p:sp>
        <p:nvSpPr>
          <p:cNvPr id="23555" name="备注占位符 2"/>
          <p:cNvSpPr>
            <a:spLocks noGrp="1"/>
          </p:cNvSpPr>
          <p:nvPr>
            <p:ph type="body" idx="1"/>
          </p:nvPr>
        </p:nvSpPr>
        <p:spPr bwMode="auto">
          <a:noFill/>
        </p:spPr>
        <p:txBody>
          <a:bodyPr wrap="square" numCol="1" anchor="t" anchorCtr="0" compatLnSpc="1"/>
          <a:lstStyle/>
          <a:p>
            <a:pPr>
              <a:spcBef>
                <a:spcPct val="0"/>
              </a:spcBef>
            </a:pPr>
            <a:r>
              <a:rPr lang="en-US" altLang="zh-CN"/>
              <a:t>1</a:t>
            </a:r>
            <a:r>
              <a:rPr lang="zh-CN" altLang="en-US"/>
              <a:t>、</a:t>
            </a:r>
            <a:r>
              <a:rPr lang="zh-CN" altLang="zh-CN"/>
              <a:t>复查系统规模和目标</a:t>
            </a:r>
            <a:endParaRPr lang="zh-CN" altLang="zh-CN"/>
          </a:p>
          <a:p>
            <a:pPr>
              <a:spcBef>
                <a:spcPct val="0"/>
              </a:spcBef>
            </a:pPr>
            <a:r>
              <a:rPr lang="zh-CN" altLang="zh-CN"/>
              <a:t>这个步骤的工作，实质上是为了确保分析员正在解决的问题确实是要求他解决的问题。</a:t>
            </a:r>
            <a:endParaRPr lang="en-US" altLang="zh-CN"/>
          </a:p>
          <a:p>
            <a:pPr>
              <a:spcBef>
                <a:spcPct val="0"/>
              </a:spcBef>
            </a:pPr>
            <a:r>
              <a:rPr lang="en-US" altLang="zh-CN"/>
              <a:t>2. </a:t>
            </a:r>
            <a:r>
              <a:rPr lang="zh-CN" altLang="zh-CN"/>
              <a:t>研究目前正在使用的系统</a:t>
            </a:r>
            <a:endParaRPr lang="zh-CN" altLang="zh-CN"/>
          </a:p>
          <a:p>
            <a:pPr>
              <a:spcBef>
                <a:spcPct val="0"/>
              </a:spcBef>
            </a:pPr>
            <a:r>
              <a:rPr lang="zh-CN" altLang="zh-CN"/>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a:p>
          <a:p>
            <a:pPr>
              <a:spcBef>
                <a:spcPct val="0"/>
              </a:spcBef>
            </a:pPr>
            <a:r>
              <a:rPr lang="en-US" altLang="zh-CN"/>
              <a:t>3. </a:t>
            </a:r>
            <a:r>
              <a:rPr lang="zh-CN" altLang="zh-CN"/>
              <a:t>导出新系统的高层逻辑模型</a:t>
            </a:r>
            <a:endParaRPr lang="zh-CN" altLang="zh-CN"/>
          </a:p>
          <a:p>
            <a:pPr>
              <a:spcBef>
                <a:spcPct val="0"/>
              </a:spcBef>
            </a:pPr>
            <a:r>
              <a:rPr lang="zh-CN" altLang="zh-CN"/>
              <a:t>优秀的设计过程通常是从现有的物理系统出发，导出现有系统的逻辑模型，再参考现有系统的逻辑模型，设想目标系统的逻辑模型，最后根据目标系统的逻辑模型建造新的物理系统。</a:t>
            </a:r>
            <a:endParaRPr lang="zh-CN" altLang="zh-CN"/>
          </a:p>
          <a:p>
            <a:pPr>
              <a:spcBef>
                <a:spcPct val="0"/>
              </a:spcBef>
            </a:pPr>
            <a:r>
              <a:rPr lang="en-US" altLang="zh-CN"/>
              <a:t>4. </a:t>
            </a:r>
            <a:r>
              <a:rPr lang="zh-CN" altLang="zh-CN"/>
              <a:t>进一步定义问题</a:t>
            </a:r>
            <a:endParaRPr lang="zh-CN" altLang="zh-CN"/>
          </a:p>
          <a:p>
            <a:pPr>
              <a:spcBef>
                <a:spcPct val="0"/>
              </a:spcBef>
            </a:pPr>
            <a:r>
              <a:rPr lang="zh-CN" altLang="zh-CN"/>
              <a:t>新系统的逻辑模型实质上表达了分析员对新系统必须做什么的看法。用户是否也有同样的看法呢</a:t>
            </a:r>
            <a:r>
              <a:rPr lang="en-US" altLang="zh-CN"/>
              <a:t>?</a:t>
            </a:r>
            <a:r>
              <a:rPr lang="zh-CN" altLang="zh-CN"/>
              <a:t>分析员应该和用户一起再次复查问题定义、工程规模和目标，这次复查应该把数据流图和数据字典作为讨论的基础。</a:t>
            </a:r>
            <a:endParaRPr lang="zh-CN" altLang="en-US"/>
          </a:p>
        </p:txBody>
      </p:sp>
      <p:sp>
        <p:nvSpPr>
          <p:cNvPr id="23556" name="灯片编号占位符 3"/>
          <p:cNvSpPr>
            <a:spLocks noGrp="1"/>
          </p:cNvSpPr>
          <p:nvPr>
            <p:ph type="sldNum" sz="quarter" idx="5"/>
          </p:nvPr>
        </p:nvSpPr>
        <p:spPr bwMode="auto">
          <a:noFill/>
          <a:ln>
            <a:miter lim="800000"/>
          </a:ln>
        </p:spPr>
        <p:txBody>
          <a:bodyPr/>
          <a:lstStyle/>
          <a:p>
            <a:fld id="{70CFA94B-E135-4949-8F09-918F816C9680}"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ln>
        </p:spPr>
      </p:sp>
      <p:sp>
        <p:nvSpPr>
          <p:cNvPr id="25603" name="备注占位符 2"/>
          <p:cNvSpPr>
            <a:spLocks noGrp="1"/>
          </p:cNvSpPr>
          <p:nvPr>
            <p:ph type="body" idx="1"/>
          </p:nvPr>
        </p:nvSpPr>
        <p:spPr bwMode="auto">
          <a:noFill/>
        </p:spPr>
        <p:txBody>
          <a:bodyPr wrap="square" numCol="1" anchor="t" anchorCtr="0" compatLnSpc="1"/>
          <a:lstStyle/>
          <a:p>
            <a:pPr>
              <a:spcBef>
                <a:spcPct val="0"/>
              </a:spcBef>
            </a:pPr>
            <a:r>
              <a:rPr lang="en-US" altLang="zh-CN"/>
              <a:t>1</a:t>
            </a:r>
            <a:r>
              <a:rPr lang="zh-CN" altLang="en-US"/>
              <a:t>、</a:t>
            </a:r>
            <a:r>
              <a:rPr lang="zh-CN" altLang="zh-CN"/>
              <a:t>复查系统规模和目标</a:t>
            </a:r>
            <a:endParaRPr lang="zh-CN" altLang="zh-CN"/>
          </a:p>
          <a:p>
            <a:pPr>
              <a:spcBef>
                <a:spcPct val="0"/>
              </a:spcBef>
            </a:pPr>
            <a:r>
              <a:rPr lang="zh-CN" altLang="zh-CN"/>
              <a:t>这个步骤的工作，实质上是为了确保分析员正在解决的问题确实是要求他解决的问题。</a:t>
            </a:r>
            <a:endParaRPr lang="en-US" altLang="zh-CN"/>
          </a:p>
          <a:p>
            <a:pPr>
              <a:spcBef>
                <a:spcPct val="0"/>
              </a:spcBef>
            </a:pPr>
            <a:r>
              <a:rPr lang="en-US" altLang="zh-CN"/>
              <a:t>2. </a:t>
            </a:r>
            <a:r>
              <a:rPr lang="zh-CN" altLang="zh-CN"/>
              <a:t>研究目前正在使用的系统</a:t>
            </a:r>
            <a:endParaRPr lang="zh-CN" altLang="zh-CN"/>
          </a:p>
          <a:p>
            <a:pPr>
              <a:spcBef>
                <a:spcPct val="0"/>
              </a:spcBef>
            </a:pPr>
            <a:r>
              <a:rPr lang="zh-CN" altLang="zh-CN"/>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a:p>
          <a:p>
            <a:pPr>
              <a:spcBef>
                <a:spcPct val="0"/>
              </a:spcBef>
            </a:pPr>
            <a:r>
              <a:rPr lang="en-US" altLang="zh-CN"/>
              <a:t>3. </a:t>
            </a:r>
            <a:r>
              <a:rPr lang="zh-CN" altLang="zh-CN"/>
              <a:t>导出新系统的高层逻辑模型</a:t>
            </a:r>
            <a:endParaRPr lang="zh-CN" altLang="zh-CN"/>
          </a:p>
          <a:p>
            <a:pPr>
              <a:spcBef>
                <a:spcPct val="0"/>
              </a:spcBef>
            </a:pPr>
            <a:r>
              <a:rPr lang="zh-CN" altLang="zh-CN"/>
              <a:t>优秀的设计过程通常是从现有的物理系统出发，导出现有系统的逻辑模型，再参考现有系统的逻辑模型，设想目标系统的逻辑模型，最后根据目标系统的逻辑模型建造新的物理系统。</a:t>
            </a:r>
            <a:endParaRPr lang="zh-CN" altLang="zh-CN"/>
          </a:p>
          <a:p>
            <a:pPr>
              <a:spcBef>
                <a:spcPct val="0"/>
              </a:spcBef>
            </a:pPr>
            <a:r>
              <a:rPr lang="en-US" altLang="zh-CN"/>
              <a:t>4. </a:t>
            </a:r>
            <a:r>
              <a:rPr lang="zh-CN" altLang="zh-CN"/>
              <a:t>进一步定义问题</a:t>
            </a:r>
            <a:endParaRPr lang="zh-CN" altLang="zh-CN"/>
          </a:p>
          <a:p>
            <a:pPr>
              <a:spcBef>
                <a:spcPct val="0"/>
              </a:spcBef>
            </a:pPr>
            <a:r>
              <a:rPr lang="zh-CN" altLang="zh-CN"/>
              <a:t>新系统的逻辑模型实质上表达了分析员对新系统必须做什么的看法。用户是否也有同样的看法呢</a:t>
            </a:r>
            <a:r>
              <a:rPr lang="en-US" altLang="zh-CN"/>
              <a:t>?</a:t>
            </a:r>
            <a:r>
              <a:rPr lang="zh-CN" altLang="zh-CN"/>
              <a:t>分析员应该和用户一起再次复查问题定义、工程规模和目标，这次复查应该把数据流图和数据字典作为讨论的基础。</a:t>
            </a:r>
            <a:endParaRPr lang="zh-CN" altLang="en-US"/>
          </a:p>
        </p:txBody>
      </p:sp>
      <p:sp>
        <p:nvSpPr>
          <p:cNvPr id="25604" name="灯片编号占位符 3"/>
          <p:cNvSpPr>
            <a:spLocks noGrp="1"/>
          </p:cNvSpPr>
          <p:nvPr>
            <p:ph type="sldNum" sz="quarter" idx="5"/>
          </p:nvPr>
        </p:nvSpPr>
        <p:spPr bwMode="auto">
          <a:noFill/>
          <a:ln>
            <a:miter lim="800000"/>
          </a:ln>
        </p:spPr>
        <p:txBody>
          <a:bodyPr/>
          <a:lstStyle/>
          <a:p>
            <a:fld id="{DF757357-4844-40D9-B4C8-EDC4B9B5D69C}"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ln>
        </p:spPr>
      </p:sp>
      <p:sp>
        <p:nvSpPr>
          <p:cNvPr id="27651" name="备注占位符 2"/>
          <p:cNvSpPr>
            <a:spLocks noGrp="1"/>
          </p:cNvSpPr>
          <p:nvPr>
            <p:ph type="body" idx="1"/>
          </p:nvPr>
        </p:nvSpPr>
        <p:spPr bwMode="auto">
          <a:noFill/>
        </p:spPr>
        <p:txBody>
          <a:bodyPr wrap="square" numCol="1" anchor="t" anchorCtr="0" compatLnSpc="1"/>
          <a:lstStyle/>
          <a:p>
            <a:pPr>
              <a:spcBef>
                <a:spcPct val="0"/>
              </a:spcBef>
            </a:pPr>
            <a:r>
              <a:rPr lang="en-US" altLang="zh-CN"/>
              <a:t>1</a:t>
            </a:r>
            <a:r>
              <a:rPr lang="zh-CN" altLang="en-US"/>
              <a:t>、</a:t>
            </a:r>
            <a:r>
              <a:rPr lang="zh-CN" altLang="zh-CN"/>
              <a:t>复查系统规模和目标</a:t>
            </a:r>
            <a:endParaRPr lang="zh-CN" altLang="zh-CN"/>
          </a:p>
          <a:p>
            <a:pPr>
              <a:spcBef>
                <a:spcPct val="0"/>
              </a:spcBef>
            </a:pPr>
            <a:r>
              <a:rPr lang="zh-CN" altLang="zh-CN"/>
              <a:t>这个步骤的工作，实质上是为了确保分析员正在解决的问题确实是要求他解决的问题。</a:t>
            </a:r>
            <a:endParaRPr lang="en-US" altLang="zh-CN"/>
          </a:p>
          <a:p>
            <a:pPr>
              <a:spcBef>
                <a:spcPct val="0"/>
              </a:spcBef>
            </a:pPr>
            <a:r>
              <a:rPr lang="en-US" altLang="zh-CN"/>
              <a:t>2. </a:t>
            </a:r>
            <a:r>
              <a:rPr lang="zh-CN" altLang="zh-CN"/>
              <a:t>研究目前正在使用的系统</a:t>
            </a:r>
            <a:endParaRPr lang="zh-CN" altLang="zh-CN"/>
          </a:p>
          <a:p>
            <a:pPr>
              <a:spcBef>
                <a:spcPct val="0"/>
              </a:spcBef>
            </a:pPr>
            <a:r>
              <a:rPr lang="zh-CN" altLang="zh-CN"/>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a:p>
          <a:p>
            <a:pPr>
              <a:spcBef>
                <a:spcPct val="0"/>
              </a:spcBef>
            </a:pPr>
            <a:r>
              <a:rPr lang="en-US" altLang="zh-CN"/>
              <a:t>3. </a:t>
            </a:r>
            <a:r>
              <a:rPr lang="zh-CN" altLang="zh-CN"/>
              <a:t>导出新系统的高层逻辑模型</a:t>
            </a:r>
            <a:endParaRPr lang="zh-CN" altLang="zh-CN"/>
          </a:p>
          <a:p>
            <a:pPr>
              <a:spcBef>
                <a:spcPct val="0"/>
              </a:spcBef>
            </a:pPr>
            <a:r>
              <a:rPr lang="zh-CN" altLang="zh-CN"/>
              <a:t>优秀的设计过程通常是从现有的物理系统出发，导出现有系统的逻辑模型，再参考现有系统的逻辑模型，设想目标系统的逻辑模型，最后根据目标系统的逻辑模型建造新的物理系统。</a:t>
            </a:r>
            <a:endParaRPr lang="zh-CN" altLang="zh-CN"/>
          </a:p>
          <a:p>
            <a:pPr>
              <a:spcBef>
                <a:spcPct val="0"/>
              </a:spcBef>
            </a:pPr>
            <a:r>
              <a:rPr lang="en-US" altLang="zh-CN"/>
              <a:t>4. </a:t>
            </a:r>
            <a:r>
              <a:rPr lang="zh-CN" altLang="zh-CN"/>
              <a:t>进一步定义问题</a:t>
            </a:r>
            <a:endParaRPr lang="zh-CN" altLang="zh-CN"/>
          </a:p>
          <a:p>
            <a:pPr>
              <a:spcBef>
                <a:spcPct val="0"/>
              </a:spcBef>
            </a:pPr>
            <a:r>
              <a:rPr lang="zh-CN" altLang="zh-CN"/>
              <a:t>新系统的逻辑模型实质上表达了分析员对新系统必须做什么的看法。用户是否也有同样的看法呢</a:t>
            </a:r>
            <a:r>
              <a:rPr lang="en-US" altLang="zh-CN"/>
              <a:t>?</a:t>
            </a:r>
            <a:r>
              <a:rPr lang="zh-CN" altLang="zh-CN"/>
              <a:t>分析员应该和用户一起再次复查问题定义、工程规模和目标，这次复查应该把数据流图和数据字典作为讨论的基础。</a:t>
            </a:r>
            <a:endParaRPr lang="zh-CN" altLang="en-US"/>
          </a:p>
        </p:txBody>
      </p:sp>
      <p:sp>
        <p:nvSpPr>
          <p:cNvPr id="27652" name="灯片编号占位符 3"/>
          <p:cNvSpPr>
            <a:spLocks noGrp="1"/>
          </p:cNvSpPr>
          <p:nvPr>
            <p:ph type="sldNum" sz="quarter" idx="5"/>
          </p:nvPr>
        </p:nvSpPr>
        <p:spPr bwMode="auto">
          <a:noFill/>
          <a:ln>
            <a:miter lim="800000"/>
          </a:ln>
        </p:spPr>
        <p:txBody>
          <a:bodyPr/>
          <a:lstStyle/>
          <a:p>
            <a:fld id="{AAF1F5BE-1438-49ED-8ADA-137F808FD82D}"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p:spPr>
      </p:sp>
      <p:sp>
        <p:nvSpPr>
          <p:cNvPr id="29699" name="备注占位符 2"/>
          <p:cNvSpPr>
            <a:spLocks noGrp="1"/>
          </p:cNvSpPr>
          <p:nvPr>
            <p:ph type="body" idx="1"/>
          </p:nvPr>
        </p:nvSpPr>
        <p:spPr bwMode="auto">
          <a:noFill/>
        </p:spPr>
        <p:txBody>
          <a:bodyPr wrap="square" numCol="1" anchor="t" anchorCtr="0" compatLnSpc="1"/>
          <a:lstStyle/>
          <a:p>
            <a:pPr>
              <a:spcBef>
                <a:spcPct val="0"/>
              </a:spcBef>
            </a:pPr>
            <a:r>
              <a:rPr lang="en-US" altLang="zh-CN"/>
              <a:t>1</a:t>
            </a:r>
            <a:r>
              <a:rPr lang="zh-CN" altLang="en-US"/>
              <a:t>、</a:t>
            </a:r>
            <a:r>
              <a:rPr lang="zh-CN" altLang="zh-CN"/>
              <a:t>复查系统规模和目标</a:t>
            </a:r>
            <a:endParaRPr lang="zh-CN" altLang="zh-CN"/>
          </a:p>
          <a:p>
            <a:pPr>
              <a:spcBef>
                <a:spcPct val="0"/>
              </a:spcBef>
            </a:pPr>
            <a:r>
              <a:rPr lang="zh-CN" altLang="zh-CN"/>
              <a:t>这个步骤的工作，实质上是为了确保分析员正在解决的问题确实是要求他解决的问题。</a:t>
            </a:r>
            <a:endParaRPr lang="en-US" altLang="zh-CN"/>
          </a:p>
          <a:p>
            <a:pPr>
              <a:spcBef>
                <a:spcPct val="0"/>
              </a:spcBef>
            </a:pPr>
            <a:r>
              <a:rPr lang="en-US" altLang="zh-CN"/>
              <a:t>2. </a:t>
            </a:r>
            <a:r>
              <a:rPr lang="zh-CN" altLang="zh-CN"/>
              <a:t>研究目前正在使用的系统</a:t>
            </a:r>
            <a:endParaRPr lang="zh-CN" altLang="zh-CN"/>
          </a:p>
          <a:p>
            <a:pPr>
              <a:spcBef>
                <a:spcPct val="0"/>
              </a:spcBef>
            </a:pPr>
            <a:r>
              <a:rPr lang="zh-CN" altLang="zh-CN"/>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a:p>
          <a:p>
            <a:pPr>
              <a:spcBef>
                <a:spcPct val="0"/>
              </a:spcBef>
            </a:pPr>
            <a:r>
              <a:rPr lang="en-US" altLang="zh-CN"/>
              <a:t>3. </a:t>
            </a:r>
            <a:r>
              <a:rPr lang="zh-CN" altLang="zh-CN"/>
              <a:t>导出新系统的高层逻辑模型</a:t>
            </a:r>
            <a:endParaRPr lang="zh-CN" altLang="zh-CN"/>
          </a:p>
          <a:p>
            <a:pPr>
              <a:spcBef>
                <a:spcPct val="0"/>
              </a:spcBef>
            </a:pPr>
            <a:r>
              <a:rPr lang="zh-CN" altLang="zh-CN"/>
              <a:t>优秀的设计过程通常是从现有的物理系统出发，导出现有系统的逻辑模型，再参考现有系统的逻辑模型，设想目标系统的逻辑模型，最后根据目标系统的逻辑模型建造新的物理系统。</a:t>
            </a:r>
            <a:endParaRPr lang="zh-CN" altLang="zh-CN"/>
          </a:p>
          <a:p>
            <a:pPr>
              <a:spcBef>
                <a:spcPct val="0"/>
              </a:spcBef>
            </a:pPr>
            <a:r>
              <a:rPr lang="en-US" altLang="zh-CN"/>
              <a:t>4. </a:t>
            </a:r>
            <a:r>
              <a:rPr lang="zh-CN" altLang="zh-CN"/>
              <a:t>进一步定义问题</a:t>
            </a:r>
            <a:endParaRPr lang="zh-CN" altLang="zh-CN"/>
          </a:p>
          <a:p>
            <a:pPr>
              <a:spcBef>
                <a:spcPct val="0"/>
              </a:spcBef>
            </a:pPr>
            <a:r>
              <a:rPr lang="zh-CN" altLang="zh-CN"/>
              <a:t>新系统的逻辑模型实质上表达了分析员对新系统必须做什么的看法。用户是否也有同样的看法呢</a:t>
            </a:r>
            <a:r>
              <a:rPr lang="en-US" altLang="zh-CN"/>
              <a:t>?</a:t>
            </a:r>
            <a:r>
              <a:rPr lang="zh-CN" altLang="zh-CN"/>
              <a:t>分析员应该和用户一起再次复查问题定义、工程规模和目标，这次复查应该把数据流图和数据字典作为讨论的基础。</a:t>
            </a:r>
            <a:endParaRPr lang="zh-CN" altLang="en-US"/>
          </a:p>
        </p:txBody>
      </p:sp>
      <p:sp>
        <p:nvSpPr>
          <p:cNvPr id="29700" name="灯片编号占位符 3"/>
          <p:cNvSpPr>
            <a:spLocks noGrp="1"/>
          </p:cNvSpPr>
          <p:nvPr>
            <p:ph type="sldNum" sz="quarter" idx="5"/>
          </p:nvPr>
        </p:nvSpPr>
        <p:spPr bwMode="auto">
          <a:noFill/>
          <a:ln>
            <a:miter lim="800000"/>
          </a:ln>
        </p:spPr>
        <p:txBody>
          <a:bodyPr/>
          <a:lstStyle/>
          <a:p>
            <a:fld id="{AB4C84FE-04A1-4CFC-A84D-37B6D5A5F867}"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E37910D7-C59D-4CEB-B96F-8937D3B45CA6}"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E37910D7-C59D-4CEB-B96F-8937D3B45CA6}"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11138"/>
            <a:ext cx="2057400" cy="59150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11138"/>
            <a:ext cx="6019800" cy="59150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E37910D7-C59D-4CEB-B96F-8937D3B45CA6}"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21CD7081-B0EE-4923-9981-9150E4BDE80F}" type="datetimeFigureOut">
              <a:rPr lang="en-US"/>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C18E98D6-EA73-4E72-9F9B-F0B69B12A061}" type="slidenum">
              <a:rPr lang="en-US"/>
            </a:fld>
            <a:endParaRPr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D03B06C2-3611-43B1-B938-BE698C9D9A27}" type="datetimeFigureOut">
              <a:rPr lang="en-US"/>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24D3E387-53A5-4561-8B4B-AD363D9607F3}" type="slidenum">
              <a:rPr lang="en-US"/>
            </a:fld>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fld id="{9B058692-BDE5-4CD1-9E5D-7E979AFC44F1}" type="datetimeFigureOut">
              <a:rPr lang="en-US"/>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58E62950-8E29-476E-8C4B-1D6186A0D9F9}" type="slidenum">
              <a:rPr lang="en-US"/>
            </a:fld>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fld id="{2E560946-104F-45EE-B0F0-07998C3315F2}" type="datetimeFigureOut">
              <a:rPr lang="en-US"/>
            </a:fld>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637DFE9F-E665-47AE-9DD8-BAD61A97E79A}" type="slidenum">
              <a:rPr lang="en-US"/>
            </a:fld>
            <a:endParaRPr lang="en-US"/>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fld id="{FFE9315A-5D2F-4FB0-8EE5-508F7CA71B6C}" type="datetimeFigureOut">
              <a:rPr lang="en-US"/>
            </a:fld>
            <a:endParaRPr lang="en-US"/>
          </a:p>
        </p:txBody>
      </p:sp>
      <p:sp>
        <p:nvSpPr>
          <p:cNvPr id="8" name="页脚占位符 7"/>
          <p:cNvSpPr>
            <a:spLocks noGrp="1"/>
          </p:cNvSpPr>
          <p:nvPr>
            <p:ph type="ftr" sz="quarter" idx="11"/>
          </p:nvPr>
        </p:nvSpPr>
        <p:spPr/>
        <p:txBody>
          <a:bodyPr/>
          <a:lstStyle>
            <a:lvl1pPr>
              <a:defRPr/>
            </a:lvl1pPr>
          </a:lstStyle>
          <a:p>
            <a:endParaRPr lang="en-US"/>
          </a:p>
        </p:txBody>
      </p:sp>
      <p:sp>
        <p:nvSpPr>
          <p:cNvPr id="9" name="灯片编号占位符 8"/>
          <p:cNvSpPr>
            <a:spLocks noGrp="1"/>
          </p:cNvSpPr>
          <p:nvPr>
            <p:ph type="sldNum" sz="quarter" idx="12"/>
          </p:nvPr>
        </p:nvSpPr>
        <p:spPr/>
        <p:txBody>
          <a:bodyPr/>
          <a:lstStyle>
            <a:lvl1pPr>
              <a:defRPr/>
            </a:lvl1pPr>
          </a:lstStyle>
          <a:p>
            <a:fld id="{23FEEC33-AF72-47DC-A6BA-88A7BE5CD242}" type="slidenum">
              <a:rPr lang="en-US"/>
            </a:fld>
            <a:endParaRPr lang="en-US"/>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FCB41FB8-B680-4037-BCD8-64A78401F62E}" type="datetimeFigureOut">
              <a:rPr lang="en-US"/>
            </a:fld>
            <a:endParaRPr lang="en-US"/>
          </a:p>
        </p:txBody>
      </p:sp>
      <p:sp>
        <p:nvSpPr>
          <p:cNvPr id="4" name="页脚占位符 3"/>
          <p:cNvSpPr>
            <a:spLocks noGrp="1"/>
          </p:cNvSpPr>
          <p:nvPr>
            <p:ph type="ftr" sz="quarter" idx="11"/>
          </p:nvPr>
        </p:nvSpPr>
        <p:spPr/>
        <p:txBody>
          <a:bodyPr/>
          <a:lstStyle>
            <a:lvl1pPr>
              <a:defRPr/>
            </a:lvl1pPr>
          </a:lstStyle>
          <a:p>
            <a:endParaRPr lang="en-US"/>
          </a:p>
        </p:txBody>
      </p:sp>
      <p:sp>
        <p:nvSpPr>
          <p:cNvPr id="5" name="灯片编号占位符 4"/>
          <p:cNvSpPr>
            <a:spLocks noGrp="1"/>
          </p:cNvSpPr>
          <p:nvPr>
            <p:ph type="sldNum" sz="quarter" idx="12"/>
          </p:nvPr>
        </p:nvSpPr>
        <p:spPr/>
        <p:txBody>
          <a:bodyPr/>
          <a:lstStyle>
            <a:lvl1pPr>
              <a:defRPr/>
            </a:lvl1pPr>
          </a:lstStyle>
          <a:p>
            <a:fld id="{9910CD9A-6EEE-4F7A-AFED-C2F3C9AC62BE}" type="slidenum">
              <a:rPr lang="en-US"/>
            </a:fld>
            <a:endParaRPr lang="en-US"/>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E1B5AC96-3D65-4F31-8A82-1AD2538C0495}" type="datetimeFigureOut">
              <a:rPr lang="en-US"/>
            </a:fld>
            <a:endParaRPr lang="en-US"/>
          </a:p>
        </p:txBody>
      </p:sp>
      <p:sp>
        <p:nvSpPr>
          <p:cNvPr id="3" name="页脚占位符 2"/>
          <p:cNvSpPr>
            <a:spLocks noGrp="1"/>
          </p:cNvSpPr>
          <p:nvPr>
            <p:ph type="ftr" sz="quarter" idx="11"/>
          </p:nvPr>
        </p:nvSpPr>
        <p:spPr/>
        <p:txBody>
          <a:bodyPr/>
          <a:lstStyle>
            <a:lvl1pPr>
              <a:defRPr/>
            </a:lvl1pPr>
          </a:lstStyle>
          <a:p>
            <a:endParaRPr lang="en-US"/>
          </a:p>
        </p:txBody>
      </p:sp>
      <p:sp>
        <p:nvSpPr>
          <p:cNvPr id="4" name="灯片编号占位符 3"/>
          <p:cNvSpPr>
            <a:spLocks noGrp="1"/>
          </p:cNvSpPr>
          <p:nvPr>
            <p:ph type="sldNum" sz="quarter" idx="12"/>
          </p:nvPr>
        </p:nvSpPr>
        <p:spPr/>
        <p:txBody>
          <a:bodyPr/>
          <a:lstStyle>
            <a:lvl1pPr>
              <a:defRPr/>
            </a:lvl1pPr>
          </a:lstStyle>
          <a:p>
            <a:fld id="{D831BD0C-AC31-42C9-8EF1-52034A9F25DD}" type="slidenum">
              <a:rPr lang="en-US"/>
            </a:fld>
            <a:endParaRPr lang="en-US"/>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fld id="{E59AB52E-E8CB-4FF7-B6BF-609040022124}" type="datetimeFigureOut">
              <a:rPr lang="en-US"/>
            </a:fld>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65E37B13-27EB-4563-AAF3-9FA9134D6072}" type="slidenum">
              <a:rPr lang="en-US"/>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E37910D7-C59D-4CEB-B96F-8937D3B45CA6}"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fld id="{2806DCF3-B5F7-41C1-8589-CB30AEB6FD30}" type="datetimeFigureOut">
              <a:rPr lang="en-US"/>
            </a:fld>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62ABD018-5A81-48E9-8760-C1B9DFAC4CA5}" type="slidenum">
              <a:rPr lang="en-US"/>
            </a:fld>
            <a:endParaRPr lang="en-US"/>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EEB9E10B-9168-46BA-9BFC-703AA5548CF4}" type="datetimeFigureOut">
              <a:rPr lang="en-US"/>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8A22E53F-D134-4909-B638-4DCB4BB26C41}" type="slidenum">
              <a:rPr lang="en-US"/>
            </a:fld>
            <a:endParaRPr lang="en-US"/>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11138"/>
            <a:ext cx="2057400" cy="59150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11138"/>
            <a:ext cx="6019800" cy="59150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813EEDFC-B673-4366-AEEF-E5AA94F8B36C}" type="datetimeFigureOut">
              <a:rPr lang="en-US"/>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188D8A45-1B0C-4B9D-BBB4-7F6EB55B79B2}" type="slidenum">
              <a:rPr lang="en-US"/>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fld id="{E37910D7-C59D-4CEB-B96F-8937D3B45CA6}"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fld id="{E37910D7-C59D-4CEB-B96F-8937D3B45CA6}"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fld id="{E37910D7-C59D-4CEB-B96F-8937D3B45CA6}"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E37910D7-C59D-4CEB-B96F-8937D3B45CA6}"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E37910D7-C59D-4CEB-B96F-8937D3B45CA6}" type="datetimeFigureOut">
              <a:rPr lang="zh-CN" altLang="en-US" smtClean="0"/>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fld id="{E37910D7-C59D-4CEB-B96F-8937D3B45CA6}"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fld id="{E37910D7-C59D-4CEB-B96F-8937D3B45CA6}"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image" Target="../media/image3.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20638"/>
            <a:ext cx="9144000" cy="1438276"/>
          </a:xfrm>
          <a:prstGeom prst="rect">
            <a:avLst/>
          </a:prstGeom>
          <a:solidFill>
            <a:srgbClr val="243AA8"/>
          </a:solidFill>
          <a:ln w="9525" cmpd="sng">
            <a:solidFill>
              <a:schemeClr val="tx1"/>
            </a:solidFill>
            <a:miter lim="800000"/>
          </a:ln>
        </p:spPr>
        <p:txBody>
          <a:bodyPr wrap="none" anchor="ctr"/>
          <a:lstStyle/>
          <a:p>
            <a:endParaRPr lang="zh-CN" altLang="en-US"/>
          </a:p>
        </p:txBody>
      </p:sp>
      <p:sp>
        <p:nvSpPr>
          <p:cNvPr id="1027" name="Text Box 3"/>
          <p:cNvSpPr txBox="1">
            <a:spLocks noChangeArrowheads="1"/>
          </p:cNvSpPr>
          <p:nvPr/>
        </p:nvSpPr>
        <p:spPr bwMode="auto">
          <a:xfrm>
            <a:off x="15875" y="6742113"/>
            <a:ext cx="9128125" cy="115887"/>
          </a:xfrm>
          <a:prstGeom prst="rect">
            <a:avLst/>
          </a:prstGeom>
          <a:solidFill>
            <a:srgbClr val="C1C1C1"/>
          </a:solidFill>
          <a:ln w="9525">
            <a:noFill/>
            <a:miter lim="800000"/>
          </a:ln>
        </p:spPr>
        <p:txBody>
          <a:bodyPr lIns="36000" tIns="7200" rIns="36000" bIns="18000" anchor="ctr"/>
          <a:lstStyle/>
          <a:p>
            <a:pPr eaLnBrk="0" hangingPunct="0"/>
            <a:endParaRPr lang="en-US" sz="100"/>
          </a:p>
        </p:txBody>
      </p:sp>
      <p:sp>
        <p:nvSpPr>
          <p:cNvPr id="1028" name="Text Box 4"/>
          <p:cNvSpPr txBox="1">
            <a:spLocks noChangeArrowheads="1"/>
          </p:cNvSpPr>
          <p:nvPr/>
        </p:nvSpPr>
        <p:spPr bwMode="auto">
          <a:xfrm>
            <a:off x="15875" y="-9525"/>
            <a:ext cx="9144000" cy="109538"/>
          </a:xfrm>
          <a:prstGeom prst="rect">
            <a:avLst/>
          </a:prstGeom>
          <a:solidFill>
            <a:srgbClr val="C1C1C1"/>
          </a:solidFill>
          <a:ln w="9525">
            <a:noFill/>
            <a:miter lim="800000"/>
          </a:ln>
        </p:spPr>
        <p:txBody>
          <a:bodyPr lIns="36000" tIns="7200" rIns="36000" bIns="18000" anchor="ctr"/>
          <a:lstStyle/>
          <a:p>
            <a:pPr eaLnBrk="0" hangingPunct="0"/>
            <a:endParaRPr lang="en-US" sz="100"/>
          </a:p>
        </p:txBody>
      </p:sp>
      <p:sp>
        <p:nvSpPr>
          <p:cNvPr id="1029" name="Rectangle 5"/>
          <p:cNvSpPr>
            <a:spLocks noGrp="1" noChangeArrowheads="1"/>
          </p:cNvSpPr>
          <p:nvPr>
            <p:ph type="title"/>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30" name="Rectangle 6"/>
          <p:cNvSpPr>
            <a:spLocks noGrp="1" noChangeArrowheads="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31" name="Rectangle 7"/>
          <p:cNvSpPr>
            <a:spLocks noGrp="1" noChangeArrowheads="1"/>
          </p:cNvSpPr>
          <p:nvPr>
            <p:ph type="dt" sz="half" idx="2"/>
          </p:nvPr>
        </p:nvSpPr>
        <p:spPr bwMode="auto">
          <a:xfrm>
            <a:off x="457200" y="6245225"/>
            <a:ext cx="2133600" cy="476250"/>
          </a:xfrm>
          <a:prstGeom prst="rect">
            <a:avLst/>
          </a:prstGeom>
          <a:noFill/>
          <a:ln w="9525">
            <a:noFill/>
            <a:miter lim="800000"/>
          </a:ln>
        </p:spPr>
        <p:txBody>
          <a:bodyPr vert="horz" wrap="square" lIns="91440" tIns="45720" rIns="91440" bIns="45720" numCol="1" anchor="t" anchorCtr="0" compatLnSpc="1"/>
          <a:lstStyle>
            <a:lvl1pPr eaLnBrk="0" hangingPunct="0">
              <a:defRPr sz="1400"/>
            </a:lvl1pPr>
          </a:lstStyle>
          <a:p>
            <a:fld id="{E37910D7-C59D-4CEB-B96F-8937D3B45CA6}" type="datetimeFigureOut">
              <a:rPr lang="zh-CN" altLang="en-US" smtClean="0"/>
            </a:fld>
            <a:endParaRPr lang="zh-CN" altLang="en-US"/>
          </a:p>
        </p:txBody>
      </p:sp>
      <p:sp>
        <p:nvSpPr>
          <p:cNvPr id="1032" name="Rectangle 8"/>
          <p:cNvSpPr>
            <a:spLocks noGrp="1" noChangeArrowheads="1"/>
          </p:cNvSpPr>
          <p:nvPr>
            <p:ph type="ftr" sz="quarter" idx="3"/>
          </p:nvPr>
        </p:nvSpPr>
        <p:spPr bwMode="auto">
          <a:xfrm>
            <a:off x="3124200" y="6245225"/>
            <a:ext cx="2895600" cy="476250"/>
          </a:xfrm>
          <a:prstGeom prst="rect">
            <a:avLst/>
          </a:prstGeom>
          <a:noFill/>
          <a:ln w="9525">
            <a:noFill/>
            <a:miter lim="800000"/>
          </a:ln>
        </p:spPr>
        <p:txBody>
          <a:bodyPr vert="horz" wrap="square" lIns="91440" tIns="45720" rIns="91440" bIns="45720" numCol="1" anchor="t" anchorCtr="0" compatLnSpc="1"/>
          <a:lstStyle>
            <a:lvl1pPr algn="ctr" eaLnBrk="0" hangingPunct="0">
              <a:defRPr sz="1400"/>
            </a:lvl1pPr>
          </a:lstStyle>
          <a:p>
            <a:endParaRPr lang="zh-CN" altLang="en-US"/>
          </a:p>
        </p:txBody>
      </p:sp>
      <p:sp>
        <p:nvSpPr>
          <p:cNvPr id="1033" name="Rectangle 9"/>
          <p:cNvSpPr>
            <a:spLocks noGrp="1" noChangeArrowheads="1"/>
          </p:cNvSpPr>
          <p:nvPr>
            <p:ph type="sldNum" sz="quarter" idx="4"/>
          </p:nvPr>
        </p:nvSpPr>
        <p:spPr bwMode="auto">
          <a:xfrm>
            <a:off x="6553200" y="6245225"/>
            <a:ext cx="2133600" cy="476250"/>
          </a:xfrm>
          <a:prstGeom prst="rect">
            <a:avLst/>
          </a:prstGeom>
          <a:noFill/>
          <a:ln w="9525">
            <a:noFill/>
            <a:miter lim="800000"/>
          </a:ln>
        </p:spPr>
        <p:txBody>
          <a:bodyPr vert="horz" wrap="square" lIns="91440" tIns="45720" rIns="91440" bIns="45720" numCol="1" anchor="t" anchorCtr="0" compatLnSpc="1"/>
          <a:lstStyle>
            <a:lvl1pPr algn="r" eaLnBrk="0" hangingPunct="0">
              <a:defRPr sz="1400"/>
            </a:lvl1pPr>
          </a:lstStyle>
          <a:p>
            <a:fld id="{38DE0820-E4E3-469F-8339-675226DFBBF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2pPr>
      <a:lvl3pPr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3pPr>
      <a:lvl4pPr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4pPr>
      <a:lvl5pPr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5pPr>
      <a:lvl6pPr marL="457200"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6pPr>
      <a:lvl7pPr marL="914400"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7pPr>
      <a:lvl8pPr marL="1371600"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8pPr>
      <a:lvl9pPr marL="1828800"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9pPr>
    </p:titleStyle>
    <p:bodyStyle>
      <a:lvl1pPr marL="342900" indent="-342900" algn="l" rtl="0" eaLnBrk="1" fontAlgn="base" hangingPunct="1">
        <a:spcBef>
          <a:spcPct val="20000"/>
        </a:spcBef>
        <a:spcAft>
          <a:spcPct val="0"/>
        </a:spcAft>
        <a:buBlip>
          <a:blip r:embed="rId12"/>
        </a:buBlip>
        <a:defRPr sz="3200">
          <a:solidFill>
            <a:schemeClr val="tx1"/>
          </a:solidFill>
          <a:latin typeface="+mn-lt"/>
          <a:ea typeface="+mn-ea"/>
          <a:cs typeface="+mn-cs"/>
        </a:defRPr>
      </a:lvl1pPr>
      <a:lvl2pPr marL="742950" indent="-285750" algn="l" rtl="0" eaLnBrk="1" fontAlgn="base" hangingPunct="1">
        <a:spcBef>
          <a:spcPct val="20000"/>
        </a:spcBef>
        <a:spcAft>
          <a:spcPct val="0"/>
        </a:spcAft>
        <a:buBlip>
          <a:blip r:embed="rId13"/>
        </a:buBlip>
        <a:defRPr sz="2800">
          <a:solidFill>
            <a:schemeClr val="tx1"/>
          </a:solidFill>
          <a:latin typeface="+mn-lt"/>
          <a:ea typeface="+mn-ea"/>
        </a:defRPr>
      </a:lvl2pPr>
      <a:lvl3pPr marL="1143000" indent="-228600" algn="l" rtl="0" eaLnBrk="1" fontAlgn="base" hangingPunct="1">
        <a:spcBef>
          <a:spcPct val="20000"/>
        </a:spcBef>
        <a:spcAft>
          <a:spcPct val="0"/>
        </a:spcAft>
        <a:buBlip>
          <a:blip r:embed="rId12"/>
        </a:buBlip>
        <a:defRPr sz="2400">
          <a:solidFill>
            <a:schemeClr val="tx1"/>
          </a:solidFill>
          <a:latin typeface="+mn-lt"/>
          <a:ea typeface="+mn-ea"/>
        </a:defRPr>
      </a:lvl3pPr>
      <a:lvl4pPr marL="1600200" indent="-228600" algn="l" rtl="0" eaLnBrk="1" fontAlgn="base" hangingPunct="1">
        <a:spcBef>
          <a:spcPct val="20000"/>
        </a:spcBef>
        <a:spcAft>
          <a:spcPct val="0"/>
        </a:spcAft>
        <a:buBlip>
          <a:blip r:embed="rId13"/>
        </a:buBlip>
        <a:defRPr sz="2000">
          <a:solidFill>
            <a:schemeClr val="tx1"/>
          </a:solidFill>
          <a:latin typeface="+mn-lt"/>
          <a:ea typeface="+mn-ea"/>
        </a:defRPr>
      </a:lvl4pPr>
      <a:lvl5pPr marL="2057400" indent="-228600" algn="l" rtl="0" eaLnBrk="1" fontAlgn="base" hangingPunct="1">
        <a:spcBef>
          <a:spcPct val="20000"/>
        </a:spcBef>
        <a:spcAft>
          <a:spcPct val="0"/>
        </a:spcAft>
        <a:buBlip>
          <a:blip r:embed="rId12"/>
        </a:buBlip>
        <a:defRPr sz="2000">
          <a:solidFill>
            <a:schemeClr val="tx1"/>
          </a:solidFill>
          <a:latin typeface="+mn-lt"/>
          <a:ea typeface="+mn-ea"/>
        </a:defRPr>
      </a:lvl5pPr>
      <a:lvl6pPr marL="2514600" indent="-228600" algn="l" rtl="0" eaLnBrk="1" fontAlgn="base" hangingPunct="1">
        <a:spcBef>
          <a:spcPct val="20000"/>
        </a:spcBef>
        <a:spcAft>
          <a:spcPct val="0"/>
        </a:spcAft>
        <a:buBlip>
          <a:blip r:embed="rId12"/>
        </a:buBlip>
        <a:defRPr sz="2000">
          <a:solidFill>
            <a:schemeClr val="tx1"/>
          </a:solidFill>
          <a:latin typeface="+mn-lt"/>
          <a:ea typeface="+mn-ea"/>
        </a:defRPr>
      </a:lvl6pPr>
      <a:lvl7pPr marL="2971800" indent="-228600" algn="l" rtl="0" eaLnBrk="1" fontAlgn="base" hangingPunct="1">
        <a:spcBef>
          <a:spcPct val="20000"/>
        </a:spcBef>
        <a:spcAft>
          <a:spcPct val="0"/>
        </a:spcAft>
        <a:buBlip>
          <a:blip r:embed="rId12"/>
        </a:buBlip>
        <a:defRPr sz="2000">
          <a:solidFill>
            <a:schemeClr val="tx1"/>
          </a:solidFill>
          <a:latin typeface="+mn-lt"/>
          <a:ea typeface="+mn-ea"/>
        </a:defRPr>
      </a:lvl7pPr>
      <a:lvl8pPr marL="3429000" indent="-228600" algn="l" rtl="0" eaLnBrk="1" fontAlgn="base" hangingPunct="1">
        <a:spcBef>
          <a:spcPct val="20000"/>
        </a:spcBef>
        <a:spcAft>
          <a:spcPct val="0"/>
        </a:spcAft>
        <a:buBlip>
          <a:blip r:embed="rId12"/>
        </a:buBlip>
        <a:defRPr sz="2000">
          <a:solidFill>
            <a:schemeClr val="tx1"/>
          </a:solidFill>
          <a:latin typeface="+mn-lt"/>
          <a:ea typeface="+mn-ea"/>
        </a:defRPr>
      </a:lvl8pPr>
      <a:lvl9pPr marL="3886200" indent="-228600" algn="l" rtl="0" eaLnBrk="1" fontAlgn="base" hangingPunct="1">
        <a:spcBef>
          <a:spcPct val="20000"/>
        </a:spcBef>
        <a:spcAft>
          <a:spcPct val="0"/>
        </a:spcAft>
        <a:buBlip>
          <a:blip r:embed="rId12"/>
        </a:buBlip>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2050" name="Rectangle 5"/>
          <p:cNvSpPr>
            <a:spLocks noGrp="1" noChangeArrowheads="1"/>
          </p:cNvSpPr>
          <p:nvPr>
            <p:ph type="title"/>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2051" name="Rectangle 6"/>
          <p:cNvSpPr>
            <a:spLocks noGrp="1" noChangeArrowheads="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2" name="Rectangle 4"/>
          <p:cNvSpPr>
            <a:spLocks noGrp="1" noChangeArrowheads="1"/>
          </p:cNvSpPr>
          <p:nvPr>
            <p:ph type="dt" sz="half" idx="2"/>
          </p:nvPr>
        </p:nvSpPr>
        <p:spPr bwMode="auto">
          <a:xfrm>
            <a:off x="457200" y="6245225"/>
            <a:ext cx="2133600" cy="476250"/>
          </a:xfrm>
          <a:prstGeom prst="rect">
            <a:avLst/>
          </a:prstGeom>
          <a:noFill/>
          <a:ln w="9525">
            <a:noFill/>
            <a:miter lim="800000"/>
          </a:ln>
        </p:spPr>
        <p:txBody>
          <a:bodyPr vert="horz" wrap="square" lIns="91440" tIns="45720" rIns="91440" bIns="45720" numCol="1" anchor="t" anchorCtr="0" compatLnSpc="1"/>
          <a:lstStyle>
            <a:lvl1pPr eaLnBrk="0" hangingPunct="0">
              <a:defRPr sz="1400"/>
            </a:lvl1pPr>
          </a:lstStyle>
          <a:p>
            <a:fld id="{0B273BBC-9693-4DE4-87A9-509E39083575}" type="datetimeFigureOut">
              <a:rPr lang="en-US"/>
            </a:fld>
            <a:endParaRPr lang="en-US"/>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w="9525">
            <a:noFill/>
            <a:miter lim="800000"/>
          </a:ln>
        </p:spPr>
        <p:txBody>
          <a:bodyPr vert="horz" wrap="square" lIns="91440" tIns="45720" rIns="91440" bIns="45720" numCol="1" anchor="t" anchorCtr="0" compatLnSpc="1"/>
          <a:lstStyle>
            <a:lvl1pPr algn="ctr" eaLnBrk="0" hangingPunct="0">
              <a:defRPr sz="1400"/>
            </a:lvl1pPr>
          </a:lstStyle>
          <a:p>
            <a:endParaRPr lang="en-US"/>
          </a:p>
        </p:txBody>
      </p:sp>
      <p:sp>
        <p:nvSpPr>
          <p:cNvPr id="2054"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p:spPr>
        <p:txBody>
          <a:bodyPr vert="horz" wrap="square" lIns="91440" tIns="45720" rIns="91440" bIns="45720" numCol="1" anchor="t" anchorCtr="0" compatLnSpc="1"/>
          <a:lstStyle>
            <a:lvl1pPr algn="r" eaLnBrk="0" hangingPunct="0">
              <a:defRPr sz="1400"/>
            </a:lvl1pPr>
          </a:lstStyle>
          <a:p>
            <a:fld id="{7A392405-0500-4412-9F22-9B127BCECAE1}" type="slidenum">
              <a:rPr lang="en-US"/>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2pPr>
      <a:lvl3pPr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3pPr>
      <a:lvl4pPr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4pPr>
      <a:lvl5pPr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5pPr>
      <a:lvl6pPr marL="457200"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6pPr>
      <a:lvl7pPr marL="914400"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7pPr>
      <a:lvl8pPr marL="1371600"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8pPr>
      <a:lvl9pPr marL="1828800"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9pPr>
    </p:titleStyle>
    <p:bodyStyle>
      <a:lvl1pPr marL="342900" indent="-342900" algn="l" rtl="0" eaLnBrk="1" fontAlgn="base" hangingPunct="1">
        <a:spcBef>
          <a:spcPct val="20000"/>
        </a:spcBef>
        <a:spcAft>
          <a:spcPct val="0"/>
        </a:spcAft>
        <a:buBlip>
          <a:blip r:embed="rId13"/>
        </a:buBlip>
        <a:defRPr sz="3200">
          <a:solidFill>
            <a:schemeClr val="tx1"/>
          </a:solidFill>
          <a:latin typeface="+mn-lt"/>
          <a:ea typeface="+mn-ea"/>
          <a:cs typeface="+mn-cs"/>
        </a:defRPr>
      </a:lvl1pPr>
      <a:lvl2pPr marL="742950" indent="-285750" algn="l" rtl="0" eaLnBrk="1" fontAlgn="base" hangingPunct="1">
        <a:spcBef>
          <a:spcPct val="20000"/>
        </a:spcBef>
        <a:spcAft>
          <a:spcPct val="0"/>
        </a:spcAft>
        <a:buBlip>
          <a:blip r:embed="rId14"/>
        </a:buBlip>
        <a:defRPr sz="2800">
          <a:solidFill>
            <a:schemeClr val="tx1"/>
          </a:solidFill>
          <a:latin typeface="+mn-lt"/>
          <a:ea typeface="+mn-ea"/>
        </a:defRPr>
      </a:lvl2pPr>
      <a:lvl3pPr marL="1143000" indent="-228600" algn="l" rtl="0" eaLnBrk="1" fontAlgn="base" hangingPunct="1">
        <a:spcBef>
          <a:spcPct val="20000"/>
        </a:spcBef>
        <a:spcAft>
          <a:spcPct val="0"/>
        </a:spcAft>
        <a:buBlip>
          <a:blip r:embed="rId13"/>
        </a:buBlip>
        <a:defRPr sz="2400">
          <a:solidFill>
            <a:schemeClr val="tx1"/>
          </a:solidFill>
          <a:latin typeface="+mn-lt"/>
          <a:ea typeface="+mn-ea"/>
        </a:defRPr>
      </a:lvl3pPr>
      <a:lvl4pPr marL="1600200" indent="-228600" algn="l" rtl="0" eaLnBrk="1" fontAlgn="base" hangingPunct="1">
        <a:spcBef>
          <a:spcPct val="20000"/>
        </a:spcBef>
        <a:spcAft>
          <a:spcPct val="0"/>
        </a:spcAft>
        <a:buBlip>
          <a:blip r:embed="rId14"/>
        </a:buBlip>
        <a:defRPr sz="2000">
          <a:solidFill>
            <a:schemeClr val="tx1"/>
          </a:solidFill>
          <a:latin typeface="+mn-lt"/>
          <a:ea typeface="+mn-ea"/>
        </a:defRPr>
      </a:lvl4pPr>
      <a:lvl5pPr marL="2057400" indent="-228600" algn="l" rtl="0" eaLnBrk="1" fontAlgn="base" hangingPunct="1">
        <a:spcBef>
          <a:spcPct val="20000"/>
        </a:spcBef>
        <a:spcAft>
          <a:spcPct val="0"/>
        </a:spcAft>
        <a:buBlip>
          <a:blip r:embed="rId13"/>
        </a:buBlip>
        <a:defRPr sz="2000">
          <a:solidFill>
            <a:schemeClr val="tx1"/>
          </a:solidFill>
          <a:latin typeface="+mn-lt"/>
          <a:ea typeface="+mn-ea"/>
        </a:defRPr>
      </a:lvl5pPr>
      <a:lvl6pPr marL="2514600" indent="-228600" algn="l" rtl="0" eaLnBrk="1" fontAlgn="base" hangingPunct="1">
        <a:spcBef>
          <a:spcPct val="20000"/>
        </a:spcBef>
        <a:spcAft>
          <a:spcPct val="0"/>
        </a:spcAft>
        <a:buBlip>
          <a:blip r:embed="rId13"/>
        </a:buBlip>
        <a:defRPr sz="2000">
          <a:solidFill>
            <a:schemeClr val="tx1"/>
          </a:solidFill>
          <a:latin typeface="+mn-lt"/>
          <a:ea typeface="+mn-ea"/>
        </a:defRPr>
      </a:lvl6pPr>
      <a:lvl7pPr marL="2971800" indent="-228600" algn="l" rtl="0" eaLnBrk="1" fontAlgn="base" hangingPunct="1">
        <a:spcBef>
          <a:spcPct val="20000"/>
        </a:spcBef>
        <a:spcAft>
          <a:spcPct val="0"/>
        </a:spcAft>
        <a:buBlip>
          <a:blip r:embed="rId13"/>
        </a:buBlip>
        <a:defRPr sz="2000">
          <a:solidFill>
            <a:schemeClr val="tx1"/>
          </a:solidFill>
          <a:latin typeface="+mn-lt"/>
          <a:ea typeface="+mn-ea"/>
        </a:defRPr>
      </a:lvl7pPr>
      <a:lvl8pPr marL="3429000" indent="-228600" algn="l" rtl="0" eaLnBrk="1" fontAlgn="base" hangingPunct="1">
        <a:spcBef>
          <a:spcPct val="20000"/>
        </a:spcBef>
        <a:spcAft>
          <a:spcPct val="0"/>
        </a:spcAft>
        <a:buBlip>
          <a:blip r:embed="rId13"/>
        </a:buBlip>
        <a:defRPr sz="2000">
          <a:solidFill>
            <a:schemeClr val="tx1"/>
          </a:solidFill>
          <a:latin typeface="+mn-lt"/>
          <a:ea typeface="+mn-ea"/>
        </a:defRPr>
      </a:lvl8pPr>
      <a:lvl9pPr marL="3886200" indent="-228600" algn="l" rtl="0" eaLnBrk="1" fontAlgn="base" hangingPunct="1">
        <a:spcBef>
          <a:spcPct val="20000"/>
        </a:spcBef>
        <a:spcAft>
          <a:spcPct val="0"/>
        </a:spcAft>
        <a:buBlip>
          <a:blip r:embed="rId13"/>
        </a:buBlip>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21487;&#34892;&#24615;&#30740;&#31350;&#25253;&#21578;-&#33539;&#25991;-&#30005;&#23376;&#21517;&#29255;&#31649;&#29702;&#31995;&#32479;.docx" TargetMode="External"/><Relationship Id="rId1" Type="http://schemas.openxmlformats.org/officeDocument/2006/relationships/hyperlink" Target="&#21487;&#34892;&#24615;&#20998;&#26512;&#25253;&#21578;&#27169;&#26495;.docx"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fontScale="90000"/>
          </a:bodyPr>
          <a:lstStyle/>
          <a:p>
            <a:r>
              <a:rPr lang="zh-CN" altLang="en-US" sz="6000" b="1" dirty="0">
                <a:solidFill>
                  <a:schemeClr val="tx1"/>
                </a:solidFill>
                <a:ea typeface="华文楷体" panose="02010600040101010101" pitchFamily="2" charset="-122"/>
              </a:rPr>
              <a:t>软件工程</a:t>
            </a:r>
            <a:br>
              <a:rPr altLang="zh-CN" b="1" dirty="0">
                <a:solidFill>
                  <a:schemeClr val="tx1"/>
                </a:solidFill>
                <a:ea typeface="华文楷体" panose="02010600040101010101" pitchFamily="2" charset="-122"/>
              </a:rPr>
            </a:br>
            <a:r>
              <a:rPr altLang="zh-CN" sz="4400" b="1" dirty="0">
                <a:solidFill>
                  <a:schemeClr val="tx1"/>
                </a:solidFill>
              </a:rPr>
              <a:t>Software Engineering</a:t>
            </a:r>
            <a:endParaRPr lang="zh-CN" altLang="en-US" sz="4400" b="1" dirty="0">
              <a:solidFill>
                <a:schemeClr val="tx1"/>
              </a:solidFill>
            </a:endParaRPr>
          </a:p>
        </p:txBody>
      </p:sp>
      <p:sp>
        <p:nvSpPr>
          <p:cNvPr id="5" name="副标题 4"/>
          <p:cNvSpPr>
            <a:spLocks noGrp="1"/>
          </p:cNvSpPr>
          <p:nvPr>
            <p:ph type="subTitle" idx="1"/>
          </p:nvPr>
        </p:nvSpPr>
        <p:spPr>
          <a:xfrm>
            <a:off x="1295400" y="3714752"/>
            <a:ext cx="6400800" cy="1714512"/>
          </a:xfrm>
        </p:spPr>
        <p:txBody>
          <a:bodyPr>
            <a:noAutofit/>
          </a:bodyPr>
          <a:lstStyle/>
          <a:p>
            <a:endParaRPr lang="en-US" altLang="zh-CN" sz="3600" b="1"/>
          </a:p>
          <a:p>
            <a:r>
              <a:rPr lang="zh-CN" altLang="en-US" sz="3600" b="1">
                <a:latin typeface="华文楷体" panose="02010600040101010101" pitchFamily="2" charset="-122"/>
                <a:ea typeface="华文楷体" panose="02010600040101010101" pitchFamily="2" charset="-122"/>
              </a:rPr>
              <a:t>教师：潘光晖</a:t>
            </a:r>
            <a:endParaRPr lang="zh-CN" altLang="en-US" sz="3600" b="1" dirty="0">
              <a:latin typeface="华文楷体" panose="02010600040101010101" pitchFamily="2" charset="-122"/>
              <a:ea typeface="华文楷体" panose="02010600040101010101" pitchFamily="2" charset="-122"/>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8313" y="1562760"/>
            <a:ext cx="5675323"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eaLnBrk="1" fontAlgn="auto" hangingPunct="1">
              <a:spcBef>
                <a:spcPts val="0"/>
              </a:spcBef>
              <a:spcAft>
                <a:spcPts val="0"/>
              </a:spcAft>
              <a:defRPr/>
            </a:pPr>
            <a:r>
              <a:rPr lang="en-US" altLang="zh-CN" sz="2800" b="1" dirty="0">
                <a:solidFill>
                  <a:srgbClr val="C00000"/>
                </a:solidFill>
                <a:latin typeface="宋体" panose="02010600030101010101" pitchFamily="2" charset="-122"/>
                <a:ea typeface="宋体" panose="02010600030101010101" pitchFamily="2" charset="-122"/>
              </a:rPr>
              <a:t>3.</a:t>
            </a:r>
            <a:r>
              <a:rPr lang="zh-CN" altLang="en-US" sz="2800" b="1" dirty="0">
                <a:solidFill>
                  <a:srgbClr val="C00000"/>
                </a:solidFill>
                <a:latin typeface="宋体" panose="02010600030101010101" pitchFamily="2" charset="-122"/>
                <a:ea typeface="宋体" panose="02010600030101010101" pitchFamily="2" charset="-122"/>
              </a:rPr>
              <a:t>导出新系统的高层逻辑模型</a:t>
            </a:r>
            <a:endParaRPr lang="zh-CN" altLang="en-US" sz="2800" b="1" dirty="0">
              <a:solidFill>
                <a:srgbClr val="C00000"/>
              </a:solidFill>
              <a:latin typeface="宋体" panose="02010600030101010101" pitchFamily="2" charset="-122"/>
              <a:ea typeface="宋体" panose="02010600030101010101" pitchFamily="2" charset="-122"/>
            </a:endParaRPr>
          </a:p>
        </p:txBody>
      </p:sp>
      <p:sp>
        <p:nvSpPr>
          <p:cNvPr id="28676" name="TextBox 3"/>
          <p:cNvSpPr txBox="1">
            <a:spLocks noChangeArrowheads="1"/>
          </p:cNvSpPr>
          <p:nvPr/>
        </p:nvSpPr>
        <p:spPr bwMode="auto">
          <a:xfrm>
            <a:off x="428596" y="2500306"/>
            <a:ext cx="7929618" cy="3062377"/>
          </a:xfrm>
          <a:prstGeom prst="rect">
            <a:avLst/>
          </a:prstGeom>
          <a:noFill/>
          <a:ln w="9525">
            <a:noFill/>
            <a:miter lim="800000"/>
          </a:ln>
        </p:spPr>
        <p:txBody>
          <a:bodyPr wrap="square">
            <a:spAutoFit/>
          </a:bodyPr>
          <a:lstStyle/>
          <a:p>
            <a:pPr eaLnBrk="1" hangingPunct="1">
              <a:spcAft>
                <a:spcPts val="600"/>
              </a:spcAft>
            </a:pPr>
            <a:r>
              <a:rPr lang="zh-CN" altLang="zh-CN" sz="2400" b="1" dirty="0">
                <a:solidFill>
                  <a:srgbClr val="3366FF"/>
                </a:solidFill>
                <a:latin typeface="宋体" panose="02010600030101010101" pitchFamily="2" charset="-122"/>
                <a:ea typeface="宋体" panose="02010600030101010101" pitchFamily="2" charset="-122"/>
              </a:rPr>
              <a:t>优秀的设计过程通常是</a:t>
            </a:r>
            <a:r>
              <a:rPr lang="zh-CN" altLang="en-US" sz="2400" b="1" dirty="0">
                <a:solidFill>
                  <a:srgbClr val="3366FF"/>
                </a:solidFill>
                <a:latin typeface="宋体" panose="02010600030101010101" pitchFamily="2" charset="-122"/>
                <a:ea typeface="宋体" panose="02010600030101010101" pitchFamily="2" charset="-122"/>
              </a:rPr>
              <a:t>：</a:t>
            </a:r>
            <a:endParaRPr lang="en-US" altLang="zh-CN" sz="2400" b="1" dirty="0">
              <a:solidFill>
                <a:srgbClr val="3366FF"/>
              </a:solidFill>
              <a:latin typeface="宋体" panose="02010600030101010101" pitchFamily="2" charset="-122"/>
              <a:ea typeface="宋体" panose="02010600030101010101" pitchFamily="2" charset="-122"/>
            </a:endParaRPr>
          </a:p>
          <a:p>
            <a:pPr marL="273050" indent="184150" eaLnBrk="1" hangingPunct="1">
              <a:spcAft>
                <a:spcPts val="600"/>
              </a:spcAft>
              <a:buFont typeface="Arial" panose="020B0604020202020204" pitchFamily="34" charset="0"/>
              <a:buChar char="•"/>
            </a:pPr>
            <a:r>
              <a:rPr lang="en-US" altLang="zh-CN" sz="2400" dirty="0">
                <a:latin typeface="宋体" panose="02010600030101010101" pitchFamily="2" charset="-122"/>
                <a:ea typeface="宋体" panose="02010600030101010101" pitchFamily="2" charset="-122"/>
              </a:rPr>
              <a:t>  </a:t>
            </a:r>
            <a:r>
              <a:rPr lang="zh-CN" altLang="zh-CN" sz="24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从现有</a:t>
            </a:r>
            <a:r>
              <a:rPr lang="zh-CN" altLang="zh-CN" sz="2400" dirty="0">
                <a:latin typeface="宋体" panose="02010600030101010101" pitchFamily="2" charset="-122"/>
                <a:ea typeface="宋体" panose="02010600030101010101" pitchFamily="2" charset="-122"/>
              </a:rPr>
              <a:t>的</a:t>
            </a:r>
            <a:r>
              <a:rPr lang="zh-CN" altLang="zh-CN" sz="2400" b="1" dirty="0">
                <a:solidFill>
                  <a:srgbClr val="00B050"/>
                </a:solidFill>
                <a:latin typeface="宋体" panose="02010600030101010101" pitchFamily="2" charset="-122"/>
                <a:ea typeface="宋体" panose="02010600030101010101" pitchFamily="2" charset="-122"/>
              </a:rPr>
              <a:t>物理系统</a:t>
            </a:r>
            <a:r>
              <a:rPr lang="zh-CN" altLang="zh-CN" sz="2400" dirty="0">
                <a:latin typeface="宋体" panose="02010600030101010101" pitchFamily="2" charset="-122"/>
                <a:ea typeface="宋体" panose="02010600030101010101" pitchFamily="2" charset="-122"/>
              </a:rPr>
              <a:t>出发</a:t>
            </a:r>
            <a:endParaRPr lang="en-US" altLang="zh-CN" sz="2400" dirty="0">
              <a:latin typeface="宋体" panose="02010600030101010101" pitchFamily="2" charset="-122"/>
              <a:ea typeface="宋体" panose="02010600030101010101" pitchFamily="2" charset="-122"/>
            </a:endParaRPr>
          </a:p>
          <a:p>
            <a:pPr marL="808355" indent="-273050" eaLnBrk="1" hangingPunct="1">
              <a:spcAft>
                <a:spcPts val="600"/>
              </a:spcAft>
              <a:buFont typeface="Arial" panose="020B0604020202020204" pitchFamily="34" charset="0"/>
              <a:buChar char="•"/>
            </a:pPr>
            <a:r>
              <a:rPr lang="en-US" altLang="zh-CN" sz="2400" dirty="0">
                <a:latin typeface="宋体" panose="02010600030101010101" pitchFamily="2" charset="-122"/>
                <a:ea typeface="宋体" panose="02010600030101010101" pitchFamily="2" charset="-122"/>
              </a:rPr>
              <a:t>  </a:t>
            </a:r>
            <a:r>
              <a:rPr lang="zh-CN" altLang="zh-CN" sz="24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导出现有</a:t>
            </a:r>
            <a:r>
              <a:rPr lang="zh-CN" altLang="zh-CN" sz="2400" dirty="0">
                <a:latin typeface="宋体" panose="02010600030101010101" pitchFamily="2" charset="-122"/>
                <a:ea typeface="宋体" panose="02010600030101010101" pitchFamily="2" charset="-122"/>
              </a:rPr>
              <a:t>系统的</a:t>
            </a:r>
            <a:r>
              <a:rPr lang="zh-CN" altLang="zh-CN" sz="2400" b="1" dirty="0">
                <a:solidFill>
                  <a:srgbClr val="FF0000"/>
                </a:solidFill>
                <a:latin typeface="宋体" panose="02010600030101010101" pitchFamily="2" charset="-122"/>
                <a:ea typeface="宋体" panose="02010600030101010101" pitchFamily="2" charset="-122"/>
              </a:rPr>
              <a:t>逻辑模型</a:t>
            </a:r>
            <a:endParaRPr lang="en-US" altLang="zh-CN" sz="2400" dirty="0">
              <a:latin typeface="宋体" panose="02010600030101010101" pitchFamily="2" charset="-122"/>
              <a:ea typeface="宋体" panose="02010600030101010101" pitchFamily="2" charset="-122"/>
            </a:endParaRPr>
          </a:p>
          <a:p>
            <a:pPr marL="1163955" indent="-355600" eaLnBrk="1" hangingPunct="1">
              <a:spcAft>
                <a:spcPts val="600"/>
              </a:spcAft>
              <a:buFont typeface="Arial" panose="020B0604020202020204" pitchFamily="34" charset="0"/>
              <a:buChar char="•"/>
            </a:pPr>
            <a:r>
              <a:rPr lang="en-US" altLang="zh-CN" sz="2400" dirty="0">
                <a:latin typeface="宋体" panose="02010600030101010101" pitchFamily="2" charset="-122"/>
                <a:ea typeface="宋体" panose="02010600030101010101" pitchFamily="2" charset="-122"/>
              </a:rPr>
              <a:t>  </a:t>
            </a:r>
            <a:r>
              <a:rPr lang="zh-CN" altLang="zh-CN" sz="24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再参考现有</a:t>
            </a:r>
            <a:r>
              <a:rPr lang="zh-CN" altLang="zh-CN" sz="2400" dirty="0">
                <a:latin typeface="宋体" panose="02010600030101010101" pitchFamily="2" charset="-122"/>
                <a:ea typeface="宋体" panose="02010600030101010101" pitchFamily="2" charset="-122"/>
              </a:rPr>
              <a:t>系统的逻辑模型</a:t>
            </a:r>
            <a:endParaRPr lang="en-US" altLang="zh-CN" sz="2400" dirty="0">
              <a:latin typeface="宋体" panose="02010600030101010101" pitchFamily="2" charset="-122"/>
              <a:ea typeface="宋体" panose="02010600030101010101" pitchFamily="2" charset="-122"/>
            </a:endParaRPr>
          </a:p>
          <a:p>
            <a:pPr marL="1163955" indent="457200" eaLnBrk="1" hangingPunct="1">
              <a:spcAft>
                <a:spcPts val="600"/>
              </a:spcAft>
              <a:buFont typeface="Arial" panose="020B0604020202020204" pitchFamily="34" charset="0"/>
              <a:buChar char="•"/>
            </a:pPr>
            <a:r>
              <a:rPr lang="en-US" altLang="zh-CN" sz="2400" dirty="0">
                <a:latin typeface="宋体" panose="02010600030101010101" pitchFamily="2" charset="-122"/>
                <a:ea typeface="宋体" panose="02010600030101010101" pitchFamily="2" charset="-122"/>
              </a:rPr>
              <a:t> </a:t>
            </a:r>
            <a:r>
              <a:rPr lang="zh-CN" altLang="zh-CN" sz="24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设想目标系统</a:t>
            </a:r>
            <a:r>
              <a:rPr lang="zh-CN" altLang="zh-CN" sz="2400" dirty="0">
                <a:latin typeface="宋体" panose="02010600030101010101" pitchFamily="2" charset="-122"/>
                <a:ea typeface="宋体" panose="02010600030101010101" pitchFamily="2" charset="-122"/>
              </a:rPr>
              <a:t>的</a:t>
            </a:r>
            <a:r>
              <a:rPr lang="zh-CN" altLang="zh-CN" sz="2400" b="1" dirty="0">
                <a:solidFill>
                  <a:srgbClr val="FF0000"/>
                </a:solidFill>
                <a:latin typeface="宋体" panose="02010600030101010101" pitchFamily="2" charset="-122"/>
                <a:ea typeface="宋体" panose="02010600030101010101" pitchFamily="2" charset="-122"/>
              </a:rPr>
              <a:t>逻辑模型</a:t>
            </a:r>
            <a:endParaRPr lang="en-US" altLang="zh-CN" sz="2400" dirty="0">
              <a:latin typeface="宋体" panose="02010600030101010101" pitchFamily="2" charset="-122"/>
              <a:ea typeface="宋体" panose="02010600030101010101" pitchFamily="2" charset="-122"/>
            </a:endParaRPr>
          </a:p>
          <a:p>
            <a:pPr marL="1971675" indent="-450850" eaLnBrk="1" hangingPunct="1">
              <a:spcAft>
                <a:spcPts val="600"/>
              </a:spcAft>
              <a:buFont typeface="Arial" panose="020B0604020202020204" pitchFamily="34" charset="0"/>
              <a:buChar char="•"/>
            </a:pPr>
            <a:r>
              <a:rPr lang="zh-CN" altLang="zh-CN" sz="2400" dirty="0">
                <a:latin typeface="宋体" panose="02010600030101010101" pitchFamily="2" charset="-122"/>
                <a:ea typeface="宋体" panose="02010600030101010101" pitchFamily="2" charset="-122"/>
              </a:rPr>
              <a:t>最后根据目标系统的逻辑模型</a:t>
            </a:r>
            <a:r>
              <a:rPr lang="zh-CN" altLang="zh-CN" sz="24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建造新的</a:t>
            </a:r>
            <a:r>
              <a:rPr lang="zh-CN" altLang="zh-CN" sz="2400" b="1" dirty="0">
                <a:solidFill>
                  <a:srgbClr val="00B050"/>
                </a:solidFill>
                <a:latin typeface="宋体" panose="02010600030101010101" pitchFamily="2" charset="-122"/>
                <a:ea typeface="宋体" panose="02010600030101010101" pitchFamily="2" charset="-122"/>
              </a:rPr>
              <a:t>物理系统</a:t>
            </a:r>
            <a:endParaRPr lang="zh-CN" altLang="zh-CN" sz="2400" b="1" dirty="0">
              <a:solidFill>
                <a:srgbClr val="00B050"/>
              </a:solidFill>
              <a:latin typeface="宋体" panose="02010600030101010101" pitchFamily="2" charset="-122"/>
              <a:ea typeface="宋体" panose="02010600030101010101" pitchFamily="2" charset="-122"/>
            </a:endParaRPr>
          </a:p>
        </p:txBody>
      </p:sp>
      <p:sp>
        <p:nvSpPr>
          <p:cNvPr id="12" name="Rectangle 2"/>
          <p:cNvSpPr>
            <a:spLocks noGrp="1" noChangeArrowheads="1"/>
          </p:cNvSpPr>
          <p:nvPr>
            <p:ph type="title"/>
          </p:nvPr>
        </p:nvSpPr>
        <p:spPr>
          <a:xfrm>
            <a:off x="457200" y="211138"/>
            <a:ext cx="8229600" cy="1143000"/>
          </a:xfrm>
        </p:spPr>
        <p:txBody>
          <a:bodyPr/>
          <a:lstStyle/>
          <a:p>
            <a:r>
              <a:rPr lang="en-US" altLang="zh-CN" dirty="0">
                <a:solidFill>
                  <a:schemeClr val="bg1"/>
                </a:solidFill>
              </a:rPr>
              <a:t>2.2</a:t>
            </a:r>
            <a:r>
              <a:rPr lang="zh-CN" altLang="en-US" dirty="0">
                <a:solidFill>
                  <a:schemeClr val="bg1"/>
                </a:solidFill>
              </a:rPr>
              <a:t>  可行性研究的过程</a:t>
            </a:r>
            <a:endParaRPr lang="zh-CN" altLang="en-US" dirty="0">
              <a:solidFill>
                <a:schemeClr val="bg1"/>
              </a:solidFill>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00034" y="1571612"/>
            <a:ext cx="5675323"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eaLnBrk="1" fontAlgn="auto" hangingPunct="1">
              <a:spcBef>
                <a:spcPts val="0"/>
              </a:spcBef>
              <a:spcAft>
                <a:spcPts val="0"/>
              </a:spcAft>
              <a:defRPr/>
            </a:pPr>
            <a:r>
              <a:rPr lang="en-US" altLang="zh-CN" sz="2800" b="1" dirty="0">
                <a:solidFill>
                  <a:srgbClr val="C00000"/>
                </a:solidFill>
                <a:latin typeface="宋体" panose="02010600030101010101" pitchFamily="2" charset="-122"/>
                <a:ea typeface="宋体" panose="02010600030101010101" pitchFamily="2" charset="-122"/>
              </a:rPr>
              <a:t>4.</a:t>
            </a:r>
            <a:r>
              <a:rPr lang="zh-CN" altLang="en-US" sz="2800" b="1" dirty="0">
                <a:solidFill>
                  <a:srgbClr val="C00000"/>
                </a:solidFill>
                <a:latin typeface="宋体" panose="02010600030101010101" pitchFamily="2" charset="-122"/>
                <a:ea typeface="宋体" panose="02010600030101010101" pitchFamily="2" charset="-122"/>
              </a:rPr>
              <a:t>进一步定义问题</a:t>
            </a:r>
            <a:endParaRPr lang="zh-CN" altLang="en-US" sz="2800" b="1" dirty="0">
              <a:solidFill>
                <a:srgbClr val="C00000"/>
              </a:solidFill>
              <a:latin typeface="宋体" panose="02010600030101010101" pitchFamily="2" charset="-122"/>
              <a:ea typeface="宋体" panose="02010600030101010101" pitchFamily="2" charset="-122"/>
            </a:endParaRPr>
          </a:p>
        </p:txBody>
      </p:sp>
      <p:sp>
        <p:nvSpPr>
          <p:cNvPr id="28678" name="TextBox 8"/>
          <p:cNvSpPr txBox="1">
            <a:spLocks noChangeArrowheads="1"/>
          </p:cNvSpPr>
          <p:nvPr/>
        </p:nvSpPr>
        <p:spPr bwMode="auto">
          <a:xfrm>
            <a:off x="571472" y="2357430"/>
            <a:ext cx="8143932" cy="954107"/>
          </a:xfrm>
          <a:prstGeom prst="rect">
            <a:avLst/>
          </a:prstGeom>
          <a:noFill/>
          <a:ln w="9525">
            <a:noFill/>
            <a:miter lim="800000"/>
          </a:ln>
        </p:spPr>
        <p:txBody>
          <a:bodyPr wrap="square">
            <a:spAutoFit/>
          </a:bodyPr>
          <a:lstStyle/>
          <a:p>
            <a:pPr indent="457200" eaLnBrk="1" hangingPunct="1"/>
            <a:r>
              <a:rPr lang="zh-CN" altLang="zh-CN" sz="2800" dirty="0">
                <a:latin typeface="宋体" panose="02010600030101010101" pitchFamily="2" charset="-122"/>
                <a:ea typeface="宋体" panose="02010600030101010101" pitchFamily="2" charset="-122"/>
              </a:rPr>
              <a:t>前</a:t>
            </a:r>
            <a:r>
              <a:rPr lang="en-US" altLang="zh-CN" sz="2800" dirty="0">
                <a:latin typeface="宋体" panose="02010600030101010101" pitchFamily="2" charset="-122"/>
                <a:ea typeface="宋体" panose="02010600030101010101" pitchFamily="2" charset="-122"/>
              </a:rPr>
              <a:t>4</a:t>
            </a:r>
            <a:r>
              <a:rPr lang="zh-CN" altLang="zh-CN" sz="2800" dirty="0">
                <a:latin typeface="宋体" panose="02010600030101010101" pitchFamily="2" charset="-122"/>
                <a:ea typeface="宋体" panose="02010600030101010101" pitchFamily="2" charset="-122"/>
              </a:rPr>
              <a:t>个步骤实质上构成一个循环</a:t>
            </a:r>
            <a:r>
              <a:rPr lang="zh-CN" altLang="en-US" sz="2800" dirty="0">
                <a:latin typeface="宋体" panose="02010600030101010101" pitchFamily="2" charset="-122"/>
                <a:ea typeface="宋体" panose="02010600030101010101" pitchFamily="2" charset="-122"/>
              </a:rPr>
              <a:t>：</a:t>
            </a:r>
            <a:r>
              <a:rPr lang="zh-CN" altLang="zh-CN" sz="2800" dirty="0">
                <a:latin typeface="宋体" panose="02010600030101010101" pitchFamily="2" charset="-122"/>
                <a:ea typeface="宋体" panose="02010600030101010101" pitchFamily="2" charset="-122"/>
              </a:rPr>
              <a:t>继续循环过程</a:t>
            </a:r>
            <a:r>
              <a:rPr lang="zh-CN" altLang="zh-CN" sz="2800" b="1" dirty="0">
                <a:solidFill>
                  <a:srgbClr val="3366FF"/>
                </a:solidFill>
                <a:latin typeface="宋体" panose="02010600030101010101" pitchFamily="2" charset="-122"/>
                <a:ea typeface="宋体" panose="02010600030101010101" pitchFamily="2" charset="-122"/>
              </a:rPr>
              <a:t>直到提出的逻辑模型完全符合系统目标</a:t>
            </a:r>
            <a:r>
              <a:rPr lang="zh-CN" altLang="zh-CN" sz="2800" dirty="0">
                <a:latin typeface="宋体" panose="02010600030101010101" pitchFamily="2" charset="-122"/>
                <a:ea typeface="宋体" panose="02010600030101010101" pitchFamily="2" charset="-122"/>
              </a:rPr>
              <a:t>。</a:t>
            </a:r>
            <a:endParaRPr lang="zh-CN" altLang="zh-CN" sz="2800" dirty="0">
              <a:latin typeface="宋体" panose="02010600030101010101" pitchFamily="2" charset="-122"/>
              <a:ea typeface="宋体" panose="02010600030101010101" pitchFamily="2" charset="-122"/>
            </a:endParaRPr>
          </a:p>
        </p:txBody>
      </p:sp>
      <p:sp>
        <p:nvSpPr>
          <p:cNvPr id="12" name="Rectangle 2"/>
          <p:cNvSpPr>
            <a:spLocks noGrp="1" noChangeArrowheads="1"/>
          </p:cNvSpPr>
          <p:nvPr>
            <p:ph type="title"/>
          </p:nvPr>
        </p:nvSpPr>
        <p:spPr>
          <a:xfrm>
            <a:off x="457200" y="211138"/>
            <a:ext cx="8229600" cy="1143000"/>
          </a:xfrm>
        </p:spPr>
        <p:txBody>
          <a:bodyPr/>
          <a:lstStyle/>
          <a:p>
            <a:r>
              <a:rPr lang="en-US" altLang="zh-CN" dirty="0">
                <a:solidFill>
                  <a:schemeClr val="bg1"/>
                </a:solidFill>
              </a:rPr>
              <a:t>2.2</a:t>
            </a:r>
            <a:r>
              <a:rPr lang="zh-CN" altLang="en-US" dirty="0">
                <a:solidFill>
                  <a:schemeClr val="bg1"/>
                </a:solidFill>
              </a:rPr>
              <a:t>  可行性研究的过程</a:t>
            </a:r>
            <a:endParaRPr lang="zh-CN" altLang="en-US" dirty="0">
              <a:solidFill>
                <a:schemeClr val="bg1"/>
              </a:solidFill>
            </a:endParaRPr>
          </a:p>
        </p:txBody>
      </p:sp>
      <p:graphicFrame>
        <p:nvGraphicFramePr>
          <p:cNvPr id="8" name="图示 7"/>
          <p:cNvGraphicFramePr/>
          <p:nvPr/>
        </p:nvGraphicFramePr>
        <p:xfrm>
          <a:off x="1857356" y="3571876"/>
          <a:ext cx="5214974" cy="235743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468313" y="6350"/>
            <a:ext cx="8229600" cy="1143000"/>
          </a:xfrm>
        </p:spPr>
        <p:txBody>
          <a:bodyPr/>
          <a:lstStyle/>
          <a:p>
            <a:pPr>
              <a:defRPr/>
            </a:pPr>
            <a:r>
              <a:rPr lang="en-US" altLang="zh-CN" dirty="0">
                <a:solidFill>
                  <a:schemeClr val="bg1"/>
                </a:solidFill>
              </a:rPr>
              <a:t>2.2</a:t>
            </a:r>
            <a:r>
              <a:rPr lang="zh-CN" altLang="en-US" dirty="0">
                <a:solidFill>
                  <a:schemeClr val="bg1"/>
                </a:solidFill>
              </a:rPr>
              <a:t>  可行性研究的过程</a:t>
            </a:r>
            <a:endParaRPr lang="zh-CN" altLang="en-US" b="1" dirty="0"/>
          </a:p>
        </p:txBody>
      </p:sp>
      <p:sp>
        <p:nvSpPr>
          <p:cNvPr id="3" name="TextBox 2"/>
          <p:cNvSpPr txBox="1"/>
          <p:nvPr/>
        </p:nvSpPr>
        <p:spPr>
          <a:xfrm>
            <a:off x="428596" y="1500174"/>
            <a:ext cx="5286412"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eaLnBrk="1" fontAlgn="auto" hangingPunct="1">
              <a:spcBef>
                <a:spcPts val="0"/>
              </a:spcBef>
              <a:spcAft>
                <a:spcPts val="0"/>
              </a:spcAft>
              <a:defRPr/>
            </a:pPr>
            <a:r>
              <a:rPr lang="en-US" altLang="zh-CN" sz="2800" b="1" dirty="0">
                <a:solidFill>
                  <a:srgbClr val="C00000"/>
                </a:solidFill>
                <a:latin typeface="宋体" panose="02010600030101010101" pitchFamily="2" charset="-122"/>
                <a:ea typeface="宋体" panose="02010600030101010101" pitchFamily="2" charset="-122"/>
              </a:rPr>
              <a:t>5.</a:t>
            </a:r>
            <a:r>
              <a:rPr lang="zh-CN" altLang="zh-CN" sz="2800" b="1" dirty="0">
                <a:solidFill>
                  <a:srgbClr val="C00000"/>
                </a:solidFill>
                <a:latin typeface="宋体" panose="02010600030101010101" pitchFamily="2" charset="-122"/>
                <a:ea typeface="宋体" panose="02010600030101010101" pitchFamily="2" charset="-122"/>
              </a:rPr>
              <a:t>导出和评价供选择的解法</a:t>
            </a:r>
            <a:endParaRPr lang="zh-CN" altLang="en-US" sz="2800" b="1" dirty="0">
              <a:solidFill>
                <a:srgbClr val="C00000"/>
              </a:solidFill>
              <a:latin typeface="宋体" panose="02010600030101010101" pitchFamily="2" charset="-122"/>
              <a:ea typeface="宋体" panose="02010600030101010101" pitchFamily="2" charset="-122"/>
            </a:endParaRPr>
          </a:p>
        </p:txBody>
      </p:sp>
      <p:sp>
        <p:nvSpPr>
          <p:cNvPr id="30724" name="TextBox 3"/>
          <p:cNvSpPr txBox="1">
            <a:spLocks noChangeArrowheads="1"/>
          </p:cNvSpPr>
          <p:nvPr/>
        </p:nvSpPr>
        <p:spPr bwMode="auto">
          <a:xfrm>
            <a:off x="285720" y="2214554"/>
            <a:ext cx="8355042" cy="3939540"/>
          </a:xfrm>
          <a:prstGeom prst="rect">
            <a:avLst/>
          </a:prstGeom>
          <a:noFill/>
          <a:ln w="9525">
            <a:noFill/>
            <a:miter lim="800000"/>
          </a:ln>
        </p:spPr>
        <p:txBody>
          <a:bodyPr wrap="square">
            <a:spAutoFit/>
          </a:bodyPr>
          <a:lstStyle/>
          <a:p>
            <a:pPr marL="535305" indent="-357505" eaLnBrk="1" hangingPunct="1">
              <a:spcAft>
                <a:spcPts val="1200"/>
              </a:spcAft>
              <a:buFont typeface="+mj-ea"/>
              <a:buAutoNum type="circleNumDbPlain"/>
            </a:pPr>
            <a:r>
              <a:rPr lang="zh-CN" altLang="zh-CN" sz="2000" dirty="0">
                <a:latin typeface="宋体" panose="02010600030101010101" pitchFamily="2" charset="-122"/>
                <a:ea typeface="宋体" panose="02010600030101010101" pitchFamily="2" charset="-122"/>
              </a:rPr>
              <a:t>分析员应从建议的系统逻辑模型出发，导出若干个较高层次的物理解法供比较和选择。</a:t>
            </a:r>
            <a:endParaRPr lang="en-US" altLang="zh-CN" sz="2000" dirty="0">
              <a:latin typeface="宋体" panose="02010600030101010101" pitchFamily="2" charset="-122"/>
              <a:ea typeface="宋体" panose="02010600030101010101" pitchFamily="2" charset="-122"/>
            </a:endParaRPr>
          </a:p>
          <a:p>
            <a:pPr marL="535305" indent="-357505" eaLnBrk="1" hangingPunct="1">
              <a:spcAft>
                <a:spcPts val="1200"/>
              </a:spcAft>
              <a:buFont typeface="+mj-ea"/>
              <a:buAutoNum type="circleNumDbPlain"/>
            </a:pPr>
            <a:r>
              <a:rPr lang="zh-CN" altLang="zh-CN" sz="2000" dirty="0">
                <a:latin typeface="宋体" panose="02010600030101010101" pitchFamily="2" charset="-122"/>
                <a:ea typeface="宋体" panose="02010600030101010101" pitchFamily="2" charset="-122"/>
              </a:rPr>
              <a:t>其次可以考虑</a:t>
            </a:r>
            <a:r>
              <a:rPr lang="zh-CN" altLang="zh-CN" sz="2000" b="1" dirty="0">
                <a:solidFill>
                  <a:srgbClr val="3366FF"/>
                </a:solidFill>
                <a:latin typeface="宋体" panose="02010600030101010101" pitchFamily="2" charset="-122"/>
                <a:ea typeface="宋体" panose="02010600030101010101" pitchFamily="2" charset="-122"/>
              </a:rPr>
              <a:t>操作方面</a:t>
            </a:r>
            <a:r>
              <a:rPr lang="zh-CN" altLang="zh-CN" sz="2000" dirty="0">
                <a:latin typeface="宋体" panose="02010600030101010101" pitchFamily="2" charset="-122"/>
                <a:ea typeface="宋体" panose="02010600030101010101" pitchFamily="2" charset="-122"/>
              </a:rPr>
              <a:t>的可行性。分析员应该根据使用部门处理事务的原则和习惯检查技术上可行的那些方案，去掉其中从操作方式或操作过程的角度看用户不能接受的方案。</a:t>
            </a:r>
            <a:endParaRPr lang="zh-CN" altLang="zh-CN" sz="2000" dirty="0">
              <a:latin typeface="宋体" panose="02010600030101010101" pitchFamily="2" charset="-122"/>
              <a:ea typeface="宋体" panose="02010600030101010101" pitchFamily="2" charset="-122"/>
            </a:endParaRPr>
          </a:p>
          <a:p>
            <a:pPr marL="535305" indent="-357505" eaLnBrk="1" hangingPunct="1">
              <a:spcAft>
                <a:spcPts val="1200"/>
              </a:spcAft>
              <a:buFont typeface="+mj-ea"/>
              <a:buAutoNum type="circleNumDbPlain"/>
            </a:pPr>
            <a:r>
              <a:rPr lang="zh-CN" altLang="zh-CN" sz="2000" dirty="0">
                <a:latin typeface="宋体" panose="02010600030101010101" pitchFamily="2" charset="-122"/>
                <a:ea typeface="宋体" panose="02010600030101010101" pitchFamily="2" charset="-122"/>
              </a:rPr>
              <a:t>接下来应该考虑</a:t>
            </a:r>
            <a:r>
              <a:rPr lang="zh-CN" altLang="zh-CN" sz="2000" b="1" dirty="0">
                <a:solidFill>
                  <a:srgbClr val="3366FF"/>
                </a:solidFill>
                <a:latin typeface="宋体" panose="02010600030101010101" pitchFamily="2" charset="-122"/>
                <a:ea typeface="宋体" panose="02010600030101010101" pitchFamily="2" charset="-122"/>
              </a:rPr>
              <a:t>经济方面</a:t>
            </a:r>
            <a:r>
              <a:rPr lang="zh-CN" altLang="zh-CN" sz="2000" dirty="0">
                <a:latin typeface="宋体" panose="02010600030101010101" pitchFamily="2" charset="-122"/>
                <a:ea typeface="宋体" panose="02010600030101010101" pitchFamily="2" charset="-122"/>
              </a:rPr>
              <a:t>的可行性。分析员应该估计余下的每个可能的系统的开发成本和运行费用，并且估计相对于现有的系统而言这个系统可以节省的开支或可以增加的收入。</a:t>
            </a:r>
            <a:r>
              <a:rPr lang="zh-CN" altLang="en-US" sz="2000" dirty="0">
                <a:latin typeface="宋体" panose="02010600030101010101" pitchFamily="2" charset="-122"/>
                <a:ea typeface="宋体" panose="02010600030101010101" pitchFamily="2" charset="-122"/>
              </a:rPr>
              <a:t>（见</a:t>
            </a:r>
            <a:r>
              <a:rPr lang="en-US" altLang="zh-CN" sz="2000" dirty="0">
                <a:latin typeface="宋体" panose="02010600030101010101" pitchFamily="2" charset="-122"/>
                <a:ea typeface="宋体" panose="02010600030101010101" pitchFamily="2" charset="-122"/>
              </a:rPr>
              <a:t>13.2.3</a:t>
            </a:r>
            <a:r>
              <a:rPr lang="zh-CN" altLang="en-US" sz="2000" dirty="0">
                <a:latin typeface="宋体" panose="02010600030101010101" pitchFamily="2" charset="-122"/>
                <a:ea typeface="宋体" panose="02010600030101010101" pitchFamily="2" charset="-122"/>
              </a:rPr>
              <a:t>节）</a:t>
            </a:r>
            <a:endParaRPr lang="en-US" altLang="zh-CN" sz="2000" dirty="0">
              <a:latin typeface="宋体" panose="02010600030101010101" pitchFamily="2" charset="-122"/>
              <a:ea typeface="宋体" panose="02010600030101010101" pitchFamily="2" charset="-122"/>
            </a:endParaRPr>
          </a:p>
          <a:p>
            <a:pPr marL="535305" indent="-357505" eaLnBrk="1" hangingPunct="1">
              <a:spcAft>
                <a:spcPts val="1200"/>
              </a:spcAft>
              <a:buFont typeface="+mj-ea"/>
              <a:buAutoNum type="circleNumDbPlain"/>
            </a:pPr>
            <a:r>
              <a:rPr lang="zh-CN" altLang="zh-CN" sz="2000" dirty="0">
                <a:latin typeface="宋体" panose="02010600030101010101" pitchFamily="2" charset="-122"/>
                <a:ea typeface="宋体" panose="02010600030101010101" pitchFamily="2" charset="-122"/>
              </a:rPr>
              <a:t>最后为每个在</a:t>
            </a:r>
            <a:r>
              <a:rPr lang="zh-CN" altLang="zh-CN" sz="2000" b="1" dirty="0">
                <a:solidFill>
                  <a:srgbClr val="3366FF"/>
                </a:solidFill>
                <a:latin typeface="宋体" panose="02010600030101010101" pitchFamily="2" charset="-122"/>
                <a:ea typeface="宋体" panose="02010600030101010101" pitchFamily="2" charset="-122"/>
              </a:rPr>
              <a:t>技术、操作和经济</a:t>
            </a:r>
            <a:r>
              <a:rPr lang="zh-CN" altLang="zh-CN" sz="2000" dirty="0">
                <a:latin typeface="宋体" panose="02010600030101010101" pitchFamily="2" charset="-122"/>
                <a:ea typeface="宋体" panose="02010600030101010101" pitchFamily="2" charset="-122"/>
              </a:rPr>
              <a:t>等方面都可行的系统制定实现进度表，这个进度表不需要制定得很详细，通常只需要估计生命周期每个阶段的工作量。</a:t>
            </a:r>
            <a:endParaRPr lang="zh-CN" altLang="zh-CN" sz="2000" dirty="0">
              <a:latin typeface="宋体" panose="02010600030101010101" pitchFamily="2" charset="-122"/>
              <a:ea typeface="宋体" panose="02010600030101010101" pitchFamily="2" charset="-122"/>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468313" y="6350"/>
            <a:ext cx="8229600" cy="1143000"/>
          </a:xfrm>
        </p:spPr>
        <p:txBody>
          <a:bodyPr/>
          <a:lstStyle/>
          <a:p>
            <a:pPr>
              <a:defRPr/>
            </a:pPr>
            <a:r>
              <a:rPr lang="en-US" altLang="zh-CN" dirty="0">
                <a:solidFill>
                  <a:schemeClr val="bg1"/>
                </a:solidFill>
              </a:rPr>
              <a:t>2.2</a:t>
            </a:r>
            <a:r>
              <a:rPr lang="zh-CN" altLang="en-US" dirty="0">
                <a:solidFill>
                  <a:schemeClr val="bg1"/>
                </a:solidFill>
              </a:rPr>
              <a:t>  可行性研究的过程</a:t>
            </a:r>
            <a:endParaRPr lang="zh-CN" altLang="en-US" b="1" dirty="0"/>
          </a:p>
        </p:txBody>
      </p:sp>
      <p:sp>
        <p:nvSpPr>
          <p:cNvPr id="3" name="TextBox 2"/>
          <p:cNvSpPr txBox="1"/>
          <p:nvPr/>
        </p:nvSpPr>
        <p:spPr>
          <a:xfrm>
            <a:off x="428596" y="1571612"/>
            <a:ext cx="4319587" cy="52322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457200" indent="-457200">
              <a:defRPr/>
            </a:pPr>
            <a:r>
              <a:rPr lang="en-US" altLang="zh-CN" sz="2800" b="1" dirty="0">
                <a:solidFill>
                  <a:srgbClr val="C00000"/>
                </a:solidFill>
                <a:latin typeface="宋体" panose="02010600030101010101" pitchFamily="2" charset="-122"/>
                <a:ea typeface="宋体" panose="02010600030101010101" pitchFamily="2" charset="-122"/>
              </a:rPr>
              <a:t>6.</a:t>
            </a:r>
            <a:r>
              <a:rPr lang="zh-CN" altLang="zh-CN" sz="2800" b="1" dirty="0">
                <a:solidFill>
                  <a:srgbClr val="C00000"/>
                </a:solidFill>
                <a:latin typeface="宋体" panose="02010600030101010101" pitchFamily="2" charset="-122"/>
                <a:ea typeface="宋体" panose="02010600030101010101" pitchFamily="2" charset="-122"/>
              </a:rPr>
              <a:t>推荐行动方针</a:t>
            </a:r>
            <a:endParaRPr lang="en-US" altLang="zh-CN" sz="2800" b="1" dirty="0">
              <a:solidFill>
                <a:srgbClr val="C00000"/>
              </a:solidFill>
              <a:latin typeface="宋体" panose="02010600030101010101" pitchFamily="2" charset="-122"/>
              <a:ea typeface="宋体" panose="02010600030101010101" pitchFamily="2" charset="-122"/>
            </a:endParaRPr>
          </a:p>
        </p:txBody>
      </p:sp>
      <p:sp>
        <p:nvSpPr>
          <p:cNvPr id="4" name="TextBox 3"/>
          <p:cNvSpPr txBox="1"/>
          <p:nvPr/>
        </p:nvSpPr>
        <p:spPr>
          <a:xfrm>
            <a:off x="285720" y="2285992"/>
            <a:ext cx="8640762" cy="4362733"/>
          </a:xfrm>
          <a:prstGeom prst="rect">
            <a:avLst/>
          </a:prstGeom>
          <a:noFill/>
        </p:spPr>
        <p:txBody>
          <a:bodyPr>
            <a:spAutoFit/>
          </a:bodyPr>
          <a:lstStyle/>
          <a:p>
            <a:pPr marL="450850" indent="-273050" eaLnBrk="1" fontAlgn="auto" hangingPunct="1">
              <a:lnSpc>
                <a:spcPts val="3500"/>
              </a:lnSpc>
              <a:spcBef>
                <a:spcPts val="0"/>
              </a:spcBef>
              <a:spcAft>
                <a:spcPts val="600"/>
              </a:spcAft>
              <a:buFont typeface="Arial" panose="020B0604020202020204" pitchFamily="34" charset="0"/>
              <a:buChar char="•"/>
              <a:defRPr/>
            </a:pPr>
            <a:r>
              <a:rPr lang="zh-CN" altLang="zh-CN" sz="2400" dirty="0">
                <a:latin typeface="宋体" panose="02010600030101010101" pitchFamily="2" charset="-122"/>
                <a:ea typeface="宋体" panose="02010600030101010101" pitchFamily="2" charset="-122"/>
              </a:rPr>
              <a:t>根据可行性研究结果</a:t>
            </a:r>
            <a:r>
              <a:rPr lang="zh-CN" altLang="zh-CN" sz="2400" b="1" dirty="0">
                <a:solidFill>
                  <a:srgbClr val="3366FF"/>
                </a:solidFill>
                <a:latin typeface="宋体" panose="02010600030101010101" pitchFamily="2" charset="-122"/>
                <a:ea typeface="宋体" panose="02010600030101010101" pitchFamily="2" charset="-122"/>
              </a:rPr>
              <a:t>应该决定的一个关键性问题是： 是否继续进行这项开发工程？</a:t>
            </a:r>
            <a:endParaRPr lang="en-US" altLang="zh-CN" sz="2400" b="1" dirty="0">
              <a:solidFill>
                <a:srgbClr val="3366FF"/>
              </a:solidFill>
              <a:latin typeface="宋体" panose="02010600030101010101" pitchFamily="2" charset="-122"/>
              <a:ea typeface="宋体" panose="02010600030101010101" pitchFamily="2" charset="-122"/>
            </a:endParaRPr>
          </a:p>
          <a:p>
            <a:pPr marL="450850" indent="-273050" eaLnBrk="1" fontAlgn="auto" hangingPunct="1">
              <a:lnSpc>
                <a:spcPts val="3500"/>
              </a:lnSpc>
              <a:spcBef>
                <a:spcPts val="0"/>
              </a:spcBef>
              <a:spcAft>
                <a:spcPts val="600"/>
              </a:spcAft>
              <a:buFont typeface="Arial" panose="020B0604020202020204" pitchFamily="34" charset="0"/>
              <a:buChar char="•"/>
              <a:defRPr/>
            </a:pPr>
            <a:r>
              <a:rPr lang="zh-CN" altLang="zh-CN" sz="2400" b="1" dirty="0">
                <a:solidFill>
                  <a:srgbClr val="3366FF"/>
                </a:solidFill>
                <a:latin typeface="宋体" panose="02010600030101010101" pitchFamily="2" charset="-122"/>
                <a:ea typeface="宋体" panose="02010600030101010101" pitchFamily="2" charset="-122"/>
              </a:rPr>
              <a:t>分析员必须清楚地表明他对这个关键性决定的建议</a:t>
            </a:r>
            <a:r>
              <a:rPr lang="zh-CN" altLang="zh-CN" sz="2400" dirty="0">
                <a:solidFill>
                  <a:srgbClr val="3366FF"/>
                </a:solidFill>
                <a:latin typeface="宋体" panose="02010600030101010101" pitchFamily="2" charset="-122"/>
                <a:ea typeface="宋体" panose="02010600030101010101" pitchFamily="2" charset="-122"/>
              </a:rPr>
              <a:t>。</a:t>
            </a:r>
            <a:r>
              <a:rPr lang="zh-CN" altLang="zh-CN" sz="2400" dirty="0">
                <a:latin typeface="宋体" panose="02010600030101010101" pitchFamily="2" charset="-122"/>
                <a:ea typeface="宋体" panose="02010600030101010101" pitchFamily="2" charset="-122"/>
              </a:rPr>
              <a:t>如果分析员认为值得继续进行这项开发工程，那么他应该选择一种最好的解法，并且说明选择这个解决方案的理由。</a:t>
            </a:r>
            <a:endParaRPr lang="en-US" altLang="zh-CN" sz="2400" dirty="0">
              <a:latin typeface="宋体" panose="02010600030101010101" pitchFamily="2" charset="-122"/>
              <a:ea typeface="宋体" panose="02010600030101010101" pitchFamily="2" charset="-122"/>
            </a:endParaRPr>
          </a:p>
          <a:p>
            <a:pPr indent="457200" eaLnBrk="1" fontAlgn="auto" hangingPunct="1">
              <a:lnSpc>
                <a:spcPts val="3500"/>
              </a:lnSpc>
              <a:spcBef>
                <a:spcPts val="0"/>
              </a:spcBef>
              <a:spcAft>
                <a:spcPts val="600"/>
              </a:spcAft>
              <a:defRPr/>
            </a:pPr>
            <a:endParaRPr lang="en-US" altLang="zh-CN" sz="2400" dirty="0">
              <a:latin typeface="宋体" panose="02010600030101010101" pitchFamily="2" charset="-122"/>
              <a:ea typeface="宋体" panose="02010600030101010101" pitchFamily="2" charset="-122"/>
            </a:endParaRPr>
          </a:p>
          <a:p>
            <a:pPr indent="457200" eaLnBrk="1" fontAlgn="auto" hangingPunct="1">
              <a:lnSpc>
                <a:spcPts val="3500"/>
              </a:lnSpc>
              <a:spcBef>
                <a:spcPts val="0"/>
              </a:spcBef>
              <a:spcAft>
                <a:spcPts val="600"/>
              </a:spcAft>
              <a:defRPr/>
            </a:pPr>
            <a:r>
              <a:rPr lang="zh-CN" altLang="zh-CN" sz="2400" dirty="0">
                <a:latin typeface="宋体" panose="02010600030101010101" pitchFamily="2" charset="-122"/>
                <a:ea typeface="宋体" panose="02010600030101010101" pitchFamily="2" charset="-122"/>
              </a:rPr>
              <a:t>通常客户主要根据经济上是否划算决定是否投资于一项开发工程，因此分析员对于所推荐的系统必须进行比较仔细的成本</a:t>
            </a:r>
            <a:r>
              <a:rPr lang="en-US" altLang="zh-CN" sz="2400" dirty="0">
                <a:latin typeface="宋体" panose="02010600030101010101" pitchFamily="2" charset="-122"/>
                <a:ea typeface="宋体" panose="02010600030101010101" pitchFamily="2" charset="-122"/>
              </a:rPr>
              <a:t>/</a:t>
            </a:r>
            <a:r>
              <a:rPr lang="zh-CN" altLang="zh-CN" sz="2400" dirty="0">
                <a:latin typeface="宋体" panose="02010600030101010101" pitchFamily="2" charset="-122"/>
                <a:ea typeface="宋体" panose="02010600030101010101" pitchFamily="2" charset="-122"/>
              </a:rPr>
              <a:t>效益分析。</a:t>
            </a:r>
            <a:endParaRPr lang="zh-CN" altLang="zh-CN" sz="2400" dirty="0">
              <a:latin typeface="宋体" panose="02010600030101010101" pitchFamily="2" charset="-122"/>
              <a:ea typeface="宋体" panose="02010600030101010101" pitchFamily="2" charset="-122"/>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468313" y="6350"/>
            <a:ext cx="8229600" cy="1143000"/>
          </a:xfrm>
        </p:spPr>
        <p:txBody>
          <a:bodyPr/>
          <a:lstStyle/>
          <a:p>
            <a:pPr>
              <a:defRPr/>
            </a:pPr>
            <a:r>
              <a:rPr lang="en-US" altLang="zh-CN" b="1" dirty="0">
                <a:latin typeface="+mn-ea"/>
                <a:ea typeface="+mn-ea"/>
              </a:rPr>
              <a:t>2.2</a:t>
            </a:r>
            <a:r>
              <a:rPr lang="en-US" altLang="zh-CN" b="1" dirty="0"/>
              <a:t> </a:t>
            </a:r>
            <a:r>
              <a:rPr lang="zh-CN" altLang="en-US" b="1" dirty="0"/>
              <a:t>可行性研究过程</a:t>
            </a:r>
            <a:endParaRPr lang="zh-CN" altLang="en-US" b="1" dirty="0"/>
          </a:p>
        </p:txBody>
      </p:sp>
      <p:sp>
        <p:nvSpPr>
          <p:cNvPr id="3" name="TextBox 2"/>
          <p:cNvSpPr txBox="1"/>
          <p:nvPr/>
        </p:nvSpPr>
        <p:spPr>
          <a:xfrm>
            <a:off x="428596" y="1526252"/>
            <a:ext cx="4319587" cy="52322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en-US" altLang="zh-CN" sz="2800" b="1" dirty="0">
                <a:solidFill>
                  <a:srgbClr val="C00000"/>
                </a:solidFill>
                <a:latin typeface="宋体" panose="02010600030101010101" pitchFamily="2" charset="-122"/>
                <a:ea typeface="宋体" panose="02010600030101010101" pitchFamily="2" charset="-122"/>
              </a:rPr>
              <a:t>7.</a:t>
            </a:r>
            <a:r>
              <a:rPr lang="zh-CN" altLang="zh-CN" sz="2800" b="1" dirty="0">
                <a:solidFill>
                  <a:srgbClr val="C00000"/>
                </a:solidFill>
                <a:latin typeface="宋体" panose="02010600030101010101" pitchFamily="2" charset="-122"/>
                <a:ea typeface="宋体" panose="02010600030101010101" pitchFamily="2" charset="-122"/>
              </a:rPr>
              <a:t>草拟开发计划</a:t>
            </a:r>
            <a:endParaRPr lang="zh-CN" altLang="zh-CN" sz="2800" b="1" dirty="0">
              <a:solidFill>
                <a:srgbClr val="C00000"/>
              </a:solidFill>
              <a:latin typeface="宋体" panose="02010600030101010101" pitchFamily="2" charset="-122"/>
              <a:ea typeface="宋体" panose="02010600030101010101" pitchFamily="2" charset="-122"/>
            </a:endParaRPr>
          </a:p>
        </p:txBody>
      </p:sp>
      <p:sp>
        <p:nvSpPr>
          <p:cNvPr id="34820" name="TextBox 3"/>
          <p:cNvSpPr txBox="1">
            <a:spLocks noChangeArrowheads="1"/>
          </p:cNvSpPr>
          <p:nvPr/>
        </p:nvSpPr>
        <p:spPr bwMode="auto">
          <a:xfrm>
            <a:off x="428596" y="2285992"/>
            <a:ext cx="8248678" cy="2725105"/>
          </a:xfrm>
          <a:prstGeom prst="rect">
            <a:avLst/>
          </a:prstGeom>
          <a:noFill/>
          <a:ln w="9525">
            <a:noFill/>
            <a:miter lim="800000"/>
          </a:ln>
        </p:spPr>
        <p:txBody>
          <a:bodyPr wrap="square">
            <a:spAutoFit/>
          </a:bodyPr>
          <a:lstStyle/>
          <a:p>
            <a:pPr marL="177800" indent="279400" eaLnBrk="1" hangingPunct="1">
              <a:lnSpc>
                <a:spcPts val="3500"/>
              </a:lnSpc>
              <a:buFont typeface="Arial" panose="020B0604020202020204" pitchFamily="34" charset="0"/>
              <a:buChar char="•"/>
            </a:pPr>
            <a:r>
              <a:rPr lang="zh-CN" altLang="zh-CN" sz="2400" dirty="0">
                <a:latin typeface="宋体" panose="02010600030101010101" pitchFamily="2" charset="-122"/>
                <a:ea typeface="宋体" panose="02010600030101010101" pitchFamily="2" charset="-122"/>
              </a:rPr>
              <a:t>分析员应该为所推荐的方案草拟一份开发计划</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177800" indent="279400" eaLnBrk="1" hangingPunct="1">
              <a:lnSpc>
                <a:spcPts val="3500"/>
              </a:lnSpc>
              <a:buFont typeface="Arial" panose="020B0604020202020204" pitchFamily="34" charset="0"/>
              <a:buChar char="•"/>
            </a:pPr>
            <a:r>
              <a:rPr lang="zh-CN" altLang="zh-CN" sz="2400" dirty="0">
                <a:latin typeface="宋体" panose="02010600030101010101" pitchFamily="2" charset="-122"/>
                <a:ea typeface="宋体" panose="02010600030101010101" pitchFamily="2" charset="-122"/>
              </a:rPr>
              <a:t>制定</a:t>
            </a:r>
            <a:r>
              <a:rPr lang="zh-CN" altLang="zh-CN" sz="2400" dirty="0">
                <a:solidFill>
                  <a:srgbClr val="3366FF"/>
                </a:solidFill>
                <a:latin typeface="宋体" panose="02010600030101010101" pitchFamily="2" charset="-122"/>
                <a:ea typeface="宋体" panose="02010600030101010101" pitchFamily="2" charset="-122"/>
              </a:rPr>
              <a:t>工程进度表</a:t>
            </a:r>
            <a:endParaRPr lang="en-US" altLang="zh-CN" sz="2400" dirty="0">
              <a:solidFill>
                <a:srgbClr val="3366FF"/>
              </a:solidFill>
              <a:latin typeface="宋体" panose="02010600030101010101" pitchFamily="2" charset="-122"/>
              <a:ea typeface="宋体" panose="02010600030101010101" pitchFamily="2" charset="-122"/>
            </a:endParaRPr>
          </a:p>
          <a:p>
            <a:pPr marL="177800" indent="279400" eaLnBrk="1" hangingPunct="1">
              <a:lnSpc>
                <a:spcPts val="3500"/>
              </a:lnSpc>
              <a:buFont typeface="Arial" panose="020B0604020202020204" pitchFamily="34" charset="0"/>
              <a:buChar char="•"/>
            </a:pPr>
            <a:r>
              <a:rPr lang="zh-CN" altLang="zh-CN" sz="2400" dirty="0">
                <a:latin typeface="宋体" panose="02010600030101010101" pitchFamily="2" charset="-122"/>
                <a:ea typeface="宋体" panose="02010600030101010101" pitchFamily="2" charset="-122"/>
              </a:rPr>
              <a:t>估计</a:t>
            </a:r>
            <a:r>
              <a:rPr lang="zh-CN" altLang="zh-CN" sz="2400" dirty="0">
                <a:solidFill>
                  <a:srgbClr val="3366FF"/>
                </a:solidFill>
                <a:latin typeface="宋体" panose="02010600030101010101" pitchFamily="2" charset="-122"/>
                <a:ea typeface="宋体" panose="02010600030101010101" pitchFamily="2" charset="-122"/>
              </a:rPr>
              <a:t>对各类开发人员和各种资源的需要</a:t>
            </a:r>
            <a:r>
              <a:rPr lang="zh-CN" altLang="zh-CN" sz="2400" dirty="0">
                <a:latin typeface="宋体" panose="02010600030101010101" pitchFamily="2" charset="-122"/>
                <a:ea typeface="宋体" panose="02010600030101010101" pitchFamily="2" charset="-122"/>
              </a:rPr>
              <a:t>情况</a:t>
            </a:r>
            <a:endParaRPr lang="en-US" altLang="zh-CN" sz="2400" dirty="0">
              <a:latin typeface="宋体" panose="02010600030101010101" pitchFamily="2" charset="-122"/>
              <a:ea typeface="宋体" panose="02010600030101010101" pitchFamily="2" charset="-122"/>
            </a:endParaRPr>
          </a:p>
          <a:p>
            <a:pPr marL="177800" indent="279400" eaLnBrk="1" hangingPunct="1">
              <a:lnSpc>
                <a:spcPts val="3500"/>
              </a:lnSpc>
              <a:buFont typeface="Arial" panose="020B0604020202020204" pitchFamily="34" charset="0"/>
              <a:buChar char="•"/>
            </a:pPr>
            <a:r>
              <a:rPr lang="zh-CN" altLang="zh-CN" sz="2400" dirty="0">
                <a:latin typeface="宋体" panose="02010600030101010101" pitchFamily="2" charset="-122"/>
                <a:ea typeface="宋体" panose="02010600030101010101" pitchFamily="2" charset="-122"/>
              </a:rPr>
              <a:t>指明</a:t>
            </a:r>
            <a:r>
              <a:rPr lang="zh-CN" altLang="en-US" sz="2400" dirty="0">
                <a:latin typeface="宋体" panose="02010600030101010101" pitchFamily="2" charset="-122"/>
                <a:ea typeface="宋体" panose="02010600030101010101" pitchFamily="2" charset="-122"/>
              </a:rPr>
              <a:t>人员和资源</a:t>
            </a:r>
            <a:r>
              <a:rPr lang="zh-CN" altLang="zh-CN" sz="2400" dirty="0">
                <a:latin typeface="宋体" panose="02010600030101010101" pitchFamily="2" charset="-122"/>
                <a:ea typeface="宋体" panose="02010600030101010101" pitchFamily="2" charset="-122"/>
              </a:rPr>
              <a:t>什么时候使用以及使用多长时间</a:t>
            </a:r>
            <a:endParaRPr lang="en-US" altLang="zh-CN" sz="2400" dirty="0">
              <a:latin typeface="宋体" panose="02010600030101010101" pitchFamily="2" charset="-122"/>
              <a:ea typeface="宋体" panose="02010600030101010101" pitchFamily="2" charset="-122"/>
            </a:endParaRPr>
          </a:p>
          <a:p>
            <a:pPr marL="177800" indent="279400" eaLnBrk="1" hangingPunct="1">
              <a:lnSpc>
                <a:spcPts val="3500"/>
              </a:lnSpc>
              <a:buFont typeface="Arial" panose="020B0604020202020204" pitchFamily="34" charset="0"/>
              <a:buChar char="•"/>
            </a:pPr>
            <a:r>
              <a:rPr lang="zh-CN" altLang="zh-CN" sz="2400" dirty="0">
                <a:latin typeface="宋体" panose="02010600030101010101" pitchFamily="2" charset="-122"/>
                <a:ea typeface="宋体" panose="02010600030101010101" pitchFamily="2" charset="-122"/>
              </a:rPr>
              <a:t>此外还应该估计</a:t>
            </a:r>
            <a:r>
              <a:rPr lang="zh-CN" altLang="zh-CN" sz="2400" dirty="0">
                <a:solidFill>
                  <a:srgbClr val="3366FF"/>
                </a:solidFill>
                <a:latin typeface="宋体" panose="02010600030101010101" pitchFamily="2" charset="-122"/>
                <a:ea typeface="宋体" panose="02010600030101010101" pitchFamily="2" charset="-122"/>
              </a:rPr>
              <a:t>系统生命周期每个阶段的成本</a:t>
            </a:r>
            <a:endParaRPr lang="en-US" altLang="zh-CN" sz="2400" dirty="0">
              <a:latin typeface="宋体" panose="02010600030101010101" pitchFamily="2" charset="-122"/>
              <a:ea typeface="宋体" panose="02010600030101010101" pitchFamily="2" charset="-122"/>
            </a:endParaRPr>
          </a:p>
          <a:p>
            <a:pPr marL="177800" indent="279400" eaLnBrk="1" hangingPunct="1">
              <a:lnSpc>
                <a:spcPts val="3500"/>
              </a:lnSpc>
              <a:buFont typeface="Arial" panose="020B0604020202020204" pitchFamily="34" charset="0"/>
              <a:buChar char="•"/>
            </a:pPr>
            <a:r>
              <a:rPr lang="zh-CN" altLang="zh-CN" sz="2400" dirty="0">
                <a:latin typeface="宋体" panose="02010600030101010101" pitchFamily="2" charset="-122"/>
                <a:ea typeface="宋体" panose="02010600030101010101" pitchFamily="2" charset="-122"/>
              </a:rPr>
              <a:t>给出下一个阶段</a:t>
            </a:r>
            <a:r>
              <a:rPr lang="en-US" altLang="zh-CN" sz="2400" dirty="0">
                <a:latin typeface="宋体" panose="02010600030101010101" pitchFamily="2" charset="-122"/>
                <a:ea typeface="宋体" panose="02010600030101010101" pitchFamily="2" charset="-122"/>
              </a:rPr>
              <a:t>(</a:t>
            </a:r>
            <a:r>
              <a:rPr lang="zh-CN" altLang="zh-CN" sz="2400" dirty="0">
                <a:latin typeface="宋体" panose="02010600030101010101" pitchFamily="2" charset="-122"/>
                <a:ea typeface="宋体" panose="02010600030101010101" pitchFamily="2" charset="-122"/>
              </a:rPr>
              <a:t>需求分析</a:t>
            </a:r>
            <a:r>
              <a:rPr lang="en-US" altLang="zh-CN" sz="2400" dirty="0">
                <a:latin typeface="宋体" panose="02010600030101010101" pitchFamily="2" charset="-122"/>
                <a:ea typeface="宋体" panose="02010600030101010101" pitchFamily="2" charset="-122"/>
              </a:rPr>
              <a:t>)</a:t>
            </a:r>
            <a:r>
              <a:rPr lang="zh-CN" altLang="zh-CN" sz="2400" dirty="0">
                <a:latin typeface="宋体" panose="02010600030101010101" pitchFamily="2" charset="-122"/>
                <a:ea typeface="宋体" panose="02010600030101010101" pitchFamily="2" charset="-122"/>
              </a:rPr>
              <a:t>的详细进度表和成本估计。</a:t>
            </a:r>
            <a:endParaRPr lang="zh-CN" altLang="zh-CN" sz="2400" dirty="0">
              <a:latin typeface="宋体" panose="02010600030101010101" pitchFamily="2" charset="-122"/>
              <a:ea typeface="宋体" panose="02010600030101010101" pitchFamily="2" charset="-122"/>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468313" y="6350"/>
            <a:ext cx="8229600" cy="1143000"/>
          </a:xfrm>
        </p:spPr>
        <p:txBody>
          <a:bodyPr/>
          <a:lstStyle/>
          <a:p>
            <a:pPr>
              <a:defRPr/>
            </a:pPr>
            <a:r>
              <a:rPr lang="en-US" altLang="zh-CN" b="1" dirty="0">
                <a:latin typeface="+mn-ea"/>
                <a:ea typeface="+mn-ea"/>
              </a:rPr>
              <a:t>2.2</a:t>
            </a:r>
            <a:r>
              <a:rPr lang="en-US" altLang="zh-CN" b="1" dirty="0"/>
              <a:t> </a:t>
            </a:r>
            <a:r>
              <a:rPr lang="zh-CN" altLang="en-US" b="1" dirty="0"/>
              <a:t>可行性研究过程</a:t>
            </a:r>
            <a:endParaRPr lang="zh-CN" altLang="en-US" b="1" dirty="0"/>
          </a:p>
        </p:txBody>
      </p:sp>
      <p:sp>
        <p:nvSpPr>
          <p:cNvPr id="7" name="TextBox 6"/>
          <p:cNvSpPr txBox="1"/>
          <p:nvPr/>
        </p:nvSpPr>
        <p:spPr>
          <a:xfrm>
            <a:off x="500034" y="1643050"/>
            <a:ext cx="6429420"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eaLnBrk="1" fontAlgn="auto" hangingPunct="1">
              <a:spcBef>
                <a:spcPts val="0"/>
              </a:spcBef>
              <a:spcAft>
                <a:spcPts val="0"/>
              </a:spcAft>
              <a:defRPr/>
            </a:pPr>
            <a:r>
              <a:rPr lang="en-US" altLang="zh-CN" sz="2800" b="1" dirty="0">
                <a:solidFill>
                  <a:srgbClr val="C00000"/>
                </a:solidFill>
                <a:latin typeface="宋体" panose="02010600030101010101" pitchFamily="2" charset="-122"/>
                <a:ea typeface="宋体" panose="02010600030101010101" pitchFamily="2" charset="-122"/>
              </a:rPr>
              <a:t>8. </a:t>
            </a:r>
            <a:r>
              <a:rPr lang="zh-CN" altLang="zh-CN" sz="2800" b="1" dirty="0">
                <a:solidFill>
                  <a:srgbClr val="C00000"/>
                </a:solidFill>
                <a:latin typeface="宋体" panose="02010600030101010101" pitchFamily="2" charset="-122"/>
                <a:ea typeface="宋体" panose="02010600030101010101" pitchFamily="2" charset="-122"/>
              </a:rPr>
              <a:t>书写</a:t>
            </a:r>
            <a:r>
              <a:rPr lang="zh-CN" altLang="en-US" sz="2800" b="1" dirty="0">
                <a:solidFill>
                  <a:srgbClr val="C00000"/>
                </a:solidFill>
                <a:latin typeface="宋体" panose="02010600030101010101" pitchFamily="2" charset="-122"/>
                <a:ea typeface="宋体" panose="02010600030101010101" pitchFamily="2" charset="-122"/>
              </a:rPr>
              <a:t>可行性研究报告</a:t>
            </a:r>
            <a:endParaRPr lang="zh-CN" altLang="zh-CN" sz="2800" b="1" dirty="0">
              <a:solidFill>
                <a:srgbClr val="C00000"/>
              </a:solidFill>
              <a:latin typeface="宋体" panose="02010600030101010101" pitchFamily="2" charset="-122"/>
              <a:ea typeface="宋体" panose="02010600030101010101" pitchFamily="2" charset="-122"/>
            </a:endParaRPr>
          </a:p>
        </p:txBody>
      </p:sp>
      <p:sp>
        <p:nvSpPr>
          <p:cNvPr id="34822" name="TextBox 8"/>
          <p:cNvSpPr txBox="1">
            <a:spLocks noChangeArrowheads="1"/>
          </p:cNvSpPr>
          <p:nvPr/>
        </p:nvSpPr>
        <p:spPr bwMode="auto">
          <a:xfrm>
            <a:off x="357158" y="2643182"/>
            <a:ext cx="8215370" cy="1631216"/>
          </a:xfrm>
          <a:prstGeom prst="rect">
            <a:avLst/>
          </a:prstGeom>
          <a:noFill/>
          <a:ln w="9525">
            <a:noFill/>
            <a:miter lim="800000"/>
          </a:ln>
        </p:spPr>
        <p:txBody>
          <a:bodyPr wrap="square">
            <a:spAutoFit/>
          </a:bodyPr>
          <a:lstStyle/>
          <a:p>
            <a:pPr indent="457200" eaLnBrk="1" hangingPunct="1">
              <a:lnSpc>
                <a:spcPts val="4000"/>
              </a:lnSpc>
            </a:pPr>
            <a:r>
              <a:rPr lang="zh-CN" altLang="zh-CN" sz="2400" dirty="0">
                <a:latin typeface="宋体" panose="02010600030101010101" pitchFamily="2" charset="-122"/>
                <a:ea typeface="宋体" panose="02010600030101010101" pitchFamily="2" charset="-122"/>
              </a:rPr>
              <a:t>把上述可行性研究各个步骤的工作结果写成清晰的文档，请用户、客户组织的负责人及评审组审查，以决定</a:t>
            </a:r>
            <a:r>
              <a:rPr lang="zh-CN" altLang="zh-CN" sz="2400" b="1" dirty="0">
                <a:solidFill>
                  <a:srgbClr val="3366FF"/>
                </a:solidFill>
                <a:latin typeface="宋体" panose="02010600030101010101" pitchFamily="2" charset="-122"/>
                <a:ea typeface="宋体" panose="02010600030101010101" pitchFamily="2" charset="-122"/>
              </a:rPr>
              <a:t>是否继续这项工程</a:t>
            </a:r>
            <a:r>
              <a:rPr lang="zh-CN" altLang="en-US" sz="2400" dirty="0">
                <a:latin typeface="宋体" panose="02010600030101010101" pitchFamily="2" charset="-122"/>
                <a:ea typeface="宋体" panose="02010600030101010101" pitchFamily="2" charset="-122"/>
              </a:rPr>
              <a:t>以</a:t>
            </a:r>
            <a:r>
              <a:rPr lang="zh-CN" altLang="zh-CN" sz="2400" dirty="0">
                <a:latin typeface="宋体" panose="02010600030101010101" pitchFamily="2" charset="-122"/>
                <a:ea typeface="宋体" panose="02010600030101010101" pitchFamily="2" charset="-122"/>
              </a:rPr>
              <a:t>及</a:t>
            </a:r>
            <a:r>
              <a:rPr lang="zh-CN" altLang="zh-CN" sz="2400" b="1" dirty="0">
                <a:solidFill>
                  <a:srgbClr val="3366FF"/>
                </a:solidFill>
                <a:latin typeface="宋体" panose="02010600030101010101" pitchFamily="2" charset="-122"/>
                <a:ea typeface="宋体" panose="02010600030101010101" pitchFamily="2" charset="-122"/>
              </a:rPr>
              <a:t>是否接受分析员推荐的方案</a:t>
            </a:r>
            <a:r>
              <a:rPr lang="zh-CN" altLang="zh-CN" sz="2400" dirty="0">
                <a:latin typeface="宋体" panose="02010600030101010101" pitchFamily="2" charset="-122"/>
                <a:ea typeface="宋体" panose="02010600030101010101" pitchFamily="2" charset="-122"/>
              </a:rPr>
              <a:t>。</a:t>
            </a:r>
            <a:endParaRPr lang="zh-CN" altLang="zh-CN" sz="2400" dirty="0">
              <a:latin typeface="宋体" panose="02010600030101010101" pitchFamily="2" charset="-122"/>
              <a:ea typeface="宋体" panose="02010600030101010101" pitchFamily="2" charset="-122"/>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noGrp="1"/>
          </p:cNvSpPr>
          <p:nvPr>
            <p:ph type="title"/>
          </p:nvPr>
        </p:nvSpPr>
        <p:spPr>
          <a:xfrm>
            <a:off x="395288" y="214298"/>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dirty="0">
                <a:solidFill>
                  <a:schemeClr val="bg1"/>
                </a:solidFill>
              </a:rPr>
              <a:t>第</a:t>
            </a:r>
            <a:r>
              <a:rPr lang="en-US" altLang="zh-CN" dirty="0">
                <a:solidFill>
                  <a:schemeClr val="bg1"/>
                </a:solidFill>
              </a:rPr>
              <a:t>2</a:t>
            </a:r>
            <a:r>
              <a:rPr lang="zh-CN" altLang="en-US" dirty="0">
                <a:solidFill>
                  <a:schemeClr val="bg1"/>
                </a:solidFill>
              </a:rPr>
              <a:t>章  项目的可行性研究</a:t>
            </a:r>
            <a:endParaRPr lang="es-HN" b="1" dirty="0">
              <a:latin typeface="+mn-ea"/>
              <a:ea typeface="+mn-ea"/>
            </a:endParaRPr>
          </a:p>
        </p:txBody>
      </p:sp>
      <p:sp>
        <p:nvSpPr>
          <p:cNvPr id="5" name="矩形 4"/>
          <p:cNvSpPr/>
          <p:nvPr/>
        </p:nvSpPr>
        <p:spPr>
          <a:xfrm>
            <a:off x="785786" y="1928802"/>
            <a:ext cx="7893050" cy="2074414"/>
          </a:xfrm>
          <a:prstGeom prst="rect">
            <a:avLst/>
          </a:prstGeom>
        </p:spPr>
        <p:txBody>
          <a:bodyPr>
            <a:spAutoFit/>
          </a:bodyPr>
          <a:lstStyle/>
          <a:p>
            <a:pPr eaLnBrk="1" fontAlgn="auto" hangingPunct="1">
              <a:lnSpc>
                <a:spcPct val="120000"/>
              </a:lnSpc>
              <a:spcBef>
                <a:spcPct val="50000"/>
              </a:spcBef>
              <a:spcAft>
                <a:spcPts val="0"/>
              </a:spcAft>
              <a:defRPr/>
            </a:pPr>
            <a:r>
              <a:rPr kumimoji="1" lang="en-US" altLang="zh-CN" sz="2800" b="1" kern="0" dirty="0">
                <a:latin typeface="+mn-ea"/>
                <a:ea typeface="+mn-ea"/>
              </a:rPr>
              <a:t>2.1 </a:t>
            </a:r>
            <a:r>
              <a:rPr kumimoji="1" lang="zh-CN" altLang="en-US" sz="2800" b="1" kern="0" dirty="0">
                <a:latin typeface="+mn-ea"/>
                <a:ea typeface="+mn-ea"/>
              </a:rPr>
              <a:t>可行性研究的任务</a:t>
            </a:r>
            <a:endParaRPr kumimoji="1" lang="en-US" altLang="zh-CN" sz="2800" b="1" kern="0" dirty="0">
              <a:latin typeface="+mn-ea"/>
              <a:ea typeface="+mn-ea"/>
            </a:endParaRPr>
          </a:p>
          <a:p>
            <a:pPr eaLnBrk="1" fontAlgn="auto" hangingPunct="1">
              <a:lnSpc>
                <a:spcPct val="120000"/>
              </a:lnSpc>
              <a:spcBef>
                <a:spcPct val="50000"/>
              </a:spcBef>
              <a:spcAft>
                <a:spcPts val="0"/>
              </a:spcAft>
              <a:defRPr/>
            </a:pPr>
            <a:r>
              <a:rPr kumimoji="1" lang="en-US" altLang="zh-CN" sz="2800" b="1" kern="0" dirty="0">
                <a:latin typeface="+mn-ea"/>
                <a:ea typeface="+mn-ea"/>
              </a:rPr>
              <a:t>2.2 </a:t>
            </a:r>
            <a:r>
              <a:rPr kumimoji="1" lang="zh-CN" altLang="en-US" sz="2800" b="1" kern="0" dirty="0">
                <a:latin typeface="+mn-ea"/>
                <a:ea typeface="+mn-ea"/>
              </a:rPr>
              <a:t>可行性研究过程</a:t>
            </a:r>
            <a:endParaRPr kumimoji="1" lang="en-US" altLang="zh-CN" sz="2800" b="1" kern="0" dirty="0">
              <a:latin typeface="+mn-ea"/>
              <a:ea typeface="+mn-ea"/>
            </a:endParaRPr>
          </a:p>
          <a:p>
            <a:pPr eaLnBrk="1" fontAlgn="auto" hangingPunct="1">
              <a:lnSpc>
                <a:spcPct val="120000"/>
              </a:lnSpc>
              <a:spcBef>
                <a:spcPct val="50000"/>
              </a:spcBef>
              <a:spcAft>
                <a:spcPts val="0"/>
              </a:spcAft>
              <a:defRPr/>
            </a:pPr>
            <a:r>
              <a:rPr kumimoji="1" lang="en-US" altLang="zh-CN" sz="2800" b="1" kern="0" dirty="0">
                <a:latin typeface="+mn-ea"/>
                <a:ea typeface="+mn-ea"/>
              </a:rPr>
              <a:t>2.3 </a:t>
            </a:r>
            <a:r>
              <a:rPr kumimoji="1" lang="zh-CN" altLang="en-US" sz="2800" b="1" kern="0" dirty="0">
                <a:latin typeface="+mn-ea"/>
                <a:ea typeface="+mn-ea"/>
              </a:rPr>
              <a:t>系统</a:t>
            </a:r>
            <a:r>
              <a:rPr kumimoji="1" lang="zh-CN" altLang="en-US" sz="2800" b="1" kern="0" dirty="0">
                <a:latin typeface="+mn-ea"/>
              </a:rPr>
              <a:t>的描述</a:t>
            </a:r>
            <a:endParaRPr kumimoji="1" lang="en-US" altLang="zh-CN" sz="2800" b="1" kern="0" dirty="0">
              <a:latin typeface="+mn-ea"/>
              <a:ea typeface="+mn-ea"/>
            </a:endParaRPr>
          </a:p>
        </p:txBody>
      </p:sp>
      <p:sp>
        <p:nvSpPr>
          <p:cNvPr id="6" name="矩形 5"/>
          <p:cNvSpPr/>
          <p:nvPr/>
        </p:nvSpPr>
        <p:spPr>
          <a:xfrm>
            <a:off x="857224" y="342900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等腰三角形 7"/>
          <p:cNvSpPr/>
          <p:nvPr/>
        </p:nvSpPr>
        <p:spPr>
          <a:xfrm rot="5400000">
            <a:off x="233332" y="3481388"/>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bg1"/>
                </a:solidFill>
              </a:rPr>
              <a:t>2.3</a:t>
            </a:r>
            <a:r>
              <a:rPr lang="zh-CN" altLang="en-US" dirty="0">
                <a:solidFill>
                  <a:schemeClr val="bg1"/>
                </a:solidFill>
              </a:rPr>
              <a:t>  系统的描述</a:t>
            </a:r>
            <a:endParaRPr lang="zh-CN" altLang="en-US" dirty="0"/>
          </a:p>
        </p:txBody>
      </p:sp>
      <p:sp>
        <p:nvSpPr>
          <p:cNvPr id="3" name="内容占位符 2"/>
          <p:cNvSpPr>
            <a:spLocks noGrp="1"/>
          </p:cNvSpPr>
          <p:nvPr>
            <p:ph idx="1"/>
          </p:nvPr>
        </p:nvSpPr>
        <p:spPr/>
        <p:txBody>
          <a:bodyPr/>
          <a:lstStyle/>
          <a:p>
            <a:pPr marL="0" lvl="1" indent="457200">
              <a:buNone/>
            </a:pPr>
            <a:r>
              <a:rPr lang="zh-CN" altLang="en-US" dirty="0">
                <a:latin typeface="宋体" panose="02010600030101010101" pitchFamily="2" charset="-122"/>
                <a:ea typeface="宋体" panose="02010600030101010101" pitchFamily="2" charset="-122"/>
              </a:rPr>
              <a:t>在进行可行性分析时，首先需要对</a:t>
            </a:r>
            <a:r>
              <a:rPr lang="zh-CN" altLang="en-US" dirty="0">
                <a:solidFill>
                  <a:srgbClr val="C00000"/>
                </a:solidFill>
                <a:latin typeface="宋体" panose="02010600030101010101" pitchFamily="2" charset="-122"/>
                <a:ea typeface="宋体" panose="02010600030101010101" pitchFamily="2" charset="-122"/>
              </a:rPr>
              <a:t>当前系统</a:t>
            </a:r>
            <a:r>
              <a:rPr lang="zh-CN" altLang="en-US" dirty="0">
                <a:latin typeface="宋体" panose="02010600030101010101" pitchFamily="2" charset="-122"/>
                <a:ea typeface="宋体" panose="02010600030101010101" pitchFamily="2" charset="-122"/>
              </a:rPr>
              <a:t>及</a:t>
            </a:r>
            <a:r>
              <a:rPr lang="zh-CN" altLang="en-US" dirty="0">
                <a:solidFill>
                  <a:srgbClr val="C00000"/>
                </a:solidFill>
                <a:latin typeface="宋体" panose="02010600030101010101" pitchFamily="2" charset="-122"/>
                <a:ea typeface="宋体" panose="02010600030101010101" pitchFamily="2" charset="-122"/>
              </a:rPr>
              <a:t>目标系统</a:t>
            </a:r>
            <a:r>
              <a:rPr lang="zh-CN" altLang="en-US" dirty="0">
                <a:latin typeface="宋体" panose="02010600030101010101" pitchFamily="2" charset="-122"/>
                <a:ea typeface="宋体" panose="02010600030101010101" pitchFamily="2" charset="-122"/>
              </a:rPr>
              <a:t>进行描述，给出它们的逻辑模型，通常用</a:t>
            </a:r>
            <a:r>
              <a:rPr lang="zh-CN" altLang="en-US" b="1" dirty="0">
                <a:solidFill>
                  <a:srgbClr val="0000CC"/>
                </a:solidFill>
                <a:latin typeface="宋体" panose="02010600030101010101" pitchFamily="2" charset="-122"/>
                <a:ea typeface="宋体" panose="02010600030101010101" pitchFamily="2" charset="-122"/>
              </a:rPr>
              <a:t>系统流程图、数据流图和数据字典</a:t>
            </a:r>
            <a:r>
              <a:rPr lang="zh-CN" altLang="en-US" dirty="0">
                <a:latin typeface="宋体" panose="02010600030101010101" pitchFamily="2" charset="-122"/>
                <a:ea typeface="宋体" panose="02010600030101010101" pitchFamily="2" charset="-122"/>
              </a:rPr>
              <a:t>来描述所要开发的系统，描述项目的处理流程、范围、功能和等。</a:t>
            </a:r>
            <a:endParaRPr lang="en-US" altLang="zh-CN" dirty="0">
              <a:latin typeface="宋体" panose="02010600030101010101" pitchFamily="2" charset="-122"/>
              <a:ea typeface="宋体" panose="02010600030101010101" pitchFamily="2" charset="-122"/>
            </a:endParaRPr>
          </a:p>
          <a:p>
            <a:pPr lvl="1">
              <a:buNone/>
            </a:pPr>
            <a:r>
              <a:rPr lang="zh-CN" altLang="en-US" dirty="0">
                <a:latin typeface="宋体" panose="02010600030101010101" pitchFamily="2" charset="-122"/>
                <a:ea typeface="宋体" panose="02010600030101010101" pitchFamily="2" charset="-122"/>
              </a:rPr>
              <a:t>对系统的描述常用的方法有：</a:t>
            </a:r>
            <a:endParaRPr lang="en-US" altLang="zh-CN" dirty="0">
              <a:latin typeface="宋体" panose="02010600030101010101" pitchFamily="2" charset="-122"/>
              <a:ea typeface="宋体" panose="02010600030101010101" pitchFamily="2" charset="-122"/>
            </a:endParaRPr>
          </a:p>
          <a:p>
            <a:pPr marL="1143000" lvl="1" indent="-514350">
              <a:buFont typeface="+mj-ea"/>
              <a:buAutoNum type="circleNumDbPlain"/>
            </a:pPr>
            <a:r>
              <a:rPr lang="zh-CN" altLang="en-US" dirty="0">
                <a:latin typeface="宋体" panose="02010600030101010101" pitchFamily="2" charset="-122"/>
                <a:ea typeface="宋体" panose="02010600030101010101" pitchFamily="2" charset="-122"/>
              </a:rPr>
              <a:t>系统流程图、</a:t>
            </a:r>
            <a:endParaRPr lang="en-US" altLang="zh-CN" dirty="0">
              <a:latin typeface="宋体" panose="02010600030101010101" pitchFamily="2" charset="-122"/>
              <a:ea typeface="宋体" panose="02010600030101010101" pitchFamily="2" charset="-122"/>
            </a:endParaRPr>
          </a:p>
          <a:p>
            <a:pPr marL="1143000" lvl="1" indent="-514350">
              <a:buFont typeface="+mj-ea"/>
              <a:buAutoNum type="circleNumDbPlain"/>
            </a:pPr>
            <a:r>
              <a:rPr lang="zh-CN" altLang="en-US" dirty="0">
                <a:latin typeface="宋体" panose="02010600030101010101" pitchFamily="2" charset="-122"/>
                <a:ea typeface="宋体" panose="02010600030101010101" pitchFamily="2" charset="-122"/>
              </a:rPr>
              <a:t>数据流图</a:t>
            </a:r>
            <a:endParaRPr lang="en-US" altLang="zh-CN" dirty="0">
              <a:latin typeface="宋体" panose="02010600030101010101" pitchFamily="2" charset="-122"/>
              <a:ea typeface="宋体" panose="02010600030101010101" pitchFamily="2" charset="-122"/>
            </a:endParaRPr>
          </a:p>
          <a:p>
            <a:pPr marL="1143000" lvl="1" indent="-514350">
              <a:buFont typeface="+mj-ea"/>
              <a:buAutoNum type="circleNumDbPlain"/>
            </a:pPr>
            <a:r>
              <a:rPr lang="zh-CN" altLang="en-US" dirty="0">
                <a:latin typeface="宋体" panose="02010600030101010101" pitchFamily="2" charset="-122"/>
                <a:ea typeface="宋体" panose="02010600030101010101" pitchFamily="2" charset="-122"/>
              </a:rPr>
              <a:t>数据字典</a:t>
            </a:r>
            <a:endParaRPr lang="zh-CN" altLang="en-US" dirty="0">
              <a:latin typeface="宋体" panose="02010600030101010101" pitchFamily="2" charset="-122"/>
              <a:ea typeface="宋体" panose="02010600030101010101" pitchFamily="2" charset="-122"/>
            </a:endParaRP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ts val="4100"/>
              </a:lnSpc>
            </a:pPr>
            <a:r>
              <a:rPr lang="en-US" altLang="zh-CN" dirty="0">
                <a:solidFill>
                  <a:schemeClr val="bg1"/>
                </a:solidFill>
              </a:rPr>
              <a:t>2.3</a:t>
            </a:r>
            <a:r>
              <a:rPr lang="zh-CN" altLang="en-US" dirty="0">
                <a:solidFill>
                  <a:schemeClr val="bg1"/>
                </a:solidFill>
              </a:rPr>
              <a:t>  系统的描述</a:t>
            </a:r>
            <a:br>
              <a:rPr lang="en-US" altLang="zh-CN" dirty="0">
                <a:solidFill>
                  <a:schemeClr val="bg1"/>
                </a:solidFill>
              </a:rPr>
            </a:br>
            <a:r>
              <a:rPr lang="en-US" altLang="zh-CN" dirty="0">
                <a:solidFill>
                  <a:schemeClr val="bg1"/>
                </a:solidFill>
              </a:rPr>
              <a:t>            </a:t>
            </a:r>
            <a:r>
              <a:rPr lang="en-US" altLang="zh-CN" sz="3200" dirty="0">
                <a:solidFill>
                  <a:schemeClr val="bg1"/>
                </a:solidFill>
              </a:rPr>
              <a:t>---</a:t>
            </a:r>
            <a:r>
              <a:rPr lang="zh-CN" altLang="zh-CN" sz="3200" dirty="0">
                <a:solidFill>
                  <a:schemeClr val="bg1"/>
                </a:solidFill>
              </a:rPr>
              <a:t>系统流程图</a:t>
            </a:r>
            <a:endParaRPr lang="zh-CN" altLang="en-US" sz="3200" dirty="0">
              <a:solidFill>
                <a:schemeClr val="bg1"/>
              </a:solidFill>
            </a:endParaRPr>
          </a:p>
        </p:txBody>
      </p:sp>
      <p:sp>
        <p:nvSpPr>
          <p:cNvPr id="3" name="内容占位符 2"/>
          <p:cNvSpPr>
            <a:spLocks noGrp="1"/>
          </p:cNvSpPr>
          <p:nvPr>
            <p:ph idx="1"/>
          </p:nvPr>
        </p:nvSpPr>
        <p:spPr/>
        <p:txBody>
          <a:bodyPr/>
          <a:lstStyle/>
          <a:p>
            <a:pPr>
              <a:lnSpc>
                <a:spcPts val="4000"/>
              </a:lnSpc>
              <a:spcAft>
                <a:spcPts val="1200"/>
              </a:spcAft>
            </a:pPr>
            <a:r>
              <a:rPr lang="zh-CN" altLang="zh-CN" sz="2800" dirty="0">
                <a:latin typeface="宋体" panose="02010600030101010101" pitchFamily="2" charset="-122"/>
                <a:ea typeface="宋体" panose="02010600030101010101" pitchFamily="2" charset="-122"/>
              </a:rPr>
              <a:t>系统流程图是概括地</a:t>
            </a:r>
            <a:r>
              <a:rPr lang="zh-CN" altLang="zh-CN" sz="2800" b="1" dirty="0">
                <a:latin typeface="宋体" panose="02010600030101010101" pitchFamily="2" charset="-122"/>
                <a:ea typeface="宋体" panose="02010600030101010101" pitchFamily="2" charset="-122"/>
              </a:rPr>
              <a:t>描绘物理系统</a:t>
            </a:r>
            <a:r>
              <a:rPr lang="zh-CN" altLang="zh-CN" sz="2800" dirty="0">
                <a:latin typeface="宋体" panose="02010600030101010101" pitchFamily="2" charset="-122"/>
                <a:ea typeface="宋体" panose="02010600030101010101" pitchFamily="2" charset="-122"/>
              </a:rPr>
              <a:t>的传统工具</a:t>
            </a:r>
            <a:endParaRPr lang="zh-CN" altLang="en-US" sz="2800" b="1" dirty="0">
              <a:solidFill>
                <a:schemeClr val="tx2">
                  <a:lumMod val="75000"/>
                </a:schemeClr>
              </a:solidFill>
              <a:latin typeface="宋体" panose="02010600030101010101" pitchFamily="2" charset="-122"/>
              <a:ea typeface="宋体" panose="02010600030101010101" pitchFamily="2" charset="-122"/>
            </a:endParaRPr>
          </a:p>
          <a:p>
            <a:pPr>
              <a:lnSpc>
                <a:spcPts val="4000"/>
              </a:lnSpc>
              <a:spcAft>
                <a:spcPts val="1200"/>
              </a:spcAft>
            </a:pPr>
            <a:r>
              <a:rPr lang="zh-CN" altLang="en-US" sz="2800" dirty="0">
                <a:latin typeface="宋体" panose="02010600030101010101" pitchFamily="2" charset="-122"/>
                <a:ea typeface="宋体" panose="02010600030101010101" pitchFamily="2" charset="-122"/>
              </a:rPr>
              <a:t>系统流程图表达的是</a:t>
            </a:r>
            <a:r>
              <a:rPr lang="zh-CN" altLang="en-US" sz="2800" b="1" dirty="0">
                <a:solidFill>
                  <a:srgbClr val="3366FF"/>
                </a:solidFill>
                <a:latin typeface="宋体" panose="02010600030101010101" pitchFamily="2" charset="-122"/>
                <a:ea typeface="宋体" panose="02010600030101010101" pitchFamily="2" charset="-122"/>
              </a:rPr>
              <a:t>数据在系统各部件之间流动</a:t>
            </a:r>
            <a:r>
              <a:rPr lang="zh-CN" altLang="en-US" sz="2800" dirty="0">
                <a:latin typeface="宋体" panose="02010600030101010101" pitchFamily="2" charset="-122"/>
                <a:ea typeface="宋体" panose="02010600030101010101" pitchFamily="2" charset="-122"/>
              </a:rPr>
              <a:t>情况，而不是对数据进行加工处理的控制过程。</a:t>
            </a:r>
            <a:endParaRPr lang="en-US" altLang="zh-CN" sz="2800" dirty="0">
              <a:latin typeface="宋体" panose="02010600030101010101" pitchFamily="2" charset="-122"/>
              <a:ea typeface="宋体" panose="02010600030101010101" pitchFamily="2" charset="-122"/>
            </a:endParaRPr>
          </a:p>
          <a:p>
            <a:pPr>
              <a:lnSpc>
                <a:spcPts val="4000"/>
              </a:lnSpc>
              <a:spcAft>
                <a:spcPts val="1200"/>
              </a:spcAft>
            </a:pPr>
            <a:r>
              <a:rPr lang="zh-CN" altLang="en-US" sz="2800" dirty="0">
                <a:latin typeface="宋体" panose="02010600030101010101" pitchFamily="2" charset="-122"/>
                <a:ea typeface="宋体" panose="02010600030101010101" pitchFamily="2" charset="-122"/>
              </a:rPr>
              <a:t>尽管系统流程图的某些符号和程序流程图的符号形式相同，但是它却是</a:t>
            </a:r>
            <a:r>
              <a:rPr lang="zh-CN" altLang="en-US" sz="2800" b="1" dirty="0">
                <a:solidFill>
                  <a:srgbClr val="3366FF"/>
                </a:solidFill>
                <a:latin typeface="宋体" panose="02010600030101010101" pitchFamily="2" charset="-122"/>
                <a:ea typeface="宋体" panose="02010600030101010101" pitchFamily="2" charset="-122"/>
              </a:rPr>
              <a:t>物理数据流图</a:t>
            </a:r>
            <a:r>
              <a:rPr lang="zh-CN" altLang="en-US" sz="2800" dirty="0">
                <a:latin typeface="宋体" panose="02010600030101010101" pitchFamily="2" charset="-122"/>
                <a:ea typeface="宋体" panose="02010600030101010101" pitchFamily="2" charset="-122"/>
              </a:rPr>
              <a:t>而不是</a:t>
            </a:r>
            <a:r>
              <a:rPr lang="zh-CN" altLang="en-US" sz="2800" b="1" dirty="0">
                <a:solidFill>
                  <a:srgbClr val="00B050"/>
                </a:solidFill>
                <a:latin typeface="宋体" panose="02010600030101010101" pitchFamily="2" charset="-122"/>
                <a:ea typeface="宋体" panose="02010600030101010101" pitchFamily="2" charset="-122"/>
              </a:rPr>
              <a:t>程序流程图</a:t>
            </a:r>
            <a:r>
              <a:rPr lang="zh-CN" altLang="en-US" sz="2800"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lnSpc>
                <a:spcPts val="4000"/>
              </a:lnSpc>
              <a:spcAft>
                <a:spcPts val="1200"/>
              </a:spcAft>
            </a:pPr>
            <a:endParaRPr lang="zh-CN" altLang="en-US" sz="28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1" name="图片 1"/>
          <p:cNvPicPr>
            <a:picLocks noChangeAspect="1"/>
          </p:cNvPicPr>
          <p:nvPr/>
        </p:nvPicPr>
        <p:blipFill>
          <a:blip r:embed="rId1"/>
          <a:srcRect/>
          <a:stretch>
            <a:fillRect/>
          </a:stretch>
        </p:blipFill>
        <p:spPr bwMode="auto">
          <a:xfrm>
            <a:off x="500034" y="2857496"/>
            <a:ext cx="7907338" cy="3692525"/>
          </a:xfrm>
          <a:prstGeom prst="rect">
            <a:avLst/>
          </a:prstGeom>
          <a:noFill/>
          <a:ln w="9525">
            <a:noFill/>
            <a:miter lim="800000"/>
            <a:headEnd/>
            <a:tailEnd/>
          </a:ln>
        </p:spPr>
      </p:pic>
      <p:sp>
        <p:nvSpPr>
          <p:cNvPr id="3" name="矩形标注 2"/>
          <p:cNvSpPr/>
          <p:nvPr/>
        </p:nvSpPr>
        <p:spPr>
          <a:xfrm>
            <a:off x="3929058" y="1785926"/>
            <a:ext cx="4786346" cy="809625"/>
          </a:xfrm>
          <a:prstGeom prst="wedgeRectCallout">
            <a:avLst>
              <a:gd name="adj1" fmla="val -51363"/>
              <a:gd name="adj2" fmla="val 9926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zh-CN" sz="2000" dirty="0">
                <a:solidFill>
                  <a:schemeClr val="tx1"/>
                </a:solidFill>
              </a:rPr>
              <a:t>以概括的方式抽象地描绘一个实际系统时，仅仅使用</a:t>
            </a:r>
            <a:r>
              <a:rPr lang="zh-CN" altLang="en-US" sz="2000" dirty="0">
                <a:solidFill>
                  <a:schemeClr val="tx1"/>
                </a:solidFill>
              </a:rPr>
              <a:t>下图</a:t>
            </a:r>
            <a:r>
              <a:rPr lang="zh-CN" altLang="zh-CN" sz="2000" dirty="0">
                <a:solidFill>
                  <a:schemeClr val="tx1"/>
                </a:solidFill>
              </a:rPr>
              <a:t>中列出的基本符号就足够了</a:t>
            </a:r>
            <a:endParaRPr lang="zh-CN" altLang="en-US" sz="2000" dirty="0">
              <a:solidFill>
                <a:schemeClr val="tx1"/>
              </a:solidFill>
            </a:endParaRPr>
          </a:p>
        </p:txBody>
      </p:sp>
      <p:sp>
        <p:nvSpPr>
          <p:cNvPr id="6" name="标题 1"/>
          <p:cNvSpPr>
            <a:spLocks noGrp="1"/>
          </p:cNvSpPr>
          <p:nvPr>
            <p:ph type="title"/>
          </p:nvPr>
        </p:nvSpPr>
        <p:spPr>
          <a:xfrm>
            <a:off x="457200" y="211138"/>
            <a:ext cx="8229600" cy="1143000"/>
          </a:xfrm>
        </p:spPr>
        <p:txBody>
          <a:bodyPr/>
          <a:lstStyle/>
          <a:p>
            <a:pPr>
              <a:lnSpc>
                <a:spcPts val="4100"/>
              </a:lnSpc>
            </a:pPr>
            <a:r>
              <a:rPr lang="en-US" altLang="zh-CN" dirty="0">
                <a:solidFill>
                  <a:schemeClr val="bg1"/>
                </a:solidFill>
              </a:rPr>
              <a:t>2.3</a:t>
            </a:r>
            <a:r>
              <a:rPr lang="zh-CN" altLang="en-US" dirty="0">
                <a:solidFill>
                  <a:schemeClr val="bg1"/>
                </a:solidFill>
              </a:rPr>
              <a:t>  系统的描述</a:t>
            </a:r>
            <a:br>
              <a:rPr lang="en-US" altLang="zh-CN" dirty="0">
                <a:solidFill>
                  <a:schemeClr val="bg1"/>
                </a:solidFill>
              </a:rPr>
            </a:br>
            <a:r>
              <a:rPr lang="en-US" altLang="zh-CN" dirty="0">
                <a:solidFill>
                  <a:schemeClr val="bg1"/>
                </a:solidFill>
              </a:rPr>
              <a:t>            </a:t>
            </a:r>
            <a:r>
              <a:rPr lang="en-US" altLang="zh-CN" sz="3200" dirty="0">
                <a:solidFill>
                  <a:schemeClr val="bg1"/>
                </a:solidFill>
              </a:rPr>
              <a:t>---</a:t>
            </a:r>
            <a:r>
              <a:rPr lang="zh-CN" altLang="zh-CN" sz="3200" dirty="0">
                <a:solidFill>
                  <a:schemeClr val="bg1"/>
                </a:solidFill>
              </a:rPr>
              <a:t>系统流程图</a:t>
            </a:r>
            <a:endParaRPr lang="zh-CN" altLang="en-US" sz="3200" dirty="0">
              <a:solidFill>
                <a:schemeClr val="bg1"/>
              </a:solidFill>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5" y="2071678"/>
            <a:ext cx="7929618" cy="3247043"/>
          </a:xfrm>
          <a:prstGeom prst="rect">
            <a:avLst/>
          </a:prstGeom>
          <a:noFill/>
        </p:spPr>
        <p:txBody>
          <a:bodyPr wrap="square">
            <a:spAutoFit/>
          </a:bodyPr>
          <a:lstStyle/>
          <a:p>
            <a:pPr marL="514350" indent="-514350" eaLnBrk="1" fontAlgn="auto" hangingPunct="1">
              <a:lnSpc>
                <a:spcPts val="3700"/>
              </a:lnSpc>
              <a:spcBef>
                <a:spcPts val="600"/>
              </a:spcBef>
              <a:spcAft>
                <a:spcPts val="600"/>
              </a:spcAft>
              <a:buFont typeface="Wingdings" panose="05000000000000000000" pitchFamily="2" charset="2"/>
              <a:buChar char="l"/>
              <a:defRPr/>
            </a:pPr>
            <a:r>
              <a:rPr lang="zh-CN" altLang="zh-CN" sz="2400" dirty="0">
                <a:latin typeface="宋体" panose="02010600030101010101" pitchFamily="2" charset="-122"/>
                <a:ea typeface="宋体" panose="02010600030101010101" pitchFamily="2" charset="-122"/>
              </a:rPr>
              <a:t>并非任何问题都有简单明显的解决办法，事实上，许多问题</a:t>
            </a:r>
            <a:r>
              <a:rPr lang="zh-CN" altLang="zh-CN" sz="2400" b="1" dirty="0">
                <a:solidFill>
                  <a:srgbClr val="3366FF"/>
                </a:solidFill>
                <a:latin typeface="宋体" panose="02010600030101010101" pitchFamily="2" charset="-122"/>
                <a:ea typeface="宋体" panose="02010600030101010101" pitchFamily="2" charset="-122"/>
              </a:rPr>
              <a:t>不可能在预定的系统规模或时间期限之内解决</a:t>
            </a:r>
            <a:r>
              <a:rPr lang="zh-CN" altLang="zh-CN"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514350" indent="-514350" eaLnBrk="1" fontAlgn="auto" hangingPunct="1">
              <a:lnSpc>
                <a:spcPts val="3700"/>
              </a:lnSpc>
              <a:spcBef>
                <a:spcPts val="600"/>
              </a:spcBef>
              <a:spcAft>
                <a:spcPts val="600"/>
              </a:spcAft>
              <a:buFont typeface="Wingdings" panose="05000000000000000000" pitchFamily="2" charset="2"/>
              <a:buChar char="l"/>
              <a:defRPr/>
            </a:pPr>
            <a:r>
              <a:rPr lang="zh-CN" altLang="zh-CN" sz="2400" dirty="0">
                <a:latin typeface="宋体" panose="02010600030101010101" pitchFamily="2" charset="-122"/>
                <a:ea typeface="宋体" panose="02010600030101010101" pitchFamily="2" charset="-122"/>
              </a:rPr>
              <a:t>如果问题没有可行的解，那么花费在这项工程上的任何时间、人力、软硬件资源和经费，都是无谓的浪费。</a:t>
            </a:r>
            <a:endParaRPr lang="zh-CN" altLang="zh-CN" sz="2400" dirty="0">
              <a:latin typeface="宋体" panose="02010600030101010101" pitchFamily="2" charset="-122"/>
              <a:ea typeface="宋体" panose="02010600030101010101" pitchFamily="2" charset="-122"/>
            </a:endParaRPr>
          </a:p>
          <a:p>
            <a:pPr marL="514350" indent="-514350" eaLnBrk="1" fontAlgn="auto" hangingPunct="1">
              <a:lnSpc>
                <a:spcPts val="3700"/>
              </a:lnSpc>
              <a:spcBef>
                <a:spcPts val="600"/>
              </a:spcBef>
              <a:spcAft>
                <a:spcPts val="600"/>
              </a:spcAft>
              <a:buFont typeface="Wingdings" panose="05000000000000000000" pitchFamily="2" charset="2"/>
              <a:buChar char="l"/>
              <a:defRPr/>
            </a:pPr>
            <a:r>
              <a:rPr lang="zh-CN" altLang="zh-CN" sz="2400" b="1" dirty="0">
                <a:solidFill>
                  <a:srgbClr val="C00000"/>
                </a:solidFill>
                <a:latin typeface="宋体" panose="02010600030101010101" pitchFamily="2" charset="-122"/>
                <a:ea typeface="宋体" panose="02010600030101010101" pitchFamily="2" charset="-122"/>
              </a:rPr>
              <a:t>可行性研究的目的</a:t>
            </a:r>
            <a:r>
              <a:rPr lang="zh-CN" altLang="zh-CN" sz="2400" dirty="0">
                <a:latin typeface="宋体" panose="02010600030101010101" pitchFamily="2" charset="-122"/>
                <a:ea typeface="宋体" panose="02010600030101010101" pitchFamily="2" charset="-122"/>
              </a:rPr>
              <a:t>，</a:t>
            </a:r>
            <a:r>
              <a:rPr lang="zh-CN" altLang="zh-CN" sz="2400" b="1" dirty="0">
                <a:solidFill>
                  <a:srgbClr val="3366FF"/>
                </a:solidFill>
                <a:latin typeface="宋体" panose="02010600030101010101" pitchFamily="2" charset="-122"/>
                <a:ea typeface="宋体" panose="02010600030101010101" pitchFamily="2" charset="-122"/>
              </a:rPr>
              <a:t>就是用最小的代价在尽可能短的时间内确定问题是否能够解决</a:t>
            </a:r>
            <a:r>
              <a:rPr lang="zh-CN" altLang="zh-CN"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p:sp>
        <p:nvSpPr>
          <p:cNvPr id="8" name="Rectangle 2"/>
          <p:cNvSpPr>
            <a:spLocks noGrp="1" noChangeArrowheads="1"/>
          </p:cNvSpPr>
          <p:nvPr>
            <p:ph type="title"/>
          </p:nvPr>
        </p:nvSpPr>
        <p:spPr>
          <a:xfrm>
            <a:off x="457200" y="211138"/>
            <a:ext cx="8229600" cy="1143000"/>
          </a:xfrm>
        </p:spPr>
        <p:txBody>
          <a:bodyPr/>
          <a:lstStyle/>
          <a:p>
            <a:pPr eaLnBrk="1" hangingPunct="1"/>
            <a:r>
              <a:rPr lang="zh-CN" altLang="en-US" dirty="0">
                <a:solidFill>
                  <a:schemeClr val="bg1"/>
                </a:solidFill>
              </a:rPr>
              <a:t>第</a:t>
            </a:r>
            <a:r>
              <a:rPr lang="en-US" altLang="zh-CN" dirty="0">
                <a:solidFill>
                  <a:schemeClr val="bg1"/>
                </a:solidFill>
              </a:rPr>
              <a:t>2</a:t>
            </a:r>
            <a:r>
              <a:rPr lang="zh-CN" altLang="en-US" dirty="0">
                <a:solidFill>
                  <a:schemeClr val="bg1"/>
                </a:solidFill>
              </a:rPr>
              <a:t>章  项目的可行性研究</a:t>
            </a:r>
            <a:endParaRPr lang="zh-CN" altLang="en-US" dirty="0">
              <a:solidFill>
                <a:schemeClr val="bg1"/>
              </a:solidFill>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标注 2"/>
          <p:cNvSpPr/>
          <p:nvPr/>
        </p:nvSpPr>
        <p:spPr>
          <a:xfrm>
            <a:off x="80963" y="1857365"/>
            <a:ext cx="1908175" cy="1787536"/>
          </a:xfrm>
          <a:prstGeom prst="wedgeRectCallout">
            <a:avLst>
              <a:gd name="adj1" fmla="val 48025"/>
              <a:gd name="adj2" fmla="val 9151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dirty="0">
                <a:solidFill>
                  <a:schemeClr val="tx1"/>
                </a:solidFill>
                <a:latin typeface="宋体" panose="02010600030101010101" pitchFamily="2" charset="-122"/>
                <a:ea typeface="宋体" panose="02010600030101010101" pitchFamily="2" charset="-122"/>
              </a:rPr>
              <a:t>需要更具体地描绘一个物理系统时还需要使用右图中列出的系统符号</a:t>
            </a:r>
            <a:endParaRPr lang="zh-CN" altLang="en-US" dirty="0">
              <a:solidFill>
                <a:schemeClr val="tx1"/>
              </a:solidFill>
              <a:latin typeface="宋体" panose="02010600030101010101" pitchFamily="2" charset="-122"/>
              <a:ea typeface="宋体" panose="02010600030101010101" pitchFamily="2" charset="-122"/>
            </a:endParaRPr>
          </a:p>
        </p:txBody>
      </p:sp>
      <p:pic>
        <p:nvPicPr>
          <p:cNvPr id="45059" name="图片 3"/>
          <p:cNvPicPr>
            <a:picLocks noChangeAspect="1"/>
          </p:cNvPicPr>
          <p:nvPr/>
        </p:nvPicPr>
        <p:blipFill>
          <a:blip r:embed="rId1"/>
          <a:srcRect/>
          <a:stretch>
            <a:fillRect/>
          </a:stretch>
        </p:blipFill>
        <p:spPr bwMode="auto">
          <a:xfrm>
            <a:off x="2285984" y="428604"/>
            <a:ext cx="6559550" cy="6029326"/>
          </a:xfrm>
          <a:prstGeom prst="rect">
            <a:avLst/>
          </a:prstGeom>
          <a:noFill/>
          <a:ln w="9525">
            <a:noFill/>
            <a:miter lim="800000"/>
            <a:headEnd/>
            <a:tailEnd/>
          </a:ln>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系统流程图举例</a:t>
            </a:r>
            <a:r>
              <a:rPr lang="en-US" altLang="zh-CN" dirty="0"/>
              <a:t>—</a:t>
            </a:r>
            <a:r>
              <a:rPr lang="zh-CN" altLang="en-US" sz="3600" dirty="0"/>
              <a:t>库存管理系统</a:t>
            </a:r>
            <a:endParaRPr lang="zh-CN" altLang="en-US" sz="3600" dirty="0"/>
          </a:p>
        </p:txBody>
      </p:sp>
      <p:sp>
        <p:nvSpPr>
          <p:cNvPr id="3" name="内容占位符 2"/>
          <p:cNvSpPr>
            <a:spLocks noGrp="1"/>
          </p:cNvSpPr>
          <p:nvPr>
            <p:ph idx="1"/>
          </p:nvPr>
        </p:nvSpPr>
        <p:spPr>
          <a:xfrm>
            <a:off x="457200" y="1628775"/>
            <a:ext cx="3686172" cy="4502150"/>
          </a:xfrm>
        </p:spPr>
        <p:txBody>
          <a:bodyPr/>
          <a:lstStyle/>
          <a:p>
            <a:r>
              <a:rPr lang="zh-CN" altLang="en-US" dirty="0">
                <a:latin typeface="宋体" panose="02010600030101010101" pitchFamily="2" charset="-122"/>
                <a:ea typeface="宋体" panose="02010600030101010101" pitchFamily="2" charset="-122"/>
              </a:rPr>
              <a:t>系统的主要功能如下：</a:t>
            </a:r>
            <a:endParaRPr lang="zh-CN" altLang="en-US" dirty="0">
              <a:latin typeface="宋体" panose="02010600030101010101" pitchFamily="2" charset="-122"/>
              <a:ea typeface="宋体" panose="02010600030101010101" pitchFamily="2" charset="-122"/>
            </a:endParaRPr>
          </a:p>
          <a:p>
            <a:pPr>
              <a:buNone/>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）库存零件的种类和数量存放在</a:t>
            </a:r>
            <a:r>
              <a:rPr lang="zh-CN" altLang="en-US" sz="2400" dirty="0">
                <a:solidFill>
                  <a:srgbClr val="C00000"/>
                </a:solidFill>
                <a:latin typeface="宋体" panose="02010600030101010101" pitchFamily="2" charset="-122"/>
                <a:ea typeface="宋体" panose="02010600030101010101" pitchFamily="2" charset="-122"/>
              </a:rPr>
              <a:t>库存清单主文件</a:t>
            </a:r>
            <a:r>
              <a:rPr lang="zh-CN" altLang="en-US" sz="2400" dirty="0">
                <a:latin typeface="宋体" panose="02010600030101010101" pitchFamily="2" charset="-122"/>
                <a:ea typeface="宋体" panose="02010600030101010101" pitchFamily="2" charset="-122"/>
              </a:rPr>
              <a:t>中。</a:t>
            </a:r>
            <a:endParaRPr lang="zh-CN" altLang="en-US" sz="2400" dirty="0">
              <a:latin typeface="宋体" panose="02010600030101010101" pitchFamily="2" charset="-122"/>
              <a:ea typeface="宋体" panose="02010600030101010101" pitchFamily="2" charset="-122"/>
            </a:endParaRPr>
          </a:p>
          <a:p>
            <a:pPr>
              <a:buNone/>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）随时更新库存文件。</a:t>
            </a:r>
            <a:endParaRPr lang="zh-CN" altLang="en-US" sz="2400" dirty="0">
              <a:latin typeface="宋体" panose="02010600030101010101" pitchFamily="2" charset="-122"/>
              <a:ea typeface="宋体" panose="02010600030101010101" pitchFamily="2" charset="-122"/>
            </a:endParaRPr>
          </a:p>
          <a:p>
            <a:pPr>
              <a:buNone/>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）当某零件少于库存临界值时，产生</a:t>
            </a:r>
            <a:r>
              <a:rPr lang="zh-CN" altLang="en-US" sz="2400" dirty="0">
                <a:solidFill>
                  <a:srgbClr val="C00000"/>
                </a:solidFill>
                <a:latin typeface="宋体" panose="02010600030101010101" pitchFamily="2" charset="-122"/>
                <a:ea typeface="宋体" panose="02010600030101010101" pitchFamily="2" charset="-122"/>
              </a:rPr>
              <a:t>订货报告</a:t>
            </a:r>
            <a:r>
              <a:rPr lang="zh-CN" altLang="en-US" sz="2400" dirty="0">
                <a:latin typeface="宋体" panose="02010600030101010101" pitchFamily="2" charset="-122"/>
                <a:ea typeface="宋体" panose="02010600030101010101" pitchFamily="2" charset="-122"/>
              </a:rPr>
              <a:t>，通知采购部门。</a:t>
            </a:r>
            <a:endParaRPr lang="zh-CN" altLang="en-US" sz="24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pic>
        <p:nvPicPr>
          <p:cNvPr id="1027" name="Picture 3"/>
          <p:cNvPicPr>
            <a:picLocks noChangeAspect="1" noChangeArrowheads="1"/>
          </p:cNvPicPr>
          <p:nvPr/>
        </p:nvPicPr>
        <p:blipFill>
          <a:blip r:embed="rId1"/>
          <a:srcRect/>
          <a:stretch>
            <a:fillRect/>
          </a:stretch>
        </p:blipFill>
        <p:spPr bwMode="auto">
          <a:xfrm>
            <a:off x="4357686" y="1714488"/>
            <a:ext cx="4400550" cy="4429125"/>
          </a:xfrm>
          <a:prstGeom prst="rect">
            <a:avLst/>
          </a:prstGeom>
          <a:noFill/>
          <a:ln w="9525">
            <a:noFill/>
            <a:miter lim="800000"/>
            <a:headEnd/>
            <a:tailEnd/>
          </a:ln>
          <a:effectLst/>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42910" y="1785926"/>
            <a:ext cx="3643338" cy="52322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eaLnBrk="1" fontAlgn="auto" hangingPunct="1">
              <a:spcBef>
                <a:spcPts val="0"/>
              </a:spcBef>
              <a:spcAft>
                <a:spcPts val="0"/>
              </a:spcAft>
              <a:defRPr/>
            </a:pPr>
            <a:r>
              <a:rPr lang="zh-CN" altLang="en-US" sz="2800" b="1" dirty="0">
                <a:solidFill>
                  <a:srgbClr val="C00000"/>
                </a:solidFill>
                <a:latin typeface="宋体" panose="02010600030101010101" pitchFamily="2" charset="-122"/>
                <a:ea typeface="宋体" panose="02010600030101010101" pitchFamily="2" charset="-122"/>
              </a:rPr>
              <a:t>什么是数据流图？</a:t>
            </a:r>
            <a:endParaRPr lang="zh-CN" altLang="en-US" sz="2800" b="1" dirty="0">
              <a:solidFill>
                <a:srgbClr val="C00000"/>
              </a:solidFill>
              <a:latin typeface="宋体" panose="02010600030101010101" pitchFamily="2" charset="-122"/>
              <a:ea typeface="宋体" panose="02010600030101010101" pitchFamily="2" charset="-122"/>
            </a:endParaRPr>
          </a:p>
        </p:txBody>
      </p:sp>
      <p:sp>
        <p:nvSpPr>
          <p:cNvPr id="9" name="圆角矩形 8"/>
          <p:cNvSpPr/>
          <p:nvPr/>
        </p:nvSpPr>
        <p:spPr>
          <a:xfrm>
            <a:off x="714348" y="2928934"/>
            <a:ext cx="7610539" cy="1211818"/>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457200" eaLnBrk="1" fontAlgn="auto" hangingPunct="1">
              <a:lnSpc>
                <a:spcPts val="3600"/>
              </a:lnSpc>
              <a:spcBef>
                <a:spcPts val="0"/>
              </a:spcBef>
              <a:spcAft>
                <a:spcPts val="0"/>
              </a:spcAft>
              <a:defRPr/>
            </a:pPr>
            <a:r>
              <a:rPr lang="zh-CN" altLang="zh-CN" sz="2800" dirty="0">
                <a:solidFill>
                  <a:schemeClr val="tx1"/>
                </a:solidFill>
                <a:latin typeface="宋体" panose="02010600030101010101" pitchFamily="2" charset="-122"/>
                <a:ea typeface="宋体" panose="02010600030101010101" pitchFamily="2" charset="-122"/>
              </a:rPr>
              <a:t>数据流图</a:t>
            </a:r>
            <a:r>
              <a:rPr lang="en-US" altLang="zh-CN" sz="2800" dirty="0">
                <a:solidFill>
                  <a:schemeClr val="tx1"/>
                </a:solidFill>
                <a:latin typeface="宋体" panose="02010600030101010101" pitchFamily="2" charset="-122"/>
                <a:ea typeface="宋体" panose="02010600030101010101" pitchFamily="2" charset="-122"/>
              </a:rPr>
              <a:t>(DFD)</a:t>
            </a:r>
            <a:r>
              <a:rPr lang="zh-CN" altLang="zh-CN" sz="2800" dirty="0">
                <a:solidFill>
                  <a:schemeClr val="tx1"/>
                </a:solidFill>
                <a:latin typeface="宋体" panose="02010600030101010101" pitchFamily="2" charset="-122"/>
                <a:ea typeface="宋体" panose="02010600030101010101" pitchFamily="2" charset="-122"/>
              </a:rPr>
              <a:t>是一种图形化技术，它</a:t>
            </a:r>
            <a:r>
              <a:rPr lang="zh-CN" altLang="en-US" sz="2800" dirty="0">
                <a:solidFill>
                  <a:schemeClr val="tx1"/>
                </a:solidFill>
                <a:latin typeface="宋体" panose="02010600030101010101" pitchFamily="2" charset="-122"/>
                <a:ea typeface="宋体" panose="02010600030101010101" pitchFamily="2" charset="-122"/>
              </a:rPr>
              <a:t>描述</a:t>
            </a:r>
            <a:r>
              <a:rPr lang="zh-CN" altLang="zh-CN" sz="2800" b="1" dirty="0">
                <a:solidFill>
                  <a:srgbClr val="3366FF"/>
                </a:solidFill>
                <a:latin typeface="宋体" panose="02010600030101010101" pitchFamily="2" charset="-122"/>
                <a:ea typeface="宋体" panose="02010600030101010101" pitchFamily="2" charset="-122"/>
              </a:rPr>
              <a:t>信息流和数据从输入移动到输出的过程中所经受的</a:t>
            </a:r>
            <a:r>
              <a:rPr lang="zh-CN" altLang="zh-CN" sz="2800" b="1" dirty="0">
                <a:solidFill>
                  <a:srgbClr val="FF0000"/>
                </a:solidFill>
                <a:latin typeface="宋体" panose="02010600030101010101" pitchFamily="2" charset="-122"/>
                <a:ea typeface="宋体" panose="02010600030101010101" pitchFamily="2" charset="-122"/>
              </a:rPr>
              <a:t>变换</a:t>
            </a:r>
            <a:r>
              <a:rPr lang="zh-CN" altLang="zh-CN" sz="2800" dirty="0">
                <a:solidFill>
                  <a:schemeClr val="tx1"/>
                </a:solidFill>
                <a:latin typeface="宋体" panose="02010600030101010101" pitchFamily="2" charset="-122"/>
                <a:ea typeface="宋体" panose="02010600030101010101" pitchFamily="2" charset="-122"/>
              </a:rPr>
              <a:t>。</a:t>
            </a:r>
            <a:endParaRPr lang="zh-CN" altLang="en-US" sz="2800" dirty="0">
              <a:solidFill>
                <a:schemeClr val="tx1"/>
              </a:solidFill>
              <a:latin typeface="宋体" panose="02010600030101010101" pitchFamily="2" charset="-122"/>
              <a:ea typeface="宋体" panose="02010600030101010101" pitchFamily="2" charset="-122"/>
            </a:endParaRPr>
          </a:p>
        </p:txBody>
      </p:sp>
      <p:sp>
        <p:nvSpPr>
          <p:cNvPr id="12" name="标题 1"/>
          <p:cNvSpPr txBox="1"/>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marL="0" marR="0" lvl="0" indent="0" algn="ctr" defTabSz="914400" rtl="0" eaLnBrk="1" fontAlgn="base" latinLnBrk="0" hangingPunct="1">
              <a:lnSpc>
                <a:spcPts val="4100"/>
              </a:lnSpc>
              <a:spcBef>
                <a:spcPct val="0"/>
              </a:spcBef>
              <a:spcAft>
                <a:spcPct val="0"/>
              </a:spcAft>
              <a:buClrTx/>
              <a:buSzTx/>
              <a:buFontTx/>
              <a:buNone/>
              <a:defRPr/>
            </a:pPr>
            <a:r>
              <a:rPr kumimoji="0" lang="en-US" altLang="zh-CN" sz="4400" b="1" i="0" u="none" strike="noStrike" kern="0" cap="none" spc="0" normalizeH="0" baseline="0" noProof="0" dirty="0">
                <a:ln>
                  <a:noFill/>
                </a:ln>
                <a:solidFill>
                  <a:schemeClr val="bg1"/>
                </a:solidFill>
                <a:effectLst/>
                <a:uLnTx/>
                <a:uFillTx/>
                <a:latin typeface="+mj-lt"/>
                <a:ea typeface="+mj-ea"/>
                <a:cs typeface="+mj-cs"/>
              </a:rPr>
              <a:t>2.3</a:t>
            </a:r>
            <a:r>
              <a:rPr kumimoji="0" lang="zh-CN" altLang="en-US" sz="4400" b="1" i="0" u="none" strike="noStrike" kern="0" cap="none" spc="0" normalizeH="0" baseline="0" noProof="0" dirty="0">
                <a:ln>
                  <a:noFill/>
                </a:ln>
                <a:solidFill>
                  <a:schemeClr val="bg1"/>
                </a:solidFill>
                <a:effectLst/>
                <a:uLnTx/>
                <a:uFillTx/>
                <a:latin typeface="+mj-lt"/>
                <a:ea typeface="+mj-ea"/>
                <a:cs typeface="+mj-cs"/>
              </a:rPr>
              <a:t>  系统的描述</a:t>
            </a:r>
            <a:br>
              <a:rPr kumimoji="0" lang="en-US" altLang="zh-CN" sz="4400" b="1" i="0" u="none" strike="noStrike" kern="0" cap="none" spc="0" normalizeH="0" baseline="0" noProof="0" dirty="0">
                <a:ln>
                  <a:noFill/>
                </a:ln>
                <a:solidFill>
                  <a:schemeClr val="bg1"/>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mj-ea"/>
                <a:cs typeface="+mj-cs"/>
              </a:rPr>
              <a:t>---</a:t>
            </a:r>
            <a:r>
              <a:rPr kumimoji="0" lang="zh-CN" altLang="en-US" sz="3200" b="1" i="0" u="none" strike="noStrike" kern="0" cap="none" spc="0" normalizeH="0" baseline="0" noProof="0" dirty="0">
                <a:ln>
                  <a:noFill/>
                </a:ln>
                <a:solidFill>
                  <a:schemeClr val="bg1"/>
                </a:solidFill>
                <a:effectLst/>
                <a:uLnTx/>
                <a:uFillTx/>
                <a:latin typeface="+mj-lt"/>
                <a:ea typeface="+mj-ea"/>
                <a:cs typeface="+mj-cs"/>
              </a:rPr>
              <a:t>数据流</a:t>
            </a:r>
            <a:r>
              <a:rPr kumimoji="0" lang="zh-CN" altLang="zh-CN" sz="3200" b="1" i="0" u="none" strike="noStrike" kern="0" cap="none" spc="0" normalizeH="0" baseline="0" noProof="0" dirty="0">
                <a:ln>
                  <a:noFill/>
                </a:ln>
                <a:solidFill>
                  <a:schemeClr val="bg1"/>
                </a:solidFill>
                <a:effectLst/>
                <a:uLnTx/>
                <a:uFillTx/>
                <a:latin typeface="+mj-lt"/>
                <a:ea typeface="+mj-ea"/>
                <a:cs typeface="+mj-cs"/>
              </a:rPr>
              <a:t>图</a:t>
            </a:r>
            <a:endParaRPr kumimoji="0" lang="zh-CN" altLang="en-US" sz="32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图片 4"/>
          <p:cNvPicPr>
            <a:picLocks noChangeAspect="1"/>
          </p:cNvPicPr>
          <p:nvPr/>
        </p:nvPicPr>
        <p:blipFill>
          <a:blip r:embed="rId1"/>
          <a:srcRect/>
          <a:stretch>
            <a:fillRect/>
          </a:stretch>
        </p:blipFill>
        <p:spPr bwMode="auto">
          <a:xfrm>
            <a:off x="3059113" y="595335"/>
            <a:ext cx="5257800" cy="6048375"/>
          </a:xfrm>
          <a:prstGeom prst="rect">
            <a:avLst/>
          </a:prstGeom>
          <a:noFill/>
          <a:ln w="9525">
            <a:noFill/>
            <a:miter lim="800000"/>
            <a:headEnd/>
            <a:tailEnd/>
          </a:ln>
        </p:spPr>
      </p:pic>
      <p:sp>
        <p:nvSpPr>
          <p:cNvPr id="10" name="下箭头 9"/>
          <p:cNvSpPr/>
          <p:nvPr/>
        </p:nvSpPr>
        <p:spPr>
          <a:xfrm rot="16200000">
            <a:off x="1606550" y="3837000"/>
            <a:ext cx="814387" cy="194151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eaLnBrk="1" fontAlgn="auto" hangingPunct="1">
              <a:spcBef>
                <a:spcPts val="0"/>
              </a:spcBef>
              <a:spcAft>
                <a:spcPts val="0"/>
              </a:spcAft>
              <a:defRPr/>
            </a:pPr>
            <a:r>
              <a:rPr lang="zh-CN" altLang="en-US" dirty="0">
                <a:solidFill>
                  <a:schemeClr val="tx1"/>
                </a:solidFill>
                <a:latin typeface="宋体" panose="02010600030101010101" pitchFamily="2" charset="-122"/>
                <a:ea typeface="宋体" panose="02010600030101010101" pitchFamily="2" charset="-122"/>
              </a:rPr>
              <a:t>附加符号</a:t>
            </a:r>
            <a:endParaRPr lang="zh-CN" altLang="en-US" dirty="0">
              <a:solidFill>
                <a:schemeClr val="tx1"/>
              </a:solidFill>
              <a:latin typeface="宋体" panose="02010600030101010101" pitchFamily="2" charset="-122"/>
              <a:ea typeface="宋体" panose="02010600030101010101" pitchFamily="2" charset="-122"/>
            </a:endParaRPr>
          </a:p>
        </p:txBody>
      </p:sp>
      <p:sp>
        <p:nvSpPr>
          <p:cNvPr id="11" name="下箭头 10"/>
          <p:cNvSpPr/>
          <p:nvPr/>
        </p:nvSpPr>
        <p:spPr>
          <a:xfrm rot="16200000">
            <a:off x="1634307" y="621496"/>
            <a:ext cx="815975" cy="194151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eaLnBrk="1" fontAlgn="auto" hangingPunct="1">
              <a:spcBef>
                <a:spcPts val="0"/>
              </a:spcBef>
              <a:spcAft>
                <a:spcPts val="0"/>
              </a:spcAft>
              <a:defRPr/>
            </a:pPr>
            <a:r>
              <a:rPr lang="zh-CN" altLang="en-US" dirty="0">
                <a:solidFill>
                  <a:srgbClr val="002060"/>
                </a:solidFill>
                <a:latin typeface="宋体" panose="02010600030101010101" pitchFamily="2" charset="-122"/>
                <a:ea typeface="宋体" panose="02010600030101010101" pitchFamily="2" charset="-122"/>
              </a:rPr>
              <a:t>基本符号</a:t>
            </a:r>
            <a:endParaRPr lang="zh-CN" altLang="en-US" dirty="0">
              <a:solidFill>
                <a:srgbClr val="002060"/>
              </a:solidFill>
              <a:latin typeface="宋体" panose="02010600030101010101" pitchFamily="2" charset="-122"/>
              <a:ea typeface="宋体" panose="02010600030101010101" pitchFamily="2" charset="-122"/>
            </a:endParaRP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95275" y="2249488"/>
            <a:ext cx="8385175" cy="3024187"/>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nchor="ctr"/>
          <a:lstStyle/>
          <a:p>
            <a:pPr marL="355600" indent="-273050" eaLnBrk="1" fontAlgn="auto" hangingPunct="1">
              <a:spcBef>
                <a:spcPts val="0"/>
              </a:spcBef>
              <a:spcAft>
                <a:spcPts val="0"/>
              </a:spcAft>
              <a:buFont typeface="Arial" panose="020B0604020202020204" pitchFamily="34" charset="0"/>
              <a:buChar char="•"/>
              <a:defRPr/>
            </a:pPr>
            <a:r>
              <a:rPr lang="zh-CN" altLang="zh-CN" sz="2400" dirty="0">
                <a:latin typeface="宋体" panose="02010600030101010101" pitchFamily="2" charset="-122"/>
                <a:ea typeface="宋体" panose="02010600030101010101" pitchFamily="2" charset="-122"/>
              </a:rPr>
              <a:t>基本目的</a:t>
            </a:r>
            <a:r>
              <a:rPr lang="zh-CN" altLang="en-US" sz="2400" dirty="0">
                <a:latin typeface="宋体" panose="02010600030101010101" pitchFamily="2" charset="-122"/>
                <a:ea typeface="宋体" panose="02010600030101010101" pitchFamily="2" charset="-122"/>
              </a:rPr>
              <a:t>：</a:t>
            </a:r>
            <a:r>
              <a:rPr lang="zh-CN" altLang="zh-CN" sz="2400" dirty="0">
                <a:latin typeface="宋体" panose="02010600030101010101" pitchFamily="2" charset="-122"/>
                <a:ea typeface="宋体" panose="02010600030101010101" pitchFamily="2" charset="-122"/>
              </a:rPr>
              <a:t>利用</a:t>
            </a:r>
            <a:r>
              <a:rPr lang="zh-CN" altLang="en-US" sz="2400" dirty="0">
                <a:latin typeface="宋体" panose="02010600030101010101" pitchFamily="2" charset="-122"/>
                <a:ea typeface="宋体" panose="02010600030101010101" pitchFamily="2" charset="-122"/>
              </a:rPr>
              <a:t>数据流图</a:t>
            </a:r>
            <a:r>
              <a:rPr lang="zh-CN" altLang="zh-CN" sz="2400" dirty="0">
                <a:latin typeface="宋体" panose="02010600030101010101" pitchFamily="2" charset="-122"/>
                <a:ea typeface="宋体" panose="02010600030101010101" pitchFamily="2" charset="-122"/>
              </a:rPr>
              <a:t>作为</a:t>
            </a:r>
            <a:r>
              <a:rPr lang="zh-CN" altLang="zh-CN" sz="2400" dirty="0">
                <a:solidFill>
                  <a:srgbClr val="3366FF"/>
                </a:solidFill>
                <a:latin typeface="宋体" panose="02010600030101010101" pitchFamily="2" charset="-122"/>
                <a:ea typeface="宋体" panose="02010600030101010101" pitchFamily="2" charset="-122"/>
              </a:rPr>
              <a:t>交流信息的工具</a:t>
            </a:r>
            <a:endParaRPr lang="en-US" altLang="zh-CN" sz="2400" dirty="0">
              <a:solidFill>
                <a:srgbClr val="3366FF"/>
              </a:solidFill>
              <a:latin typeface="宋体" panose="02010600030101010101" pitchFamily="2" charset="-122"/>
              <a:ea typeface="宋体" panose="02010600030101010101" pitchFamily="2" charset="-122"/>
            </a:endParaRPr>
          </a:p>
          <a:p>
            <a:pPr marL="355600" indent="-273050" eaLnBrk="1" fontAlgn="auto" hangingPunct="1">
              <a:spcBef>
                <a:spcPts val="0"/>
              </a:spcBef>
              <a:spcAft>
                <a:spcPts val="0"/>
              </a:spcAft>
              <a:buFont typeface="Arial" panose="020B0604020202020204" pitchFamily="34" charset="0"/>
              <a:buChar char="•"/>
              <a:defRPr/>
            </a:pPr>
            <a:endParaRPr lang="en-US" altLang="zh-CN" sz="2400" dirty="0">
              <a:latin typeface="宋体" panose="02010600030101010101" pitchFamily="2" charset="-122"/>
              <a:ea typeface="宋体" panose="02010600030101010101" pitchFamily="2" charset="-122"/>
            </a:endParaRPr>
          </a:p>
          <a:p>
            <a:pPr marL="355600" indent="-273050" eaLnBrk="1" fontAlgn="auto" hangingPunct="1">
              <a:spcBef>
                <a:spcPts val="0"/>
              </a:spcBef>
              <a:spcAft>
                <a:spcPts val="0"/>
              </a:spcAft>
              <a:buFont typeface="Arial" panose="020B0604020202020204" pitchFamily="34" charset="0"/>
              <a:buChar char="•"/>
              <a:defRPr/>
            </a:pPr>
            <a:r>
              <a:rPr lang="zh-CN" altLang="zh-CN" sz="2400" dirty="0">
                <a:latin typeface="宋体" panose="02010600030101010101" pitchFamily="2" charset="-122"/>
                <a:ea typeface="宋体" panose="02010600030101010101" pitchFamily="2" charset="-122"/>
              </a:rPr>
              <a:t>数据流图的另一个主要用途是</a:t>
            </a:r>
            <a:r>
              <a:rPr lang="zh-CN" altLang="zh-CN" sz="2400" dirty="0">
                <a:solidFill>
                  <a:schemeClr val="tx1"/>
                </a:solidFill>
                <a:latin typeface="宋体" panose="02010600030101010101" pitchFamily="2" charset="-122"/>
                <a:ea typeface="宋体" panose="02010600030101010101" pitchFamily="2" charset="-122"/>
              </a:rPr>
              <a:t>作为</a:t>
            </a:r>
            <a:r>
              <a:rPr lang="zh-CN" altLang="zh-CN" sz="2400" dirty="0">
                <a:solidFill>
                  <a:srgbClr val="3366FF"/>
                </a:solidFill>
                <a:latin typeface="宋体" panose="02010600030101010101" pitchFamily="2" charset="-122"/>
                <a:ea typeface="宋体" panose="02010600030101010101" pitchFamily="2" charset="-122"/>
              </a:rPr>
              <a:t>分析和设计的工具</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355600" indent="-273050" eaLnBrk="1" fontAlgn="auto" hangingPunct="1">
              <a:spcBef>
                <a:spcPts val="0"/>
              </a:spcBef>
              <a:spcAft>
                <a:spcPts val="0"/>
              </a:spcAft>
              <a:buFont typeface="Arial" panose="020B0604020202020204" pitchFamily="34" charset="0"/>
              <a:buChar char="•"/>
              <a:defRPr/>
            </a:pPr>
            <a:endParaRPr lang="en-US" altLang="zh-CN" sz="2400" dirty="0">
              <a:latin typeface="宋体" panose="02010600030101010101" pitchFamily="2" charset="-122"/>
              <a:ea typeface="宋体" panose="02010600030101010101" pitchFamily="2" charset="-122"/>
            </a:endParaRPr>
          </a:p>
          <a:p>
            <a:pPr marL="355600" indent="-273050" eaLnBrk="1" fontAlgn="auto" hangingPunct="1">
              <a:spcBef>
                <a:spcPts val="0"/>
              </a:spcBef>
              <a:spcAft>
                <a:spcPts val="0"/>
              </a:spcAft>
              <a:buFont typeface="Arial" panose="020B0604020202020204" pitchFamily="34" charset="0"/>
              <a:buChar char="•"/>
              <a:defRPr/>
            </a:pPr>
            <a:r>
              <a:rPr lang="zh-CN" altLang="zh-CN" sz="2400" dirty="0">
                <a:latin typeface="宋体" panose="02010600030101010101" pitchFamily="2" charset="-122"/>
                <a:ea typeface="宋体" panose="02010600030101010101" pitchFamily="2" charset="-122"/>
              </a:rPr>
              <a:t>数据流图辅助物理系统的设计时，以图中不同处理的定时要求为指南，能够在数据流图上画出许多组自动化边界，每组自动化边界可能意味着一个不同的物理系统</a:t>
            </a:r>
            <a:endParaRPr lang="zh-CN" altLang="en-US" sz="2400" dirty="0">
              <a:solidFill>
                <a:srgbClr val="9AE73D"/>
              </a:solidFill>
              <a:latin typeface="宋体" panose="02010600030101010101" pitchFamily="2" charset="-122"/>
              <a:ea typeface="宋体" panose="02010600030101010101" pitchFamily="2" charset="-122"/>
            </a:endParaRPr>
          </a:p>
        </p:txBody>
      </p:sp>
      <p:sp>
        <p:nvSpPr>
          <p:cNvPr id="12" name="TextBox 11"/>
          <p:cNvSpPr txBox="1"/>
          <p:nvPr/>
        </p:nvSpPr>
        <p:spPr>
          <a:xfrm>
            <a:off x="428596" y="1571612"/>
            <a:ext cx="4568828" cy="52322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a:spAutoFit/>
          </a:bodyPr>
          <a:lstStyle/>
          <a:p>
            <a:pPr eaLnBrk="1" fontAlgn="auto" hangingPunct="1">
              <a:spcBef>
                <a:spcPts val="0"/>
              </a:spcBef>
              <a:spcAft>
                <a:spcPts val="0"/>
              </a:spcAft>
              <a:defRPr/>
            </a:pPr>
            <a:r>
              <a:rPr lang="zh-CN" altLang="en-US" sz="2800" b="1" dirty="0">
                <a:solidFill>
                  <a:srgbClr val="C00000"/>
                </a:solidFill>
                <a:latin typeface="宋体" panose="02010600030101010101" pitchFamily="2" charset="-122"/>
                <a:ea typeface="宋体" panose="02010600030101010101" pitchFamily="2" charset="-122"/>
              </a:rPr>
              <a:t>数据流图的用途</a:t>
            </a:r>
            <a:endParaRPr lang="zh-CN" altLang="en-US" sz="2800" b="1" dirty="0">
              <a:solidFill>
                <a:srgbClr val="C00000"/>
              </a:solidFill>
              <a:latin typeface="宋体" panose="02010600030101010101" pitchFamily="2" charset="-122"/>
              <a:ea typeface="宋体" panose="02010600030101010101" pitchFamily="2" charset="-122"/>
            </a:endParaRPr>
          </a:p>
        </p:txBody>
      </p:sp>
      <p:sp>
        <p:nvSpPr>
          <p:cNvPr id="10" name="标题 1"/>
          <p:cNvSpPr txBox="1"/>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marL="0" marR="0" lvl="0" indent="0" algn="ctr" defTabSz="914400" rtl="0" eaLnBrk="1" fontAlgn="base" latinLnBrk="0" hangingPunct="1">
              <a:lnSpc>
                <a:spcPts val="4100"/>
              </a:lnSpc>
              <a:spcBef>
                <a:spcPct val="0"/>
              </a:spcBef>
              <a:spcAft>
                <a:spcPct val="0"/>
              </a:spcAft>
              <a:buClrTx/>
              <a:buSzTx/>
              <a:buFontTx/>
              <a:buNone/>
              <a:defRPr/>
            </a:pPr>
            <a:r>
              <a:rPr kumimoji="0" lang="en-US" altLang="zh-CN" sz="4400" b="1" i="0" u="none" strike="noStrike" kern="0" cap="none" spc="0" normalizeH="0" baseline="0" noProof="0" dirty="0">
                <a:ln>
                  <a:noFill/>
                </a:ln>
                <a:solidFill>
                  <a:schemeClr val="bg1"/>
                </a:solidFill>
                <a:effectLst/>
                <a:uLnTx/>
                <a:uFillTx/>
                <a:latin typeface="+mj-lt"/>
                <a:ea typeface="+mj-ea"/>
                <a:cs typeface="+mj-cs"/>
              </a:rPr>
              <a:t>2.3</a:t>
            </a:r>
            <a:r>
              <a:rPr kumimoji="0" lang="zh-CN" altLang="en-US" sz="4400" b="1" i="0" u="none" strike="noStrike" kern="0" cap="none" spc="0" normalizeH="0" baseline="0" noProof="0" dirty="0">
                <a:ln>
                  <a:noFill/>
                </a:ln>
                <a:solidFill>
                  <a:schemeClr val="bg1"/>
                </a:solidFill>
                <a:effectLst/>
                <a:uLnTx/>
                <a:uFillTx/>
                <a:latin typeface="+mj-lt"/>
                <a:ea typeface="+mj-ea"/>
                <a:cs typeface="+mj-cs"/>
              </a:rPr>
              <a:t>  系统的描述</a:t>
            </a:r>
            <a:br>
              <a:rPr kumimoji="0" lang="en-US" altLang="zh-CN" sz="4400" b="1" i="0" u="none" strike="noStrike" kern="0" cap="none" spc="0" normalizeH="0" baseline="0" noProof="0" dirty="0">
                <a:ln>
                  <a:noFill/>
                </a:ln>
                <a:solidFill>
                  <a:schemeClr val="bg1"/>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mj-ea"/>
                <a:cs typeface="+mj-cs"/>
              </a:rPr>
              <a:t>---</a:t>
            </a:r>
            <a:r>
              <a:rPr kumimoji="0" lang="zh-CN" altLang="en-US" sz="3200" b="1" i="0" u="none" strike="noStrike" kern="0" cap="none" spc="0" normalizeH="0" baseline="0" noProof="0" dirty="0">
                <a:ln>
                  <a:noFill/>
                </a:ln>
                <a:solidFill>
                  <a:schemeClr val="bg1"/>
                </a:solidFill>
                <a:effectLst/>
                <a:uLnTx/>
                <a:uFillTx/>
                <a:latin typeface="+mj-lt"/>
                <a:ea typeface="+mj-ea"/>
                <a:cs typeface="+mj-cs"/>
              </a:rPr>
              <a:t>数据流</a:t>
            </a:r>
            <a:r>
              <a:rPr kumimoji="0" lang="zh-CN" altLang="zh-CN" sz="3200" b="1" i="0" u="none" strike="noStrike" kern="0" cap="none" spc="0" normalizeH="0" baseline="0" noProof="0" dirty="0">
                <a:ln>
                  <a:noFill/>
                </a:ln>
                <a:solidFill>
                  <a:schemeClr val="bg1"/>
                </a:solidFill>
                <a:effectLst/>
                <a:uLnTx/>
                <a:uFillTx/>
                <a:latin typeface="+mj-lt"/>
                <a:ea typeface="+mj-ea"/>
                <a:cs typeface="+mj-cs"/>
              </a:rPr>
              <a:t>图</a:t>
            </a:r>
            <a:endParaRPr kumimoji="0" lang="zh-CN" altLang="en-US" sz="32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142844" y="1500174"/>
            <a:ext cx="8534400" cy="685800"/>
          </a:xfrm>
          <a:noFill/>
        </p:spPr>
        <p:txBody>
          <a:bodyPr lIns="92075" tIns="46038" rIns="92075" bIns="46038"/>
          <a:lstStyle/>
          <a:p>
            <a:pPr algn="l" eaLnBrk="1" hangingPunct="1"/>
            <a:r>
              <a:rPr lang="zh-CN" altLang="en-US" sz="2800" b="1" i="1" dirty="0">
                <a:solidFill>
                  <a:srgbClr val="C00000"/>
                </a:solidFill>
                <a:latin typeface="宋体" panose="02010600030101010101" pitchFamily="2" charset="-122"/>
                <a:ea typeface="宋体" panose="02010600030101010101" pitchFamily="2" charset="-122"/>
              </a:rPr>
              <a:t>实例   </a:t>
            </a:r>
            <a:r>
              <a:rPr lang="zh-CN" altLang="en-US" sz="2800" b="1" dirty="0">
                <a:solidFill>
                  <a:srgbClr val="C00000"/>
                </a:solidFill>
                <a:latin typeface="宋体" panose="02010600030101010101" pitchFamily="2" charset="-122"/>
                <a:ea typeface="宋体" panose="02010600030101010101" pitchFamily="2" charset="-122"/>
              </a:rPr>
              <a:t>考务处理系统需求功能描述 </a:t>
            </a:r>
            <a:endParaRPr lang="zh-CN" altLang="en-US" sz="2800" b="1" dirty="0">
              <a:solidFill>
                <a:srgbClr val="C00000"/>
              </a:solidFill>
              <a:latin typeface="宋体" panose="02010600030101010101" pitchFamily="2" charset="-122"/>
              <a:ea typeface="宋体" panose="02010600030101010101" pitchFamily="2" charset="-122"/>
            </a:endParaRPr>
          </a:p>
        </p:txBody>
      </p:sp>
      <p:sp>
        <p:nvSpPr>
          <p:cNvPr id="2051" name="Rectangle 3"/>
          <p:cNvSpPr>
            <a:spLocks noGrp="1" noChangeArrowheads="1"/>
          </p:cNvSpPr>
          <p:nvPr>
            <p:ph type="body" idx="1"/>
          </p:nvPr>
        </p:nvSpPr>
        <p:spPr>
          <a:xfrm>
            <a:off x="428596" y="2428868"/>
            <a:ext cx="8067672" cy="3995754"/>
          </a:xfrm>
          <a:noFill/>
        </p:spPr>
        <p:txBody>
          <a:bodyPr lIns="92075" tIns="46038" rIns="92075" bIns="46038"/>
          <a:lstStyle/>
          <a:p>
            <a:pPr eaLnBrk="1" hangingPunct="1">
              <a:spcAft>
                <a:spcPts val="600"/>
              </a:spcAft>
              <a:buFontTx/>
              <a:buNone/>
            </a:pPr>
            <a:r>
              <a:rPr lang="en-US" altLang="zh-CN" sz="24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对考生送来的报名单进行检查</a:t>
            </a:r>
            <a:r>
              <a:rPr lang="en-US" altLang="zh-CN"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eaLnBrk="1" hangingPunct="1">
              <a:spcAft>
                <a:spcPts val="600"/>
              </a:spcAft>
              <a:buFontTx/>
              <a:buNone/>
            </a:pPr>
            <a:r>
              <a:rPr lang="en-US" altLang="zh-CN" sz="2400" b="1" dirty="0">
                <a:latin typeface="宋体" panose="02010600030101010101" pitchFamily="2" charset="-122"/>
                <a:ea typeface="宋体" panose="02010600030101010101" pitchFamily="2" charset="-122"/>
              </a:rPr>
              <a:t>(2)</a:t>
            </a:r>
            <a:r>
              <a:rPr lang="zh-CN" altLang="en-US" sz="2400" b="1" dirty="0">
                <a:latin typeface="宋体" panose="02010600030101010101" pitchFamily="2" charset="-122"/>
                <a:ea typeface="宋体" panose="02010600030101010101" pitchFamily="2" charset="-122"/>
              </a:rPr>
              <a:t>对合格的报名单编好准考证号后将准考证送给考生，并将汇总后的考生名单送给阅卷站</a:t>
            </a:r>
            <a:r>
              <a:rPr lang="en-US" altLang="zh-CN"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eaLnBrk="1" hangingPunct="1">
              <a:spcAft>
                <a:spcPts val="600"/>
              </a:spcAft>
              <a:buFontTx/>
              <a:buNone/>
            </a:pPr>
            <a:r>
              <a:rPr lang="en-US" altLang="zh-CN" sz="2400" b="1" dirty="0">
                <a:latin typeface="宋体" panose="02010600030101010101" pitchFamily="2" charset="-122"/>
                <a:ea typeface="宋体" panose="02010600030101010101" pitchFamily="2" charset="-122"/>
              </a:rPr>
              <a:t>(3)</a:t>
            </a:r>
            <a:r>
              <a:rPr lang="zh-CN" altLang="en-US" sz="2400" b="1" dirty="0">
                <a:latin typeface="宋体" panose="02010600030101010101" pitchFamily="2" charset="-122"/>
                <a:ea typeface="宋体" panose="02010600030101010101" pitchFamily="2" charset="-122"/>
              </a:rPr>
              <a:t>对阅卷站送来的成绩单进行检查，并根据考试中心制定的合格标准审定合格者</a:t>
            </a:r>
            <a:r>
              <a:rPr lang="en-US" altLang="zh-CN"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eaLnBrk="1" hangingPunct="1">
              <a:spcAft>
                <a:spcPts val="600"/>
              </a:spcAft>
              <a:buFontTx/>
              <a:buNone/>
            </a:pPr>
            <a:r>
              <a:rPr lang="en-US" altLang="zh-CN" sz="2400" b="1" dirty="0">
                <a:latin typeface="宋体" panose="02010600030101010101" pitchFamily="2" charset="-122"/>
                <a:ea typeface="宋体" panose="02010600030101010101" pitchFamily="2" charset="-122"/>
              </a:rPr>
              <a:t>(4)</a:t>
            </a:r>
            <a:r>
              <a:rPr lang="zh-CN" altLang="en-US" sz="2400" b="1" dirty="0">
                <a:latin typeface="宋体" panose="02010600030101010101" pitchFamily="2" charset="-122"/>
                <a:ea typeface="宋体" panose="02010600030101010101" pitchFamily="2" charset="-122"/>
              </a:rPr>
              <a:t>制作考生通知单</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含成绩及合格</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不合格标志</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送给考生</a:t>
            </a:r>
            <a:r>
              <a:rPr lang="en-US" altLang="zh-CN"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eaLnBrk="1" hangingPunct="1">
              <a:spcAft>
                <a:spcPts val="600"/>
              </a:spcAft>
              <a:buFontTx/>
              <a:buNone/>
            </a:pPr>
            <a:r>
              <a:rPr lang="en-US" altLang="zh-CN" sz="2400" b="1" dirty="0">
                <a:latin typeface="宋体" panose="02010600030101010101" pitchFamily="2" charset="-122"/>
                <a:ea typeface="宋体" panose="02010600030101010101" pitchFamily="2" charset="-122"/>
              </a:rPr>
              <a:t>(5)</a:t>
            </a:r>
            <a:r>
              <a:rPr lang="zh-CN" altLang="en-US" sz="2400" b="1" dirty="0">
                <a:latin typeface="宋体" panose="02010600030101010101" pitchFamily="2" charset="-122"/>
                <a:ea typeface="宋体" panose="02010600030101010101" pitchFamily="2" charset="-122"/>
              </a:rPr>
              <a:t>按地区进行成绩分类统计和试题难度分析，产生统计分析表。</a:t>
            </a:r>
            <a:endParaRPr lang="zh-CN" altLang="en-US" sz="2400" b="1" dirty="0">
              <a:latin typeface="宋体" panose="02010600030101010101" pitchFamily="2" charset="-122"/>
              <a:ea typeface="宋体" panose="02010600030101010101" pitchFamily="2" charset="-122"/>
            </a:endParaRPr>
          </a:p>
        </p:txBody>
      </p:sp>
      <p:sp>
        <p:nvSpPr>
          <p:cNvPr id="4" name="标题 1"/>
          <p:cNvSpPr txBox="1"/>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marL="0" marR="0" lvl="0" indent="0" algn="ctr" defTabSz="914400" rtl="0" eaLnBrk="1" fontAlgn="base" latinLnBrk="0" hangingPunct="1">
              <a:lnSpc>
                <a:spcPts val="4100"/>
              </a:lnSpc>
              <a:spcBef>
                <a:spcPct val="0"/>
              </a:spcBef>
              <a:spcAft>
                <a:spcPct val="0"/>
              </a:spcAft>
              <a:buClrTx/>
              <a:buSzTx/>
              <a:buFontTx/>
              <a:buNone/>
              <a:defRPr/>
            </a:pPr>
            <a:r>
              <a:rPr kumimoji="0" lang="en-US" altLang="zh-CN" sz="4400" b="1" i="0" u="none" strike="noStrike" kern="0" cap="none" spc="0" normalizeH="0" baseline="0" noProof="0" dirty="0">
                <a:ln>
                  <a:noFill/>
                </a:ln>
                <a:solidFill>
                  <a:schemeClr val="bg1"/>
                </a:solidFill>
                <a:effectLst/>
                <a:uLnTx/>
                <a:uFillTx/>
                <a:latin typeface="+mj-lt"/>
                <a:ea typeface="+mj-ea"/>
                <a:cs typeface="+mj-cs"/>
              </a:rPr>
              <a:t>2.3</a:t>
            </a:r>
            <a:r>
              <a:rPr kumimoji="0" lang="zh-CN" altLang="en-US" sz="4400" b="1" i="0" u="none" strike="noStrike" kern="0" cap="none" spc="0" normalizeH="0" baseline="0" noProof="0" dirty="0">
                <a:ln>
                  <a:noFill/>
                </a:ln>
                <a:solidFill>
                  <a:schemeClr val="bg1"/>
                </a:solidFill>
                <a:effectLst/>
                <a:uLnTx/>
                <a:uFillTx/>
                <a:latin typeface="+mj-lt"/>
                <a:ea typeface="+mj-ea"/>
                <a:cs typeface="+mj-cs"/>
              </a:rPr>
              <a:t>  系统的描述</a:t>
            </a:r>
            <a:br>
              <a:rPr kumimoji="0" lang="en-US" altLang="zh-CN" sz="4400" b="1" i="0" u="none" strike="noStrike" kern="0" cap="none" spc="0" normalizeH="0" baseline="0" noProof="0" dirty="0">
                <a:ln>
                  <a:noFill/>
                </a:ln>
                <a:solidFill>
                  <a:schemeClr val="bg1"/>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mj-ea"/>
                <a:cs typeface="+mj-cs"/>
              </a:rPr>
              <a:t>---</a:t>
            </a:r>
            <a:r>
              <a:rPr kumimoji="0" lang="zh-CN" altLang="en-US" sz="3200" b="1" i="0" u="none" strike="noStrike" kern="0" cap="none" spc="0" normalizeH="0" baseline="0" noProof="0" dirty="0">
                <a:ln>
                  <a:noFill/>
                </a:ln>
                <a:solidFill>
                  <a:schemeClr val="bg1"/>
                </a:solidFill>
                <a:effectLst/>
                <a:uLnTx/>
                <a:uFillTx/>
                <a:latin typeface="+mj-lt"/>
                <a:ea typeface="+mj-ea"/>
                <a:cs typeface="+mj-cs"/>
              </a:rPr>
              <a:t>数据流</a:t>
            </a:r>
            <a:r>
              <a:rPr kumimoji="0" lang="zh-CN" altLang="zh-CN" sz="3200" b="1" i="0" u="none" strike="noStrike" kern="0" cap="none" spc="0" normalizeH="0" baseline="0" noProof="0" dirty="0">
                <a:ln>
                  <a:noFill/>
                </a:ln>
                <a:solidFill>
                  <a:schemeClr val="bg1"/>
                </a:solidFill>
                <a:effectLst/>
                <a:uLnTx/>
                <a:uFillTx/>
                <a:latin typeface="+mj-lt"/>
                <a:ea typeface="+mj-ea"/>
                <a:cs typeface="+mj-cs"/>
              </a:rPr>
              <a:t>图</a:t>
            </a:r>
            <a:endParaRPr kumimoji="0" lang="zh-CN" altLang="en-US" sz="32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0"/>
          <p:cNvGrpSpPr/>
          <p:nvPr/>
        </p:nvGrpSpPr>
        <p:grpSpPr bwMode="auto">
          <a:xfrm>
            <a:off x="714375" y="1404938"/>
            <a:ext cx="7715250" cy="5167312"/>
            <a:chOff x="12700" y="833462"/>
            <a:chExt cx="9207500" cy="6096000"/>
          </a:xfrm>
        </p:grpSpPr>
        <p:sp>
          <p:nvSpPr>
            <p:cNvPr id="3077" name="Rectangle 6"/>
            <p:cNvSpPr>
              <a:spLocks noChangeArrowheads="1"/>
            </p:cNvSpPr>
            <p:nvPr/>
          </p:nvSpPr>
          <p:spPr bwMode="auto">
            <a:xfrm>
              <a:off x="8394700" y="850900"/>
              <a:ext cx="749300" cy="2654300"/>
            </a:xfrm>
            <a:prstGeom prst="rect">
              <a:avLst/>
            </a:prstGeom>
            <a:solidFill>
              <a:srgbClr val="B04C03"/>
            </a:solidFill>
            <a:ln w="25400">
              <a:solidFill>
                <a:schemeClr val="tx1"/>
              </a:solidFill>
              <a:miter lim="800000"/>
            </a:ln>
          </p:spPr>
          <p:txBody>
            <a:bodyPr wrap="none" anchor="ctr"/>
            <a:lstStyle/>
            <a:p>
              <a:endParaRPr lang="zh-CN" altLang="en-US"/>
            </a:p>
          </p:txBody>
        </p:sp>
        <p:grpSp>
          <p:nvGrpSpPr>
            <p:cNvPr id="3" name="组合 29"/>
            <p:cNvGrpSpPr/>
            <p:nvPr/>
          </p:nvGrpSpPr>
          <p:grpSpPr bwMode="auto">
            <a:xfrm>
              <a:off x="12700" y="833462"/>
              <a:ext cx="9207500" cy="6096000"/>
              <a:chOff x="12700" y="838200"/>
              <a:chExt cx="9207500" cy="6096000"/>
            </a:xfrm>
          </p:grpSpPr>
          <p:sp>
            <p:nvSpPr>
              <p:cNvPr id="3079" name="Line 21"/>
              <p:cNvSpPr>
                <a:spLocks noChangeShapeType="1"/>
              </p:cNvSpPr>
              <p:nvPr/>
            </p:nvSpPr>
            <p:spPr bwMode="auto">
              <a:xfrm>
                <a:off x="5105400" y="4343400"/>
                <a:ext cx="0" cy="1981200"/>
              </a:xfrm>
              <a:prstGeom prst="line">
                <a:avLst/>
              </a:prstGeom>
              <a:noFill/>
              <a:ln w="25400">
                <a:solidFill>
                  <a:schemeClr val="tx1"/>
                </a:solidFill>
                <a:round/>
                <a:headEnd type="triangle" w="med" len="med"/>
              </a:ln>
            </p:spPr>
            <p:txBody>
              <a:bodyPr wrap="none" anchor="ctr"/>
              <a:lstStyle/>
              <a:p>
                <a:endParaRPr lang="zh-CN" altLang="en-US"/>
              </a:p>
            </p:txBody>
          </p:sp>
          <p:grpSp>
            <p:nvGrpSpPr>
              <p:cNvPr id="4" name="组合 28"/>
              <p:cNvGrpSpPr/>
              <p:nvPr/>
            </p:nvGrpSpPr>
            <p:grpSpPr bwMode="auto">
              <a:xfrm>
                <a:off x="12700" y="838200"/>
                <a:ext cx="9207500" cy="6096000"/>
                <a:chOff x="12700" y="838200"/>
                <a:chExt cx="9207500" cy="6096000"/>
              </a:xfrm>
            </p:grpSpPr>
            <p:sp>
              <p:nvSpPr>
                <p:cNvPr id="3081" name="Rectangle 3"/>
                <p:cNvSpPr>
                  <a:spLocks noChangeArrowheads="1"/>
                </p:cNvSpPr>
                <p:nvPr/>
              </p:nvSpPr>
              <p:spPr bwMode="auto">
                <a:xfrm>
                  <a:off x="12700" y="1524000"/>
                  <a:ext cx="977900" cy="2971800"/>
                </a:xfrm>
                <a:prstGeom prst="rect">
                  <a:avLst/>
                </a:prstGeom>
                <a:solidFill>
                  <a:srgbClr val="B04C03"/>
                </a:solidFill>
                <a:ln w="25400">
                  <a:solidFill>
                    <a:schemeClr val="tx1"/>
                  </a:solidFill>
                  <a:miter lim="800000"/>
                </a:ln>
              </p:spPr>
              <p:txBody>
                <a:bodyPr wrap="none" anchor="ctr"/>
                <a:lstStyle/>
                <a:p>
                  <a:endParaRPr lang="zh-CN" altLang="en-US">
                    <a:solidFill>
                      <a:schemeClr val="bg1"/>
                    </a:solidFill>
                  </a:endParaRPr>
                </a:p>
              </p:txBody>
            </p:sp>
            <p:sp>
              <p:nvSpPr>
                <p:cNvPr id="3082" name="Rectangle 4"/>
                <p:cNvSpPr>
                  <a:spLocks noChangeArrowheads="1"/>
                </p:cNvSpPr>
                <p:nvPr/>
              </p:nvSpPr>
              <p:spPr bwMode="auto">
                <a:xfrm>
                  <a:off x="136525" y="2362200"/>
                  <a:ext cx="854075" cy="1077860"/>
                </a:xfrm>
                <a:prstGeom prst="rect">
                  <a:avLst/>
                </a:prstGeom>
                <a:noFill/>
                <a:ln w="9525">
                  <a:noFill/>
                  <a:miter lim="800000"/>
                </a:ln>
              </p:spPr>
              <p:txBody>
                <a:bodyPr lIns="92075" tIns="46038" rIns="92075" bIns="46038">
                  <a:spAutoFit/>
                </a:bodyPr>
                <a:lstStyle/>
                <a:p>
                  <a:pPr eaLnBrk="0" hangingPunct="0"/>
                  <a:r>
                    <a:rPr lang="zh-CN" altLang="en-US" sz="3200" b="1">
                      <a:solidFill>
                        <a:schemeClr val="bg1"/>
                      </a:solidFill>
                      <a:latin typeface="宋体" panose="02010600030101010101" pitchFamily="2" charset="-122"/>
                    </a:rPr>
                    <a:t>考</a:t>
                  </a:r>
                  <a:endParaRPr lang="zh-CN" altLang="en-US" sz="3200" b="1">
                    <a:solidFill>
                      <a:schemeClr val="bg1"/>
                    </a:solidFill>
                    <a:latin typeface="宋体" panose="02010600030101010101" pitchFamily="2" charset="-122"/>
                  </a:endParaRPr>
                </a:p>
                <a:p>
                  <a:pPr eaLnBrk="0" hangingPunct="0"/>
                  <a:r>
                    <a:rPr lang="zh-CN" altLang="en-US" sz="3200" b="1">
                      <a:solidFill>
                        <a:schemeClr val="bg1"/>
                      </a:solidFill>
                      <a:latin typeface="宋体" panose="02010600030101010101" pitchFamily="2" charset="-122"/>
                    </a:rPr>
                    <a:t>生</a:t>
                  </a:r>
                  <a:endParaRPr lang="zh-CN" altLang="en-US" sz="3200" b="1">
                    <a:solidFill>
                      <a:schemeClr val="bg1"/>
                    </a:solidFill>
                    <a:latin typeface="宋体" panose="02010600030101010101" pitchFamily="2" charset="-122"/>
                  </a:endParaRPr>
                </a:p>
              </p:txBody>
            </p:sp>
            <p:sp>
              <p:nvSpPr>
                <p:cNvPr id="3083" name="Oval 5"/>
                <p:cNvSpPr>
                  <a:spLocks noChangeArrowheads="1"/>
                </p:cNvSpPr>
                <p:nvPr/>
              </p:nvSpPr>
              <p:spPr bwMode="auto">
                <a:xfrm>
                  <a:off x="3962400" y="2133600"/>
                  <a:ext cx="2349500" cy="2209800"/>
                </a:xfrm>
                <a:prstGeom prst="ellipse">
                  <a:avLst/>
                </a:prstGeom>
                <a:solidFill>
                  <a:schemeClr val="accent1"/>
                </a:solidFill>
                <a:ln w="25400">
                  <a:solidFill>
                    <a:schemeClr val="tx1"/>
                  </a:solidFill>
                  <a:round/>
                </a:ln>
              </p:spPr>
              <p:txBody>
                <a:bodyPr wrap="none" anchor="ctr"/>
                <a:lstStyle/>
                <a:p>
                  <a:endParaRPr lang="zh-CN" altLang="en-US"/>
                </a:p>
              </p:txBody>
            </p:sp>
            <p:sp>
              <p:nvSpPr>
                <p:cNvPr id="3084" name="Rectangle 7"/>
                <p:cNvSpPr>
                  <a:spLocks noChangeArrowheads="1"/>
                </p:cNvSpPr>
                <p:nvPr/>
              </p:nvSpPr>
              <p:spPr bwMode="auto">
                <a:xfrm>
                  <a:off x="4038600" y="2438400"/>
                  <a:ext cx="2453452" cy="1416815"/>
                </a:xfrm>
                <a:prstGeom prst="rect">
                  <a:avLst/>
                </a:prstGeom>
                <a:noFill/>
                <a:ln w="9525">
                  <a:noFill/>
                  <a:miter lim="800000"/>
                </a:ln>
              </p:spPr>
              <p:txBody>
                <a:bodyPr lIns="92075" tIns="46038" rIns="92075" bIns="46038">
                  <a:spAutoFit/>
                </a:bodyPr>
                <a:lstStyle/>
                <a:p>
                  <a:pPr algn="ctr" eaLnBrk="0" hangingPunct="0"/>
                  <a:r>
                    <a:rPr lang="zh-CN" altLang="en-US" sz="3600" b="1">
                      <a:solidFill>
                        <a:schemeClr val="bg1"/>
                      </a:solidFill>
                      <a:latin typeface="宋体" panose="02010600030101010101" pitchFamily="2" charset="-122"/>
                    </a:rPr>
                    <a:t>考务处</a:t>
                  </a:r>
                  <a:endParaRPr lang="en-US" altLang="zh-CN" sz="3600" b="1">
                    <a:solidFill>
                      <a:schemeClr val="bg1"/>
                    </a:solidFill>
                    <a:latin typeface="宋体" panose="02010600030101010101" pitchFamily="2" charset="-122"/>
                  </a:endParaRPr>
                </a:p>
                <a:p>
                  <a:pPr algn="ctr" eaLnBrk="0" hangingPunct="0"/>
                  <a:r>
                    <a:rPr lang="zh-CN" altLang="en-US" sz="3600" b="1">
                      <a:solidFill>
                        <a:schemeClr val="bg1"/>
                      </a:solidFill>
                      <a:latin typeface="宋体" panose="02010600030101010101" pitchFamily="2" charset="-122"/>
                    </a:rPr>
                    <a:t>理系统</a:t>
                  </a:r>
                  <a:endParaRPr lang="zh-CN" altLang="en-US" sz="3600" b="1">
                    <a:solidFill>
                      <a:schemeClr val="bg1"/>
                    </a:solidFill>
                    <a:latin typeface="宋体" panose="02010600030101010101" pitchFamily="2" charset="-122"/>
                  </a:endParaRPr>
                </a:p>
              </p:txBody>
            </p:sp>
            <p:sp>
              <p:nvSpPr>
                <p:cNvPr id="3085" name="Rectangle 8"/>
                <p:cNvSpPr>
                  <a:spLocks noChangeArrowheads="1"/>
                </p:cNvSpPr>
                <p:nvPr/>
              </p:nvSpPr>
              <p:spPr bwMode="auto">
                <a:xfrm>
                  <a:off x="8382000" y="838200"/>
                  <a:ext cx="838200" cy="2062745"/>
                </a:xfrm>
                <a:prstGeom prst="rect">
                  <a:avLst/>
                </a:prstGeom>
                <a:noFill/>
                <a:ln w="9525">
                  <a:noFill/>
                  <a:miter lim="800000"/>
                </a:ln>
              </p:spPr>
              <p:txBody>
                <a:bodyPr lIns="92075" tIns="46038" rIns="92075" bIns="46038">
                  <a:spAutoFit/>
                </a:bodyPr>
                <a:lstStyle/>
                <a:p>
                  <a:pPr eaLnBrk="0" hangingPunct="0"/>
                  <a:r>
                    <a:rPr lang="zh-CN" altLang="en-US" sz="3200" b="1">
                      <a:solidFill>
                        <a:schemeClr val="bg1"/>
                      </a:solidFill>
                      <a:latin typeface="宋体" panose="02010600030101010101" pitchFamily="2" charset="-122"/>
                    </a:rPr>
                    <a:t>考</a:t>
                  </a:r>
                  <a:endParaRPr lang="zh-CN" altLang="en-US" sz="3200" b="1">
                    <a:solidFill>
                      <a:schemeClr val="bg1"/>
                    </a:solidFill>
                    <a:latin typeface="宋体" panose="02010600030101010101" pitchFamily="2" charset="-122"/>
                  </a:endParaRPr>
                </a:p>
                <a:p>
                  <a:pPr eaLnBrk="0" hangingPunct="0"/>
                  <a:r>
                    <a:rPr lang="zh-CN" altLang="en-US" sz="3200" b="1">
                      <a:solidFill>
                        <a:schemeClr val="bg1"/>
                      </a:solidFill>
                      <a:latin typeface="宋体" panose="02010600030101010101" pitchFamily="2" charset="-122"/>
                    </a:rPr>
                    <a:t>试</a:t>
                  </a:r>
                  <a:endParaRPr lang="zh-CN" altLang="en-US" sz="3200" b="1">
                    <a:solidFill>
                      <a:schemeClr val="bg1"/>
                    </a:solidFill>
                    <a:latin typeface="宋体" panose="02010600030101010101" pitchFamily="2" charset="-122"/>
                  </a:endParaRPr>
                </a:p>
                <a:p>
                  <a:pPr eaLnBrk="0" hangingPunct="0"/>
                  <a:r>
                    <a:rPr lang="zh-CN" altLang="en-US" sz="3200" b="1">
                      <a:solidFill>
                        <a:schemeClr val="bg1"/>
                      </a:solidFill>
                      <a:latin typeface="宋体" panose="02010600030101010101" pitchFamily="2" charset="-122"/>
                    </a:rPr>
                    <a:t>中</a:t>
                  </a:r>
                  <a:endParaRPr lang="zh-CN" altLang="en-US" sz="3200" b="1">
                    <a:solidFill>
                      <a:schemeClr val="bg1"/>
                    </a:solidFill>
                    <a:latin typeface="宋体" panose="02010600030101010101" pitchFamily="2" charset="-122"/>
                  </a:endParaRPr>
                </a:p>
                <a:p>
                  <a:pPr eaLnBrk="0" hangingPunct="0"/>
                  <a:r>
                    <a:rPr lang="zh-CN" altLang="en-US" sz="3200" b="1">
                      <a:solidFill>
                        <a:schemeClr val="bg1"/>
                      </a:solidFill>
                      <a:latin typeface="宋体" panose="02010600030101010101" pitchFamily="2" charset="-122"/>
                    </a:rPr>
                    <a:t>心</a:t>
                  </a:r>
                  <a:endParaRPr lang="zh-CN" altLang="en-US" sz="3200" b="1">
                    <a:solidFill>
                      <a:schemeClr val="bg1"/>
                    </a:solidFill>
                    <a:latin typeface="宋体" panose="02010600030101010101" pitchFamily="2" charset="-122"/>
                  </a:endParaRPr>
                </a:p>
              </p:txBody>
            </p:sp>
            <p:sp>
              <p:nvSpPr>
                <p:cNvPr id="3086" name="Rectangle 9"/>
                <p:cNvSpPr>
                  <a:spLocks noChangeArrowheads="1"/>
                </p:cNvSpPr>
                <p:nvPr/>
              </p:nvSpPr>
              <p:spPr bwMode="auto">
                <a:xfrm>
                  <a:off x="3886200" y="6248400"/>
                  <a:ext cx="2590800" cy="685800"/>
                </a:xfrm>
                <a:prstGeom prst="rect">
                  <a:avLst/>
                </a:prstGeom>
                <a:solidFill>
                  <a:srgbClr val="B04C03"/>
                </a:solidFill>
                <a:ln w="25400">
                  <a:solidFill>
                    <a:schemeClr val="tx1"/>
                  </a:solidFill>
                  <a:miter lim="800000"/>
                </a:ln>
              </p:spPr>
              <p:txBody>
                <a:bodyPr wrap="none" anchor="ctr"/>
                <a:lstStyle/>
                <a:p>
                  <a:endParaRPr lang="zh-CN" altLang="en-US"/>
                </a:p>
              </p:txBody>
            </p:sp>
            <p:sp>
              <p:nvSpPr>
                <p:cNvPr id="3087" name="Rectangle 10"/>
                <p:cNvSpPr>
                  <a:spLocks noChangeArrowheads="1"/>
                </p:cNvSpPr>
                <p:nvPr/>
              </p:nvSpPr>
              <p:spPr bwMode="auto">
                <a:xfrm>
                  <a:off x="4343400" y="6216650"/>
                  <a:ext cx="1905000" cy="585418"/>
                </a:xfrm>
                <a:prstGeom prst="rect">
                  <a:avLst/>
                </a:prstGeom>
                <a:noFill/>
                <a:ln w="9525">
                  <a:noFill/>
                  <a:miter lim="800000"/>
                </a:ln>
              </p:spPr>
              <p:txBody>
                <a:bodyPr lIns="92075" tIns="46038" rIns="92075" bIns="46038">
                  <a:spAutoFit/>
                </a:bodyPr>
                <a:lstStyle/>
                <a:p>
                  <a:pPr eaLnBrk="0" hangingPunct="0"/>
                  <a:r>
                    <a:rPr lang="zh-CN" altLang="en-US" sz="3200" b="1">
                      <a:solidFill>
                        <a:schemeClr val="bg1"/>
                      </a:solidFill>
                      <a:latin typeface="宋体" panose="02010600030101010101" pitchFamily="2" charset="-122"/>
                    </a:rPr>
                    <a:t>阅卷站</a:t>
                  </a:r>
                  <a:endParaRPr lang="zh-CN" altLang="en-US" sz="3200" b="1">
                    <a:solidFill>
                      <a:schemeClr val="bg1"/>
                    </a:solidFill>
                    <a:latin typeface="宋体" panose="02010600030101010101" pitchFamily="2" charset="-122"/>
                  </a:endParaRPr>
                </a:p>
              </p:txBody>
            </p:sp>
            <p:sp>
              <p:nvSpPr>
                <p:cNvPr id="3088" name="Line 11"/>
                <p:cNvSpPr>
                  <a:spLocks noChangeShapeType="1"/>
                </p:cNvSpPr>
                <p:nvPr/>
              </p:nvSpPr>
              <p:spPr bwMode="auto">
                <a:xfrm>
                  <a:off x="1066800" y="1524000"/>
                  <a:ext cx="3200400" cy="914400"/>
                </a:xfrm>
                <a:prstGeom prst="line">
                  <a:avLst/>
                </a:prstGeom>
                <a:noFill/>
                <a:ln w="25400">
                  <a:solidFill>
                    <a:schemeClr val="tx1"/>
                  </a:solidFill>
                  <a:round/>
                  <a:headEnd type="stealth" w="med" len="med"/>
                  <a:tailEnd type="none" w="med" len="lg"/>
                </a:ln>
              </p:spPr>
              <p:txBody>
                <a:bodyPr wrap="none" anchor="ctr"/>
                <a:lstStyle/>
                <a:p>
                  <a:endParaRPr lang="zh-CN" altLang="en-US"/>
                </a:p>
              </p:txBody>
            </p:sp>
            <p:sp>
              <p:nvSpPr>
                <p:cNvPr id="3089" name="Line 12"/>
                <p:cNvSpPr>
                  <a:spLocks noChangeShapeType="1"/>
                </p:cNvSpPr>
                <p:nvPr/>
              </p:nvSpPr>
              <p:spPr bwMode="auto">
                <a:xfrm>
                  <a:off x="1066800" y="2590800"/>
                  <a:ext cx="2819400" cy="304800"/>
                </a:xfrm>
                <a:prstGeom prst="line">
                  <a:avLst/>
                </a:prstGeom>
                <a:noFill/>
                <a:ln w="25400">
                  <a:solidFill>
                    <a:schemeClr val="tx1"/>
                  </a:solidFill>
                  <a:round/>
                  <a:headEnd type="none" w="sm" len="sm"/>
                  <a:tailEnd type="stealth" w="med" len="lg"/>
                </a:ln>
              </p:spPr>
              <p:txBody>
                <a:bodyPr wrap="none" anchor="ctr"/>
                <a:lstStyle/>
                <a:p>
                  <a:endParaRPr lang="zh-CN" altLang="en-US"/>
                </a:p>
              </p:txBody>
            </p:sp>
            <p:sp>
              <p:nvSpPr>
                <p:cNvPr id="3090" name="Line 13"/>
                <p:cNvSpPr>
                  <a:spLocks noChangeShapeType="1"/>
                </p:cNvSpPr>
                <p:nvPr/>
              </p:nvSpPr>
              <p:spPr bwMode="auto">
                <a:xfrm flipH="1">
                  <a:off x="990600" y="3429000"/>
                  <a:ext cx="3048000" cy="0"/>
                </a:xfrm>
                <a:prstGeom prst="line">
                  <a:avLst/>
                </a:prstGeom>
                <a:noFill/>
                <a:ln w="25400">
                  <a:solidFill>
                    <a:schemeClr val="tx1"/>
                  </a:solidFill>
                  <a:round/>
                  <a:headEnd type="none" w="sm" len="sm"/>
                  <a:tailEnd type="stealth" w="med" len="lg"/>
                </a:ln>
              </p:spPr>
              <p:txBody>
                <a:bodyPr wrap="none" anchor="ctr"/>
                <a:lstStyle/>
                <a:p>
                  <a:endParaRPr lang="zh-CN" altLang="en-US"/>
                </a:p>
              </p:txBody>
            </p:sp>
            <p:sp>
              <p:nvSpPr>
                <p:cNvPr id="3091" name="Line 14"/>
                <p:cNvSpPr>
                  <a:spLocks noChangeShapeType="1"/>
                </p:cNvSpPr>
                <p:nvPr/>
              </p:nvSpPr>
              <p:spPr bwMode="auto">
                <a:xfrm flipH="1">
                  <a:off x="4267200" y="4267200"/>
                  <a:ext cx="381000" cy="1981200"/>
                </a:xfrm>
                <a:prstGeom prst="line">
                  <a:avLst/>
                </a:prstGeom>
                <a:noFill/>
                <a:ln w="25400">
                  <a:solidFill>
                    <a:schemeClr val="tx1"/>
                  </a:solidFill>
                  <a:round/>
                  <a:headEnd type="none" w="sm" len="sm"/>
                  <a:tailEnd type="stealth" w="med" len="lg"/>
                </a:ln>
              </p:spPr>
              <p:txBody>
                <a:bodyPr wrap="none" anchor="ctr"/>
                <a:lstStyle/>
                <a:p>
                  <a:endParaRPr lang="zh-CN" altLang="en-US"/>
                </a:p>
              </p:txBody>
            </p:sp>
            <p:sp>
              <p:nvSpPr>
                <p:cNvPr id="3092" name="Line 15"/>
                <p:cNvSpPr>
                  <a:spLocks noChangeShapeType="1"/>
                </p:cNvSpPr>
                <p:nvPr/>
              </p:nvSpPr>
              <p:spPr bwMode="auto">
                <a:xfrm flipH="1">
                  <a:off x="914400" y="3886200"/>
                  <a:ext cx="3276600" cy="457200"/>
                </a:xfrm>
                <a:prstGeom prst="line">
                  <a:avLst/>
                </a:prstGeom>
                <a:noFill/>
                <a:ln w="25400">
                  <a:solidFill>
                    <a:schemeClr val="tx1"/>
                  </a:solidFill>
                  <a:round/>
                  <a:headEnd type="none" w="sm" len="sm"/>
                  <a:tailEnd type="stealth" w="med" len="lg"/>
                </a:ln>
              </p:spPr>
              <p:txBody>
                <a:bodyPr wrap="none" anchor="ctr"/>
                <a:lstStyle/>
                <a:p>
                  <a:endParaRPr lang="zh-CN" altLang="en-US"/>
                </a:p>
              </p:txBody>
            </p:sp>
            <p:sp>
              <p:nvSpPr>
                <p:cNvPr id="3093" name="Rectangle 16"/>
                <p:cNvSpPr>
                  <a:spLocks noChangeArrowheads="1"/>
                </p:cNvSpPr>
                <p:nvPr/>
              </p:nvSpPr>
              <p:spPr bwMode="auto">
                <a:xfrm>
                  <a:off x="1828800" y="1249363"/>
                  <a:ext cx="2819400" cy="462307"/>
                </a:xfrm>
                <a:prstGeom prst="rect">
                  <a:avLst/>
                </a:prstGeom>
                <a:noFill/>
                <a:ln w="9525">
                  <a:noFill/>
                  <a:miter lim="800000"/>
                </a:ln>
              </p:spPr>
              <p:txBody>
                <a:bodyPr lIns="92075" tIns="46038" rIns="92075" bIns="46038">
                  <a:spAutoFit/>
                </a:bodyPr>
                <a:lstStyle/>
                <a:p>
                  <a:pPr eaLnBrk="0" hangingPunct="0"/>
                  <a:r>
                    <a:rPr lang="zh-CN" altLang="en-US" b="1">
                      <a:latin typeface="宋体" panose="02010600030101010101" pitchFamily="2" charset="-122"/>
                    </a:rPr>
                    <a:t>不合格报名单</a:t>
                  </a:r>
                  <a:endParaRPr lang="zh-CN" altLang="en-US" b="1">
                    <a:latin typeface="宋体" panose="02010600030101010101" pitchFamily="2" charset="-122"/>
                  </a:endParaRPr>
                </a:p>
              </p:txBody>
            </p:sp>
            <p:sp>
              <p:nvSpPr>
                <p:cNvPr id="3094" name="Rectangle 17"/>
                <p:cNvSpPr>
                  <a:spLocks noChangeArrowheads="1"/>
                </p:cNvSpPr>
                <p:nvPr/>
              </p:nvSpPr>
              <p:spPr bwMode="auto">
                <a:xfrm>
                  <a:off x="1524000" y="2133600"/>
                  <a:ext cx="2057400" cy="462307"/>
                </a:xfrm>
                <a:prstGeom prst="rect">
                  <a:avLst/>
                </a:prstGeom>
                <a:noFill/>
                <a:ln w="9525">
                  <a:noFill/>
                  <a:miter lim="800000"/>
                </a:ln>
              </p:spPr>
              <p:txBody>
                <a:bodyPr lIns="92075" tIns="46038" rIns="92075" bIns="46038">
                  <a:spAutoFit/>
                </a:bodyPr>
                <a:lstStyle/>
                <a:p>
                  <a:pPr eaLnBrk="0" hangingPunct="0"/>
                  <a:r>
                    <a:rPr lang="zh-CN" altLang="en-US" b="1">
                      <a:latin typeface="宋体" panose="02010600030101010101" pitchFamily="2" charset="-122"/>
                    </a:rPr>
                    <a:t>报名单</a:t>
                  </a:r>
                  <a:endParaRPr lang="zh-CN" altLang="en-US" b="1">
                    <a:latin typeface="宋体" panose="02010600030101010101" pitchFamily="2" charset="-122"/>
                  </a:endParaRPr>
                </a:p>
              </p:txBody>
            </p:sp>
            <p:sp>
              <p:nvSpPr>
                <p:cNvPr id="3095" name="Rectangle 18"/>
                <p:cNvSpPr>
                  <a:spLocks noChangeArrowheads="1"/>
                </p:cNvSpPr>
                <p:nvPr/>
              </p:nvSpPr>
              <p:spPr bwMode="auto">
                <a:xfrm>
                  <a:off x="1524000" y="2819400"/>
                  <a:ext cx="1828800" cy="462307"/>
                </a:xfrm>
                <a:prstGeom prst="rect">
                  <a:avLst/>
                </a:prstGeom>
                <a:noFill/>
                <a:ln w="9525">
                  <a:noFill/>
                  <a:miter lim="800000"/>
                </a:ln>
              </p:spPr>
              <p:txBody>
                <a:bodyPr lIns="92075" tIns="46038" rIns="92075" bIns="46038">
                  <a:spAutoFit/>
                </a:bodyPr>
                <a:lstStyle/>
                <a:p>
                  <a:pPr eaLnBrk="0" hangingPunct="0"/>
                  <a:r>
                    <a:rPr lang="zh-CN" altLang="en-US" b="1">
                      <a:latin typeface="宋体" panose="02010600030101010101" pitchFamily="2" charset="-122"/>
                    </a:rPr>
                    <a:t>准考证</a:t>
                  </a:r>
                  <a:endParaRPr lang="zh-CN" altLang="en-US" b="1">
                    <a:latin typeface="宋体" panose="02010600030101010101" pitchFamily="2" charset="-122"/>
                  </a:endParaRPr>
                </a:p>
              </p:txBody>
            </p:sp>
            <p:sp>
              <p:nvSpPr>
                <p:cNvPr id="3096" name="Rectangle 19"/>
                <p:cNvSpPr>
                  <a:spLocks noChangeArrowheads="1"/>
                </p:cNvSpPr>
                <p:nvPr/>
              </p:nvSpPr>
              <p:spPr bwMode="auto">
                <a:xfrm>
                  <a:off x="1066800" y="4343400"/>
                  <a:ext cx="2514600" cy="462307"/>
                </a:xfrm>
                <a:prstGeom prst="rect">
                  <a:avLst/>
                </a:prstGeom>
                <a:noFill/>
                <a:ln w="9525">
                  <a:noFill/>
                  <a:miter lim="800000"/>
                </a:ln>
              </p:spPr>
              <p:txBody>
                <a:bodyPr lIns="92075" tIns="46038" rIns="92075" bIns="46038">
                  <a:spAutoFit/>
                </a:bodyPr>
                <a:lstStyle/>
                <a:p>
                  <a:pPr eaLnBrk="0" hangingPunct="0"/>
                  <a:r>
                    <a:rPr lang="zh-CN" altLang="en-US" b="1">
                      <a:latin typeface="宋体" panose="02010600030101010101" pitchFamily="2" charset="-122"/>
                    </a:rPr>
                    <a:t>考生通知单</a:t>
                  </a:r>
                  <a:endParaRPr lang="zh-CN" altLang="en-US" b="1">
                    <a:latin typeface="宋体" panose="02010600030101010101" pitchFamily="2" charset="-122"/>
                  </a:endParaRPr>
                </a:p>
              </p:txBody>
            </p:sp>
            <p:sp>
              <p:nvSpPr>
                <p:cNvPr id="3097" name="Line 20"/>
                <p:cNvSpPr>
                  <a:spLocks noChangeShapeType="1"/>
                </p:cNvSpPr>
                <p:nvPr/>
              </p:nvSpPr>
              <p:spPr bwMode="auto">
                <a:xfrm flipH="1">
                  <a:off x="6324600" y="2362200"/>
                  <a:ext cx="1981200" cy="609600"/>
                </a:xfrm>
                <a:prstGeom prst="line">
                  <a:avLst/>
                </a:prstGeom>
                <a:noFill/>
                <a:ln w="25400">
                  <a:solidFill>
                    <a:schemeClr val="tx1"/>
                  </a:solidFill>
                  <a:round/>
                  <a:headEnd type="none" w="sm" len="sm"/>
                  <a:tailEnd type="stealth" w="med" len="lg"/>
                </a:ln>
              </p:spPr>
              <p:txBody>
                <a:bodyPr wrap="none" anchor="ctr"/>
                <a:lstStyle/>
                <a:p>
                  <a:endParaRPr lang="zh-CN" altLang="en-US"/>
                </a:p>
              </p:txBody>
            </p:sp>
            <p:sp>
              <p:nvSpPr>
                <p:cNvPr id="3098" name="Rectangle 22"/>
                <p:cNvSpPr>
                  <a:spLocks noChangeArrowheads="1"/>
                </p:cNvSpPr>
                <p:nvPr/>
              </p:nvSpPr>
              <p:spPr bwMode="auto">
                <a:xfrm>
                  <a:off x="5105400" y="4267200"/>
                  <a:ext cx="685800" cy="1570303"/>
                </a:xfrm>
                <a:prstGeom prst="rect">
                  <a:avLst/>
                </a:prstGeom>
                <a:noFill/>
                <a:ln w="9525">
                  <a:noFill/>
                  <a:miter lim="800000"/>
                </a:ln>
              </p:spPr>
              <p:txBody>
                <a:bodyPr lIns="92075" tIns="46038" rIns="92075" bIns="46038">
                  <a:spAutoFit/>
                </a:bodyPr>
                <a:lstStyle/>
                <a:p>
                  <a:pPr eaLnBrk="0" hangingPunct="0"/>
                  <a:r>
                    <a:rPr lang="zh-CN" altLang="en-US" b="1">
                      <a:latin typeface="宋体" panose="02010600030101010101" pitchFamily="2" charset="-122"/>
                    </a:rPr>
                    <a:t>成</a:t>
                  </a:r>
                  <a:endParaRPr lang="zh-CN" altLang="en-US" b="1">
                    <a:latin typeface="宋体" panose="02010600030101010101" pitchFamily="2" charset="-122"/>
                  </a:endParaRPr>
                </a:p>
                <a:p>
                  <a:pPr eaLnBrk="0" hangingPunct="0"/>
                  <a:r>
                    <a:rPr lang="zh-CN" altLang="en-US" b="1">
                      <a:latin typeface="宋体" panose="02010600030101010101" pitchFamily="2" charset="-122"/>
                    </a:rPr>
                    <a:t>绩</a:t>
                  </a:r>
                  <a:endParaRPr lang="zh-CN" altLang="en-US" b="1">
                    <a:latin typeface="宋体" panose="02010600030101010101" pitchFamily="2" charset="-122"/>
                  </a:endParaRPr>
                </a:p>
                <a:p>
                  <a:pPr eaLnBrk="0" hangingPunct="0"/>
                  <a:r>
                    <a:rPr lang="zh-CN" altLang="en-US" b="1">
                      <a:latin typeface="宋体" panose="02010600030101010101" pitchFamily="2" charset="-122"/>
                    </a:rPr>
                    <a:t>清</a:t>
                  </a:r>
                  <a:endParaRPr lang="zh-CN" altLang="en-US" b="1">
                    <a:latin typeface="宋体" panose="02010600030101010101" pitchFamily="2" charset="-122"/>
                  </a:endParaRPr>
                </a:p>
                <a:p>
                  <a:pPr eaLnBrk="0" hangingPunct="0"/>
                  <a:r>
                    <a:rPr lang="zh-CN" altLang="en-US" b="1">
                      <a:latin typeface="宋体" panose="02010600030101010101" pitchFamily="2" charset="-122"/>
                    </a:rPr>
                    <a:t>单</a:t>
                  </a:r>
                  <a:endParaRPr lang="zh-CN" altLang="en-US" b="1">
                    <a:latin typeface="宋体" panose="02010600030101010101" pitchFamily="2" charset="-122"/>
                  </a:endParaRPr>
                </a:p>
              </p:txBody>
            </p:sp>
            <p:sp>
              <p:nvSpPr>
                <p:cNvPr id="3099" name="Rectangle 23"/>
                <p:cNvSpPr>
                  <a:spLocks noChangeArrowheads="1"/>
                </p:cNvSpPr>
                <p:nvPr/>
              </p:nvSpPr>
              <p:spPr bwMode="auto">
                <a:xfrm>
                  <a:off x="6553200" y="2819400"/>
                  <a:ext cx="2133600" cy="462307"/>
                </a:xfrm>
                <a:prstGeom prst="rect">
                  <a:avLst/>
                </a:prstGeom>
                <a:noFill/>
                <a:ln w="9525">
                  <a:noFill/>
                  <a:miter lim="800000"/>
                </a:ln>
              </p:spPr>
              <p:txBody>
                <a:bodyPr lIns="92075" tIns="46038" rIns="92075" bIns="46038">
                  <a:spAutoFit/>
                </a:bodyPr>
                <a:lstStyle/>
                <a:p>
                  <a:pPr eaLnBrk="0" hangingPunct="0"/>
                  <a:r>
                    <a:rPr lang="zh-CN" altLang="en-US" b="1">
                      <a:latin typeface="宋体" panose="02010600030101010101" pitchFamily="2" charset="-122"/>
                    </a:rPr>
                    <a:t>合格标准</a:t>
                  </a:r>
                  <a:endParaRPr lang="zh-CN" altLang="en-US" b="1">
                    <a:latin typeface="宋体" panose="02010600030101010101" pitchFamily="2" charset="-122"/>
                  </a:endParaRPr>
                </a:p>
              </p:txBody>
            </p:sp>
            <p:sp>
              <p:nvSpPr>
                <p:cNvPr id="3100" name="Line 24"/>
                <p:cNvSpPr>
                  <a:spLocks noChangeShapeType="1"/>
                </p:cNvSpPr>
                <p:nvPr/>
              </p:nvSpPr>
              <p:spPr bwMode="auto">
                <a:xfrm>
                  <a:off x="5791200" y="4191000"/>
                  <a:ext cx="609600" cy="2133600"/>
                </a:xfrm>
                <a:prstGeom prst="line">
                  <a:avLst/>
                </a:prstGeom>
                <a:noFill/>
                <a:ln w="25400">
                  <a:solidFill>
                    <a:schemeClr val="tx1"/>
                  </a:solidFill>
                  <a:round/>
                  <a:headEnd type="none" w="sm" len="sm"/>
                  <a:tailEnd type="stealth" w="med" len="lg"/>
                </a:ln>
              </p:spPr>
              <p:txBody>
                <a:bodyPr wrap="none" anchor="ctr"/>
                <a:lstStyle/>
                <a:p>
                  <a:endParaRPr lang="zh-CN" altLang="en-US"/>
                </a:p>
              </p:txBody>
            </p:sp>
            <p:sp>
              <p:nvSpPr>
                <p:cNvPr id="3101" name="Rectangle 25"/>
                <p:cNvSpPr>
                  <a:spLocks noChangeArrowheads="1"/>
                </p:cNvSpPr>
                <p:nvPr/>
              </p:nvSpPr>
              <p:spPr bwMode="auto">
                <a:xfrm>
                  <a:off x="6248400" y="4419600"/>
                  <a:ext cx="1371600" cy="1200971"/>
                </a:xfrm>
                <a:prstGeom prst="rect">
                  <a:avLst/>
                </a:prstGeom>
                <a:noFill/>
                <a:ln w="9525">
                  <a:noFill/>
                  <a:miter lim="800000"/>
                </a:ln>
              </p:spPr>
              <p:txBody>
                <a:bodyPr lIns="92075" tIns="46038" rIns="92075" bIns="46038">
                  <a:spAutoFit/>
                </a:bodyPr>
                <a:lstStyle/>
                <a:p>
                  <a:pPr eaLnBrk="0" hangingPunct="0"/>
                  <a:r>
                    <a:rPr lang="zh-CN" altLang="en-US" b="1">
                      <a:latin typeface="宋体" panose="02010600030101010101" pitchFamily="2" charset="-122"/>
                    </a:rPr>
                    <a:t>错误成绩</a:t>
                  </a:r>
                  <a:endParaRPr lang="zh-CN" altLang="en-US" b="1">
                    <a:latin typeface="宋体" panose="02010600030101010101" pitchFamily="2" charset="-122"/>
                  </a:endParaRPr>
                </a:p>
                <a:p>
                  <a:pPr eaLnBrk="0" hangingPunct="0"/>
                  <a:r>
                    <a:rPr lang="zh-CN" altLang="en-US" b="1">
                      <a:latin typeface="宋体" panose="02010600030101010101" pitchFamily="2" charset="-122"/>
                    </a:rPr>
                    <a:t>清单</a:t>
                  </a:r>
                  <a:endParaRPr lang="zh-CN" altLang="en-US" b="1">
                    <a:latin typeface="宋体" panose="02010600030101010101" pitchFamily="2" charset="-122"/>
                  </a:endParaRPr>
                </a:p>
              </p:txBody>
            </p:sp>
            <p:sp>
              <p:nvSpPr>
                <p:cNvPr id="3102" name="Rectangle 26"/>
                <p:cNvSpPr>
                  <a:spLocks noChangeArrowheads="1"/>
                </p:cNvSpPr>
                <p:nvPr/>
              </p:nvSpPr>
              <p:spPr bwMode="auto">
                <a:xfrm>
                  <a:off x="3810000" y="4114800"/>
                  <a:ext cx="685800" cy="1570303"/>
                </a:xfrm>
                <a:prstGeom prst="rect">
                  <a:avLst/>
                </a:prstGeom>
                <a:noFill/>
                <a:ln w="9525">
                  <a:noFill/>
                  <a:miter lim="800000"/>
                </a:ln>
              </p:spPr>
              <p:txBody>
                <a:bodyPr lIns="92075" tIns="46038" rIns="92075" bIns="46038">
                  <a:spAutoFit/>
                </a:bodyPr>
                <a:lstStyle/>
                <a:p>
                  <a:pPr eaLnBrk="0" hangingPunct="0"/>
                  <a:r>
                    <a:rPr lang="zh-CN" altLang="en-US" b="1">
                      <a:latin typeface="宋体" panose="02010600030101010101" pitchFamily="2" charset="-122"/>
                    </a:rPr>
                    <a:t>考生名</a:t>
                  </a:r>
                  <a:endParaRPr lang="zh-CN" altLang="en-US" b="1">
                    <a:latin typeface="宋体" panose="02010600030101010101" pitchFamily="2" charset="-122"/>
                  </a:endParaRPr>
                </a:p>
                <a:p>
                  <a:pPr eaLnBrk="0" hangingPunct="0"/>
                  <a:r>
                    <a:rPr lang="zh-CN" altLang="en-US" b="1">
                      <a:latin typeface="宋体" panose="02010600030101010101" pitchFamily="2" charset="-122"/>
                    </a:rPr>
                    <a:t>单</a:t>
                  </a:r>
                  <a:endParaRPr lang="zh-CN" altLang="en-US" b="1">
                    <a:latin typeface="宋体" panose="02010600030101010101" pitchFamily="2" charset="-122"/>
                  </a:endParaRPr>
                </a:p>
              </p:txBody>
            </p:sp>
            <p:sp>
              <p:nvSpPr>
                <p:cNvPr id="3103" name="Rectangle 28"/>
                <p:cNvSpPr>
                  <a:spLocks noChangeArrowheads="1"/>
                </p:cNvSpPr>
                <p:nvPr/>
              </p:nvSpPr>
              <p:spPr bwMode="auto">
                <a:xfrm>
                  <a:off x="5715000" y="1066800"/>
                  <a:ext cx="2362200" cy="462307"/>
                </a:xfrm>
                <a:prstGeom prst="rect">
                  <a:avLst/>
                </a:prstGeom>
                <a:noFill/>
                <a:ln w="9525">
                  <a:noFill/>
                  <a:miter lim="800000"/>
                </a:ln>
              </p:spPr>
              <p:txBody>
                <a:bodyPr lIns="92075" tIns="46038" rIns="92075" bIns="46038">
                  <a:spAutoFit/>
                </a:bodyPr>
                <a:lstStyle/>
                <a:p>
                  <a:pPr eaLnBrk="0" hangingPunct="0"/>
                  <a:r>
                    <a:rPr lang="zh-CN" altLang="en-US" b="1">
                      <a:latin typeface="宋体" panose="02010600030101010101" pitchFamily="2" charset="-122"/>
                    </a:rPr>
                    <a:t>统计分析表</a:t>
                  </a:r>
                  <a:endParaRPr lang="zh-CN" altLang="en-US" b="1">
                    <a:latin typeface="宋体" panose="02010600030101010101" pitchFamily="2" charset="-122"/>
                  </a:endParaRPr>
                </a:p>
              </p:txBody>
            </p:sp>
            <p:sp>
              <p:nvSpPr>
                <p:cNvPr id="3104" name="Line 29"/>
                <p:cNvSpPr>
                  <a:spLocks noChangeShapeType="1"/>
                </p:cNvSpPr>
                <p:nvPr/>
              </p:nvSpPr>
              <p:spPr bwMode="auto">
                <a:xfrm flipV="1">
                  <a:off x="5943600" y="1676400"/>
                  <a:ext cx="2438400" cy="762000"/>
                </a:xfrm>
                <a:prstGeom prst="line">
                  <a:avLst/>
                </a:prstGeom>
                <a:noFill/>
                <a:ln w="28575">
                  <a:solidFill>
                    <a:schemeClr val="tx1"/>
                  </a:solidFill>
                  <a:round/>
                  <a:tailEnd type="triangle" w="med" len="med"/>
                </a:ln>
              </p:spPr>
              <p:txBody>
                <a:bodyPr/>
                <a:lstStyle/>
                <a:p>
                  <a:endParaRPr lang="zh-CN" altLang="en-US"/>
                </a:p>
              </p:txBody>
            </p:sp>
          </p:grpSp>
        </p:grpSp>
      </p:grpSp>
      <p:sp>
        <p:nvSpPr>
          <p:cNvPr id="3075" name="Rectangle 2"/>
          <p:cNvSpPr>
            <a:spLocks noGrp="1" noChangeArrowheads="1"/>
          </p:cNvSpPr>
          <p:nvPr>
            <p:ph type="title"/>
          </p:nvPr>
        </p:nvSpPr>
        <p:spPr>
          <a:xfrm>
            <a:off x="0" y="6000750"/>
            <a:ext cx="3352800" cy="628650"/>
          </a:xfrm>
          <a:solidFill>
            <a:srgbClr val="92D050"/>
          </a:solidFill>
        </p:spPr>
        <p:txBody>
          <a:bodyPr lIns="92075" tIns="46038" rIns="92075" bIns="46038"/>
          <a:lstStyle/>
          <a:p>
            <a:pPr eaLnBrk="1" hangingPunct="1"/>
            <a:r>
              <a:rPr lang="zh-CN" altLang="en-US" sz="3600" b="1" dirty="0"/>
              <a:t>顶层数据流图</a:t>
            </a:r>
            <a:endParaRPr lang="zh-CN" altLang="en-US" sz="3600" b="1" dirty="0"/>
          </a:p>
        </p:txBody>
      </p:sp>
      <p:sp>
        <p:nvSpPr>
          <p:cNvPr id="32" name="Rectangle 2"/>
          <p:cNvSpPr txBox="1">
            <a:spLocks noChangeArrowheads="1"/>
          </p:cNvSpPr>
          <p:nvPr/>
        </p:nvSpPr>
        <p:spPr bwMode="auto">
          <a:xfrm>
            <a:off x="0" y="0"/>
            <a:ext cx="8915400" cy="914400"/>
          </a:xfrm>
          <a:prstGeom prst="rect">
            <a:avLst/>
          </a:prstGeom>
          <a:noFill/>
          <a:ln w="9525">
            <a:noFill/>
            <a:miter lim="800000"/>
          </a:ln>
          <a:effectLst/>
        </p:spPr>
        <p:txBody>
          <a:bodyPr lIns="92075" tIns="46038" rIns="92075" bIns="46038" anchor="ctr"/>
          <a:lstStyle/>
          <a:p>
            <a:pPr algn="ctr">
              <a:defRPr/>
            </a:pPr>
            <a:r>
              <a:rPr lang="zh-CN" altLang="en-US" sz="4000" b="1" kern="0" dirty="0">
                <a:solidFill>
                  <a:schemeClr val="tx2"/>
                </a:solidFill>
                <a:latin typeface="宋体" panose="02010600030101010101" pitchFamily="2" charset="-122"/>
                <a:ea typeface="+mj-ea"/>
                <a:cs typeface="+mj-cs"/>
              </a:rPr>
              <a:t>考务处理系统的分层</a:t>
            </a:r>
            <a:r>
              <a:rPr lang="en-US" altLang="zh-CN" sz="4000" b="1" kern="0" dirty="0">
                <a:solidFill>
                  <a:schemeClr val="tx2"/>
                </a:solidFill>
                <a:latin typeface="宋体" panose="02010600030101010101" pitchFamily="2" charset="-122"/>
                <a:ea typeface="+mj-ea"/>
                <a:cs typeface="+mj-cs"/>
              </a:rPr>
              <a:t>DFD</a:t>
            </a:r>
            <a:r>
              <a:rPr lang="zh-CN" altLang="en-US" sz="4000" b="1" kern="0" dirty="0">
                <a:solidFill>
                  <a:schemeClr val="tx2"/>
                </a:solidFill>
                <a:latin typeface="宋体" panose="02010600030101010101" pitchFamily="2" charset="-122"/>
                <a:ea typeface="+mj-ea"/>
                <a:cs typeface="+mj-cs"/>
              </a:rPr>
              <a:t>图</a:t>
            </a:r>
            <a:endParaRPr lang="zh-CN" altLang="en-US" sz="4000" b="1" kern="0" dirty="0">
              <a:solidFill>
                <a:schemeClr val="tx2"/>
              </a:solidFill>
              <a:latin typeface="宋体" panose="02010600030101010101" pitchFamily="2" charset="-122"/>
              <a:ea typeface="+mj-ea"/>
              <a:cs typeface="+mj-cs"/>
            </a:endParaRP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3"/>
          <p:cNvSpPr>
            <a:spLocks noChangeArrowheads="1"/>
          </p:cNvSpPr>
          <p:nvPr/>
        </p:nvSpPr>
        <p:spPr bwMode="auto">
          <a:xfrm>
            <a:off x="100002" y="6000750"/>
            <a:ext cx="2971800" cy="641350"/>
          </a:xfrm>
          <a:prstGeom prst="rect">
            <a:avLst/>
          </a:prstGeom>
          <a:solidFill>
            <a:srgbClr val="92D050"/>
          </a:solidFill>
          <a:ln w="9525">
            <a:noFill/>
            <a:miter lim="800000"/>
          </a:ln>
        </p:spPr>
        <p:txBody>
          <a:bodyPr lIns="92075" tIns="46038" rIns="92075" bIns="46038">
            <a:spAutoFit/>
          </a:bodyPr>
          <a:lstStyle/>
          <a:p>
            <a:pPr eaLnBrk="0" hangingPunct="0"/>
            <a:r>
              <a:rPr lang="en-US" altLang="zh-CN" sz="3600" b="1">
                <a:solidFill>
                  <a:schemeClr val="tx2"/>
                </a:solidFill>
                <a:latin typeface="宋体" panose="02010600030101010101" pitchFamily="2" charset="-122"/>
              </a:rPr>
              <a:t>0</a:t>
            </a:r>
            <a:r>
              <a:rPr lang="zh-CN" altLang="en-US" sz="3600" b="1">
                <a:solidFill>
                  <a:schemeClr val="tx2"/>
                </a:solidFill>
                <a:latin typeface="宋体" panose="02010600030101010101" pitchFamily="2" charset="-122"/>
              </a:rPr>
              <a:t>层</a:t>
            </a:r>
            <a:r>
              <a:rPr lang="zh-CN" altLang="en-US" sz="3600" b="1">
                <a:solidFill>
                  <a:schemeClr val="tx2"/>
                </a:solidFill>
                <a:latin typeface="黑体" panose="02010609060101010101" pitchFamily="2" charset="-122"/>
                <a:ea typeface="黑体" panose="02010609060101010101" pitchFamily="2" charset="-122"/>
              </a:rPr>
              <a:t>数据流</a:t>
            </a:r>
            <a:r>
              <a:rPr lang="zh-CN" altLang="en-US" sz="3600" b="1">
                <a:solidFill>
                  <a:schemeClr val="tx2"/>
                </a:solidFill>
                <a:latin typeface="宋体" panose="02010600030101010101" pitchFamily="2" charset="-122"/>
              </a:rPr>
              <a:t>图</a:t>
            </a:r>
            <a:endParaRPr lang="zh-CN" altLang="en-US" sz="3600" b="1">
              <a:solidFill>
                <a:schemeClr val="tx2"/>
              </a:solidFill>
              <a:latin typeface="宋体" panose="02010600030101010101" pitchFamily="2" charset="-122"/>
            </a:endParaRPr>
          </a:p>
        </p:txBody>
      </p:sp>
      <p:grpSp>
        <p:nvGrpSpPr>
          <p:cNvPr id="2" name="组合 53"/>
          <p:cNvGrpSpPr/>
          <p:nvPr/>
        </p:nvGrpSpPr>
        <p:grpSpPr bwMode="auto">
          <a:xfrm>
            <a:off x="928688" y="1357313"/>
            <a:ext cx="7934325" cy="4572000"/>
            <a:chOff x="-76200" y="914400"/>
            <a:chExt cx="9601200" cy="5562600"/>
          </a:xfrm>
        </p:grpSpPr>
        <p:grpSp>
          <p:nvGrpSpPr>
            <p:cNvPr id="3" name="Group 42"/>
            <p:cNvGrpSpPr/>
            <p:nvPr/>
          </p:nvGrpSpPr>
          <p:grpSpPr bwMode="auto">
            <a:xfrm>
              <a:off x="0" y="1066792"/>
              <a:ext cx="2667000" cy="1219200"/>
              <a:chOff x="0" y="672"/>
              <a:chExt cx="1680" cy="768"/>
            </a:xfrm>
          </p:grpSpPr>
          <p:sp>
            <p:nvSpPr>
              <p:cNvPr id="4150" name="Line 4"/>
              <p:cNvSpPr>
                <a:spLocks noChangeShapeType="1"/>
              </p:cNvSpPr>
              <p:nvPr/>
            </p:nvSpPr>
            <p:spPr bwMode="auto">
              <a:xfrm>
                <a:off x="0" y="816"/>
                <a:ext cx="1200" cy="624"/>
              </a:xfrm>
              <a:prstGeom prst="line">
                <a:avLst/>
              </a:prstGeom>
              <a:noFill/>
              <a:ln w="25400">
                <a:solidFill>
                  <a:schemeClr val="tx1"/>
                </a:solidFill>
                <a:round/>
                <a:headEnd type="none" w="sm" len="sm"/>
                <a:tailEnd type="stealth" w="med" len="lg"/>
              </a:ln>
            </p:spPr>
            <p:txBody>
              <a:bodyPr wrap="none" anchor="ctr"/>
              <a:lstStyle/>
              <a:p>
                <a:endParaRPr lang="zh-CN" altLang="en-US"/>
              </a:p>
            </p:txBody>
          </p:sp>
          <p:sp>
            <p:nvSpPr>
              <p:cNvPr id="4151" name="Rectangle 6"/>
              <p:cNvSpPr>
                <a:spLocks noChangeArrowheads="1"/>
              </p:cNvSpPr>
              <p:nvPr/>
            </p:nvSpPr>
            <p:spPr bwMode="auto">
              <a:xfrm>
                <a:off x="432" y="672"/>
                <a:ext cx="1248" cy="291"/>
              </a:xfrm>
              <a:prstGeom prst="rect">
                <a:avLst/>
              </a:prstGeom>
              <a:noFill/>
              <a:ln w="9525">
                <a:noFill/>
                <a:miter lim="800000"/>
              </a:ln>
            </p:spPr>
            <p:txBody>
              <a:bodyPr lIns="92075" tIns="46038" rIns="92075" bIns="46038">
                <a:spAutoFit/>
              </a:bodyPr>
              <a:lstStyle/>
              <a:p>
                <a:pPr eaLnBrk="0" hangingPunct="0"/>
                <a:r>
                  <a:rPr lang="zh-CN" altLang="en-US" b="1">
                    <a:latin typeface="宋体" panose="02010600030101010101" pitchFamily="2" charset="-122"/>
                  </a:rPr>
                  <a:t>报名单</a:t>
                </a:r>
                <a:endParaRPr lang="zh-CN" altLang="en-US" b="1">
                  <a:latin typeface="宋体" panose="02010600030101010101" pitchFamily="2" charset="-122"/>
                </a:endParaRPr>
              </a:p>
            </p:txBody>
          </p:sp>
        </p:grpSp>
        <p:grpSp>
          <p:nvGrpSpPr>
            <p:cNvPr id="4" name="Group 44"/>
            <p:cNvGrpSpPr/>
            <p:nvPr/>
          </p:nvGrpSpPr>
          <p:grpSpPr bwMode="auto">
            <a:xfrm>
              <a:off x="-76200" y="3778250"/>
              <a:ext cx="2057400" cy="1327150"/>
              <a:chOff x="-48" y="2380"/>
              <a:chExt cx="1296" cy="836"/>
            </a:xfrm>
          </p:grpSpPr>
          <p:sp>
            <p:nvSpPr>
              <p:cNvPr id="4148" name="Line 5"/>
              <p:cNvSpPr>
                <a:spLocks noChangeShapeType="1"/>
              </p:cNvSpPr>
              <p:nvPr/>
            </p:nvSpPr>
            <p:spPr bwMode="auto">
              <a:xfrm flipV="1">
                <a:off x="96" y="2448"/>
                <a:ext cx="1152" cy="768"/>
              </a:xfrm>
              <a:prstGeom prst="line">
                <a:avLst/>
              </a:prstGeom>
              <a:noFill/>
              <a:ln w="25400">
                <a:solidFill>
                  <a:schemeClr val="tx1"/>
                </a:solidFill>
                <a:round/>
                <a:headEnd type="triangle" w="med" len="med"/>
                <a:tailEnd type="none" w="med" len="lg"/>
              </a:ln>
            </p:spPr>
            <p:txBody>
              <a:bodyPr wrap="none" anchor="ctr"/>
              <a:lstStyle/>
              <a:p>
                <a:endParaRPr lang="zh-CN" altLang="en-US"/>
              </a:p>
            </p:txBody>
          </p:sp>
          <p:sp>
            <p:nvSpPr>
              <p:cNvPr id="4149" name="Rectangle 7"/>
              <p:cNvSpPr>
                <a:spLocks noChangeArrowheads="1"/>
              </p:cNvSpPr>
              <p:nvPr/>
            </p:nvSpPr>
            <p:spPr bwMode="auto">
              <a:xfrm>
                <a:off x="-48" y="2380"/>
                <a:ext cx="1008" cy="291"/>
              </a:xfrm>
              <a:prstGeom prst="rect">
                <a:avLst/>
              </a:prstGeom>
              <a:noFill/>
              <a:ln w="9525">
                <a:noFill/>
                <a:miter lim="800000"/>
              </a:ln>
            </p:spPr>
            <p:txBody>
              <a:bodyPr lIns="92075" tIns="46038" rIns="92075" bIns="46038">
                <a:spAutoFit/>
              </a:bodyPr>
              <a:lstStyle/>
              <a:p>
                <a:pPr eaLnBrk="0" hangingPunct="0"/>
                <a:r>
                  <a:rPr lang="zh-CN" altLang="en-US" b="1">
                    <a:latin typeface="宋体" panose="02010600030101010101" pitchFamily="2" charset="-122"/>
                  </a:rPr>
                  <a:t>准考证</a:t>
                </a:r>
                <a:endParaRPr lang="zh-CN" altLang="en-US" b="1">
                  <a:latin typeface="宋体" panose="02010600030101010101" pitchFamily="2" charset="-122"/>
                </a:endParaRPr>
              </a:p>
            </p:txBody>
          </p:sp>
        </p:grpSp>
        <p:grpSp>
          <p:nvGrpSpPr>
            <p:cNvPr id="5" name="Group 41"/>
            <p:cNvGrpSpPr/>
            <p:nvPr/>
          </p:nvGrpSpPr>
          <p:grpSpPr bwMode="auto">
            <a:xfrm>
              <a:off x="1514475" y="2000250"/>
              <a:ext cx="2057400" cy="2038350"/>
              <a:chOff x="954" y="1260"/>
              <a:chExt cx="1296" cy="1284"/>
            </a:xfrm>
          </p:grpSpPr>
          <p:sp>
            <p:nvSpPr>
              <p:cNvPr id="4144" name="Oval 2"/>
              <p:cNvSpPr>
                <a:spLocks noChangeArrowheads="1"/>
              </p:cNvSpPr>
              <p:nvPr/>
            </p:nvSpPr>
            <p:spPr bwMode="auto">
              <a:xfrm>
                <a:off x="960" y="1296"/>
                <a:ext cx="1288" cy="1248"/>
              </a:xfrm>
              <a:prstGeom prst="ellipse">
                <a:avLst/>
              </a:prstGeom>
              <a:solidFill>
                <a:schemeClr val="accent1"/>
              </a:solidFill>
              <a:ln w="25400">
                <a:solidFill>
                  <a:schemeClr val="tx1"/>
                </a:solidFill>
                <a:round/>
              </a:ln>
            </p:spPr>
            <p:txBody>
              <a:bodyPr wrap="none" anchor="ctr"/>
              <a:lstStyle/>
              <a:p>
                <a:endParaRPr lang="zh-CN" altLang="en-US" sz="3200">
                  <a:solidFill>
                    <a:schemeClr val="bg1"/>
                  </a:solidFill>
                </a:endParaRPr>
              </a:p>
            </p:txBody>
          </p:sp>
          <p:grpSp>
            <p:nvGrpSpPr>
              <p:cNvPr id="6" name="Group 40"/>
              <p:cNvGrpSpPr/>
              <p:nvPr/>
            </p:nvGrpSpPr>
            <p:grpSpPr bwMode="auto">
              <a:xfrm>
                <a:off x="954" y="1260"/>
                <a:ext cx="1296" cy="1137"/>
                <a:chOff x="954" y="1269"/>
                <a:chExt cx="1296" cy="1137"/>
              </a:xfrm>
            </p:grpSpPr>
            <p:sp>
              <p:nvSpPr>
                <p:cNvPr id="5167" name="Rectangle 3"/>
                <p:cNvSpPr>
                  <a:spLocks noChangeArrowheads="1"/>
                </p:cNvSpPr>
                <p:nvPr/>
              </p:nvSpPr>
              <p:spPr bwMode="auto">
                <a:xfrm>
                  <a:off x="954" y="1674"/>
                  <a:ext cx="1296" cy="732"/>
                </a:xfrm>
                <a:prstGeom prst="rect">
                  <a:avLst/>
                </a:prstGeom>
                <a:noFill/>
                <a:ln w="9525">
                  <a:noFill/>
                  <a:miter lim="800000"/>
                </a:ln>
                <a:effectLst/>
              </p:spPr>
              <p:txBody>
                <a:bodyPr lIns="92075" tIns="46038" rIns="92075" bIns="46038">
                  <a:spAutoFit/>
                </a:bodyPr>
                <a:lstStyle/>
                <a:p>
                  <a:pPr algn="ctr" eaLnBrk="0" hangingPunct="0">
                    <a:defRPr/>
                  </a:pPr>
                  <a:r>
                    <a:rPr lang="zh-CN" altLang="en-US" sz="2800" b="1" dirty="0">
                      <a:solidFill>
                        <a:schemeClr val="bg1"/>
                      </a:solidFill>
                      <a:effectLst>
                        <a:outerShdw blurRad="38100" dist="38100" dir="2700000" algn="tl">
                          <a:srgbClr val="000000">
                            <a:alpha val="43137"/>
                          </a:srgbClr>
                        </a:outerShdw>
                      </a:effectLst>
                      <a:latin typeface="宋体" panose="02010600030101010101" pitchFamily="2" charset="-122"/>
                    </a:rPr>
                    <a:t>登记</a:t>
                  </a:r>
                  <a:endParaRPr lang="en-US" altLang="zh-CN" sz="2800" b="1" dirty="0">
                    <a:solidFill>
                      <a:schemeClr val="bg1"/>
                    </a:solidFill>
                    <a:effectLst>
                      <a:outerShdw blurRad="38100" dist="38100" dir="2700000" algn="tl">
                        <a:srgbClr val="000000">
                          <a:alpha val="43137"/>
                        </a:srgbClr>
                      </a:outerShdw>
                    </a:effectLst>
                    <a:latin typeface="宋体" panose="02010600030101010101" pitchFamily="2" charset="-122"/>
                  </a:endParaRPr>
                </a:p>
                <a:p>
                  <a:pPr algn="ctr" eaLnBrk="0" hangingPunct="0">
                    <a:defRPr/>
                  </a:pPr>
                  <a:r>
                    <a:rPr lang="zh-CN" altLang="en-US" sz="2800" b="1" dirty="0">
                      <a:solidFill>
                        <a:schemeClr val="bg1"/>
                      </a:solidFill>
                      <a:effectLst>
                        <a:outerShdw blurRad="38100" dist="38100" dir="2700000" algn="tl">
                          <a:srgbClr val="000000">
                            <a:alpha val="43137"/>
                          </a:srgbClr>
                        </a:outerShdw>
                      </a:effectLst>
                      <a:latin typeface="宋体" panose="02010600030101010101" pitchFamily="2" charset="-122"/>
                    </a:rPr>
                    <a:t>报名单</a:t>
                  </a:r>
                  <a:endParaRPr lang="zh-CN" altLang="en-US" sz="2800" b="1" dirty="0">
                    <a:solidFill>
                      <a:schemeClr val="bg1"/>
                    </a:solidFill>
                    <a:effectLst>
                      <a:outerShdw blurRad="38100" dist="38100" dir="2700000" algn="tl">
                        <a:srgbClr val="000000">
                          <a:alpha val="43137"/>
                        </a:srgbClr>
                      </a:outerShdw>
                    </a:effectLst>
                    <a:latin typeface="宋体" panose="02010600030101010101" pitchFamily="2" charset="-122"/>
                  </a:endParaRPr>
                </a:p>
              </p:txBody>
            </p:sp>
            <p:sp>
              <p:nvSpPr>
                <p:cNvPr id="4147" name="Rectangle 9"/>
                <p:cNvSpPr>
                  <a:spLocks noChangeArrowheads="1"/>
                </p:cNvSpPr>
                <p:nvPr/>
              </p:nvSpPr>
              <p:spPr bwMode="auto">
                <a:xfrm>
                  <a:off x="1485" y="1269"/>
                  <a:ext cx="247" cy="369"/>
                </a:xfrm>
                <a:prstGeom prst="rect">
                  <a:avLst/>
                </a:prstGeom>
                <a:noFill/>
                <a:ln w="9525">
                  <a:noFill/>
                  <a:miter lim="800000"/>
                </a:ln>
              </p:spPr>
              <p:txBody>
                <a:bodyPr wrap="none" lIns="92075" tIns="46038" rIns="92075" bIns="46038">
                  <a:spAutoFit/>
                </a:bodyPr>
                <a:lstStyle/>
                <a:p>
                  <a:pPr eaLnBrk="0" hangingPunct="0"/>
                  <a:r>
                    <a:rPr lang="en-US" altLang="zh-CN" sz="3200" b="1">
                      <a:solidFill>
                        <a:schemeClr val="bg1"/>
                      </a:solidFill>
                      <a:latin typeface="宋体" panose="02010600030101010101" pitchFamily="2" charset="-122"/>
                    </a:rPr>
                    <a:t>1</a:t>
                  </a:r>
                  <a:endParaRPr lang="en-US" altLang="zh-CN" sz="3200" b="1">
                    <a:solidFill>
                      <a:schemeClr val="bg1"/>
                    </a:solidFill>
                    <a:latin typeface="宋体" panose="02010600030101010101" pitchFamily="2" charset="-122"/>
                  </a:endParaRPr>
                </a:p>
              </p:txBody>
            </p:sp>
          </p:grpSp>
        </p:grpSp>
        <p:grpSp>
          <p:nvGrpSpPr>
            <p:cNvPr id="7" name="Group 51"/>
            <p:cNvGrpSpPr/>
            <p:nvPr/>
          </p:nvGrpSpPr>
          <p:grpSpPr bwMode="auto">
            <a:xfrm>
              <a:off x="4800600" y="1981200"/>
              <a:ext cx="2184400" cy="2030413"/>
              <a:chOff x="3024" y="1248"/>
              <a:chExt cx="1376" cy="1279"/>
            </a:xfrm>
          </p:grpSpPr>
          <p:sp>
            <p:nvSpPr>
              <p:cNvPr id="4141" name="Oval 10"/>
              <p:cNvSpPr>
                <a:spLocks noChangeArrowheads="1"/>
              </p:cNvSpPr>
              <p:nvPr/>
            </p:nvSpPr>
            <p:spPr bwMode="auto">
              <a:xfrm>
                <a:off x="3024" y="1248"/>
                <a:ext cx="1376" cy="1279"/>
              </a:xfrm>
              <a:prstGeom prst="ellipse">
                <a:avLst/>
              </a:prstGeom>
              <a:solidFill>
                <a:schemeClr val="accent1"/>
              </a:solidFill>
              <a:ln w="25400">
                <a:solidFill>
                  <a:schemeClr val="tx1"/>
                </a:solidFill>
                <a:round/>
              </a:ln>
            </p:spPr>
            <p:txBody>
              <a:bodyPr wrap="none" anchor="ctr"/>
              <a:lstStyle/>
              <a:p>
                <a:endParaRPr lang="zh-CN" altLang="en-US" sz="3200">
                  <a:solidFill>
                    <a:schemeClr val="bg1"/>
                  </a:solidFill>
                </a:endParaRPr>
              </a:p>
            </p:txBody>
          </p:sp>
          <p:sp>
            <p:nvSpPr>
              <p:cNvPr id="5163" name="Rectangle 11"/>
              <p:cNvSpPr>
                <a:spLocks noChangeArrowheads="1"/>
              </p:cNvSpPr>
              <p:nvPr/>
            </p:nvSpPr>
            <p:spPr bwMode="auto">
              <a:xfrm>
                <a:off x="3061" y="1710"/>
                <a:ext cx="1304" cy="401"/>
              </a:xfrm>
              <a:prstGeom prst="rect">
                <a:avLst/>
              </a:prstGeom>
              <a:noFill/>
              <a:ln w="9525">
                <a:noFill/>
                <a:miter lim="800000"/>
              </a:ln>
              <a:effectLst/>
            </p:spPr>
            <p:txBody>
              <a:bodyPr lIns="92075" tIns="46038" rIns="92075" bIns="46038">
                <a:spAutoFit/>
              </a:bodyPr>
              <a:lstStyle/>
              <a:p>
                <a:pPr eaLnBrk="0" hangingPunct="0">
                  <a:defRPr/>
                </a:pPr>
                <a:r>
                  <a:rPr lang="zh-CN" altLang="en-US" sz="2800" b="1" dirty="0">
                    <a:solidFill>
                      <a:schemeClr val="bg1"/>
                    </a:solidFill>
                    <a:effectLst>
                      <a:outerShdw blurRad="38100" dist="38100" dir="2700000" algn="tl">
                        <a:srgbClr val="000000">
                          <a:alpha val="43137"/>
                        </a:srgbClr>
                      </a:outerShdw>
                    </a:effectLst>
                    <a:latin typeface="宋体" panose="02010600030101010101" pitchFamily="2" charset="-122"/>
                  </a:rPr>
                  <a:t>统计成绩</a:t>
                </a:r>
                <a:endParaRPr lang="zh-CN" altLang="en-US" sz="2800" b="1" dirty="0">
                  <a:solidFill>
                    <a:schemeClr val="bg1"/>
                  </a:solidFill>
                  <a:effectLst>
                    <a:outerShdw blurRad="38100" dist="38100" dir="2700000" algn="tl">
                      <a:srgbClr val="000000">
                        <a:alpha val="43137"/>
                      </a:srgbClr>
                    </a:outerShdw>
                  </a:effectLst>
                  <a:latin typeface="宋体" panose="02010600030101010101" pitchFamily="2" charset="-122"/>
                </a:endParaRPr>
              </a:p>
            </p:txBody>
          </p:sp>
          <p:sp>
            <p:nvSpPr>
              <p:cNvPr id="4143" name="Rectangle 12"/>
              <p:cNvSpPr>
                <a:spLocks noChangeArrowheads="1"/>
              </p:cNvSpPr>
              <p:nvPr/>
            </p:nvSpPr>
            <p:spPr bwMode="auto">
              <a:xfrm>
                <a:off x="3534" y="1302"/>
                <a:ext cx="247" cy="369"/>
              </a:xfrm>
              <a:prstGeom prst="rect">
                <a:avLst/>
              </a:prstGeom>
              <a:noFill/>
              <a:ln w="9525">
                <a:noFill/>
                <a:miter lim="800000"/>
              </a:ln>
            </p:spPr>
            <p:txBody>
              <a:bodyPr wrap="none" lIns="92075" tIns="46038" rIns="92075" bIns="46038">
                <a:spAutoFit/>
              </a:bodyPr>
              <a:lstStyle/>
              <a:p>
                <a:pPr eaLnBrk="0" hangingPunct="0"/>
                <a:r>
                  <a:rPr lang="en-US" altLang="zh-CN" sz="3200" b="1">
                    <a:solidFill>
                      <a:schemeClr val="bg1"/>
                    </a:solidFill>
                    <a:latin typeface="宋体" panose="02010600030101010101" pitchFamily="2" charset="-122"/>
                  </a:rPr>
                  <a:t>2</a:t>
                </a:r>
                <a:endParaRPr lang="en-US" altLang="zh-CN" sz="3200" b="1">
                  <a:solidFill>
                    <a:schemeClr val="bg1"/>
                  </a:solidFill>
                  <a:latin typeface="宋体" panose="02010600030101010101" pitchFamily="2" charset="-122"/>
                </a:endParaRPr>
              </a:p>
            </p:txBody>
          </p:sp>
        </p:grpSp>
        <p:sp>
          <p:nvSpPr>
            <p:cNvPr id="4105" name="Line 13"/>
            <p:cNvSpPr>
              <a:spLocks noChangeShapeType="1"/>
            </p:cNvSpPr>
            <p:nvPr/>
          </p:nvSpPr>
          <p:spPr bwMode="auto">
            <a:xfrm>
              <a:off x="3276600" y="3810000"/>
              <a:ext cx="838200" cy="2133600"/>
            </a:xfrm>
            <a:prstGeom prst="line">
              <a:avLst/>
            </a:prstGeom>
            <a:noFill/>
            <a:ln w="25400">
              <a:solidFill>
                <a:schemeClr val="tx1"/>
              </a:solidFill>
              <a:round/>
              <a:headEnd type="none" w="sm" len="sm"/>
              <a:tailEnd type="stealth" w="med" len="lg"/>
            </a:ln>
          </p:spPr>
          <p:txBody>
            <a:bodyPr wrap="none" anchor="ctr"/>
            <a:lstStyle/>
            <a:p>
              <a:endParaRPr lang="zh-CN" altLang="en-US"/>
            </a:p>
          </p:txBody>
        </p:sp>
        <p:sp>
          <p:nvSpPr>
            <p:cNvPr id="4106" name="Line 14"/>
            <p:cNvSpPr>
              <a:spLocks noChangeShapeType="1"/>
            </p:cNvSpPr>
            <p:nvPr/>
          </p:nvSpPr>
          <p:spPr bwMode="auto">
            <a:xfrm flipV="1">
              <a:off x="4343400" y="3733800"/>
              <a:ext cx="762000" cy="2133600"/>
            </a:xfrm>
            <a:prstGeom prst="line">
              <a:avLst/>
            </a:prstGeom>
            <a:noFill/>
            <a:ln w="25400">
              <a:solidFill>
                <a:schemeClr val="tx1"/>
              </a:solidFill>
              <a:round/>
              <a:headEnd type="none" w="sm" len="sm"/>
              <a:tailEnd type="stealth" w="med" len="lg"/>
            </a:ln>
          </p:spPr>
          <p:txBody>
            <a:bodyPr wrap="none" anchor="ctr"/>
            <a:lstStyle/>
            <a:p>
              <a:endParaRPr lang="zh-CN" altLang="en-US"/>
            </a:p>
          </p:txBody>
        </p:sp>
        <p:grpSp>
          <p:nvGrpSpPr>
            <p:cNvPr id="8" name="Group 52"/>
            <p:cNvGrpSpPr/>
            <p:nvPr/>
          </p:nvGrpSpPr>
          <p:grpSpPr bwMode="auto">
            <a:xfrm>
              <a:off x="3200400" y="5867400"/>
              <a:ext cx="1981200" cy="609600"/>
              <a:chOff x="2016" y="3696"/>
              <a:chExt cx="1248" cy="384"/>
            </a:xfrm>
          </p:grpSpPr>
          <p:sp>
            <p:nvSpPr>
              <p:cNvPr id="4138" name="Rectangle 24"/>
              <p:cNvSpPr>
                <a:spLocks noChangeArrowheads="1"/>
              </p:cNvSpPr>
              <p:nvPr/>
            </p:nvSpPr>
            <p:spPr bwMode="auto">
              <a:xfrm>
                <a:off x="2112" y="3696"/>
                <a:ext cx="897" cy="291"/>
              </a:xfrm>
              <a:prstGeom prst="rect">
                <a:avLst/>
              </a:prstGeom>
              <a:noFill/>
              <a:ln w="9525">
                <a:noFill/>
                <a:miter lim="800000"/>
              </a:ln>
            </p:spPr>
            <p:txBody>
              <a:bodyPr wrap="none" lIns="92075" tIns="46038" rIns="92075" bIns="46038">
                <a:spAutoFit/>
              </a:bodyPr>
              <a:lstStyle/>
              <a:p>
                <a:pPr eaLnBrk="0" hangingPunct="0"/>
                <a:r>
                  <a:rPr lang="zh-CN" altLang="en-US" b="1">
                    <a:latin typeface="宋体" panose="02010600030101010101" pitchFamily="2" charset="-122"/>
                  </a:rPr>
                  <a:t>考生名册</a:t>
                </a:r>
                <a:endParaRPr lang="zh-CN" altLang="en-US" b="1">
                  <a:latin typeface="宋体" panose="02010600030101010101" pitchFamily="2" charset="-122"/>
                </a:endParaRPr>
              </a:p>
            </p:txBody>
          </p:sp>
          <p:sp>
            <p:nvSpPr>
              <p:cNvPr id="5156" name="Line 25"/>
              <p:cNvSpPr>
                <a:spLocks noChangeShapeType="1"/>
              </p:cNvSpPr>
              <p:nvPr/>
            </p:nvSpPr>
            <p:spPr bwMode="auto">
              <a:xfrm>
                <a:off x="2016" y="3696"/>
                <a:ext cx="1248" cy="0"/>
              </a:xfrm>
              <a:prstGeom prst="line">
                <a:avLst/>
              </a:prstGeom>
              <a:noFill/>
              <a:ln w="12700">
                <a:solidFill>
                  <a:schemeClr val="tx1"/>
                </a:solidFill>
                <a:round/>
                <a:headEnd type="none" w="sm" len="sm"/>
                <a:tailEnd type="none" w="sm" len="sm"/>
              </a:ln>
              <a:effectLst>
                <a:outerShdw dist="107763" dir="2700000" algn="ctr" rotWithShape="0">
                  <a:schemeClr val="bg2"/>
                </a:outerShdw>
              </a:effectLst>
            </p:spPr>
            <p:txBody>
              <a:bodyPr/>
              <a:lstStyle/>
              <a:p>
                <a:pPr>
                  <a:defRPr/>
                </a:pPr>
                <a:endParaRPr lang="zh-CN" altLang="en-US"/>
              </a:p>
            </p:txBody>
          </p:sp>
          <p:sp>
            <p:nvSpPr>
              <p:cNvPr id="5157" name="Line 26"/>
              <p:cNvSpPr>
                <a:spLocks noChangeShapeType="1"/>
              </p:cNvSpPr>
              <p:nvPr/>
            </p:nvSpPr>
            <p:spPr bwMode="auto">
              <a:xfrm>
                <a:off x="2065" y="4080"/>
                <a:ext cx="1199" cy="0"/>
              </a:xfrm>
              <a:prstGeom prst="line">
                <a:avLst/>
              </a:prstGeom>
              <a:noFill/>
              <a:ln w="12700">
                <a:solidFill>
                  <a:schemeClr val="tx1"/>
                </a:solidFill>
                <a:round/>
                <a:headEnd type="none" w="sm" len="sm"/>
                <a:tailEnd type="none" w="sm" len="sm"/>
              </a:ln>
              <a:effectLst>
                <a:outerShdw dist="107763" dir="2700000" algn="ctr" rotWithShape="0">
                  <a:schemeClr val="bg2"/>
                </a:outerShdw>
              </a:effectLst>
            </p:spPr>
            <p:txBody>
              <a:bodyPr/>
              <a:lstStyle/>
              <a:p>
                <a:pPr>
                  <a:defRPr/>
                </a:pPr>
                <a:endParaRPr lang="zh-CN" altLang="en-US"/>
              </a:p>
            </p:txBody>
          </p:sp>
        </p:grpSp>
        <p:grpSp>
          <p:nvGrpSpPr>
            <p:cNvPr id="9" name="Group 45"/>
            <p:cNvGrpSpPr/>
            <p:nvPr/>
          </p:nvGrpSpPr>
          <p:grpSpPr bwMode="auto">
            <a:xfrm>
              <a:off x="2286000" y="3962400"/>
              <a:ext cx="685800" cy="1828800"/>
              <a:chOff x="1440" y="2496"/>
              <a:chExt cx="432" cy="1152"/>
            </a:xfrm>
          </p:grpSpPr>
          <p:sp>
            <p:nvSpPr>
              <p:cNvPr id="4136" name="Line 8"/>
              <p:cNvSpPr>
                <a:spLocks noChangeShapeType="1"/>
              </p:cNvSpPr>
              <p:nvPr/>
            </p:nvSpPr>
            <p:spPr bwMode="auto">
              <a:xfrm>
                <a:off x="1440" y="2544"/>
                <a:ext cx="0" cy="1104"/>
              </a:xfrm>
              <a:prstGeom prst="line">
                <a:avLst/>
              </a:prstGeom>
              <a:noFill/>
              <a:ln w="25400">
                <a:solidFill>
                  <a:schemeClr val="tx1"/>
                </a:solidFill>
                <a:round/>
                <a:headEnd type="none" w="sm" len="sm"/>
                <a:tailEnd type="stealth" w="med" len="lg"/>
              </a:ln>
            </p:spPr>
            <p:txBody>
              <a:bodyPr wrap="none" anchor="ctr"/>
              <a:lstStyle/>
              <a:p>
                <a:endParaRPr lang="zh-CN" altLang="en-US"/>
              </a:p>
            </p:txBody>
          </p:sp>
          <p:sp>
            <p:nvSpPr>
              <p:cNvPr id="4137" name="Rectangle 32"/>
              <p:cNvSpPr>
                <a:spLocks noChangeArrowheads="1"/>
              </p:cNvSpPr>
              <p:nvPr/>
            </p:nvSpPr>
            <p:spPr bwMode="auto">
              <a:xfrm>
                <a:off x="1440" y="2496"/>
                <a:ext cx="432" cy="989"/>
              </a:xfrm>
              <a:prstGeom prst="rect">
                <a:avLst/>
              </a:prstGeom>
              <a:noFill/>
              <a:ln w="9525">
                <a:noFill/>
                <a:miter lim="800000"/>
              </a:ln>
            </p:spPr>
            <p:txBody>
              <a:bodyPr lIns="92075" tIns="46038" rIns="92075" bIns="46038">
                <a:spAutoFit/>
              </a:bodyPr>
              <a:lstStyle/>
              <a:p>
                <a:pPr eaLnBrk="0" hangingPunct="0"/>
                <a:r>
                  <a:rPr lang="zh-CN" altLang="en-US" b="1">
                    <a:latin typeface="宋体" panose="02010600030101010101" pitchFamily="2" charset="-122"/>
                  </a:rPr>
                  <a:t>考生名</a:t>
                </a:r>
                <a:endParaRPr lang="zh-CN" altLang="en-US" b="1">
                  <a:latin typeface="宋体" panose="02010600030101010101" pitchFamily="2" charset="-122"/>
                </a:endParaRPr>
              </a:p>
              <a:p>
                <a:pPr eaLnBrk="0" hangingPunct="0"/>
                <a:r>
                  <a:rPr lang="zh-CN" altLang="en-US" b="1">
                    <a:latin typeface="宋体" panose="02010600030101010101" pitchFamily="2" charset="-122"/>
                  </a:rPr>
                  <a:t>单</a:t>
                </a:r>
                <a:endParaRPr lang="zh-CN" altLang="en-US" b="1">
                  <a:latin typeface="宋体" panose="02010600030101010101" pitchFamily="2" charset="-122"/>
                </a:endParaRPr>
              </a:p>
            </p:txBody>
          </p:sp>
        </p:grpSp>
        <p:grpSp>
          <p:nvGrpSpPr>
            <p:cNvPr id="10" name="Group 43"/>
            <p:cNvGrpSpPr/>
            <p:nvPr/>
          </p:nvGrpSpPr>
          <p:grpSpPr bwMode="auto">
            <a:xfrm>
              <a:off x="0" y="2133600"/>
              <a:ext cx="1905000" cy="1143000"/>
              <a:chOff x="0" y="1344"/>
              <a:chExt cx="1200" cy="720"/>
            </a:xfrm>
          </p:grpSpPr>
          <p:sp>
            <p:nvSpPr>
              <p:cNvPr id="4134" name="Rectangle 15"/>
              <p:cNvSpPr>
                <a:spLocks noChangeArrowheads="1"/>
              </p:cNvSpPr>
              <p:nvPr/>
            </p:nvSpPr>
            <p:spPr bwMode="auto">
              <a:xfrm>
                <a:off x="0" y="1344"/>
                <a:ext cx="1200" cy="524"/>
              </a:xfrm>
              <a:prstGeom prst="rect">
                <a:avLst/>
              </a:prstGeom>
              <a:noFill/>
              <a:ln w="9525">
                <a:noFill/>
                <a:miter lim="800000"/>
              </a:ln>
            </p:spPr>
            <p:txBody>
              <a:bodyPr lIns="92075" tIns="46038" rIns="92075" bIns="46038">
                <a:spAutoFit/>
              </a:bodyPr>
              <a:lstStyle/>
              <a:p>
                <a:pPr eaLnBrk="0" hangingPunct="0"/>
                <a:r>
                  <a:rPr lang="zh-CN" altLang="en-US" b="1">
                    <a:latin typeface="宋体" panose="02010600030101010101" pitchFamily="2" charset="-122"/>
                  </a:rPr>
                  <a:t>不合格</a:t>
                </a:r>
                <a:endParaRPr lang="zh-CN" altLang="en-US" b="1">
                  <a:latin typeface="宋体" panose="02010600030101010101" pitchFamily="2" charset="-122"/>
                </a:endParaRPr>
              </a:p>
              <a:p>
                <a:pPr eaLnBrk="0" hangingPunct="0"/>
                <a:r>
                  <a:rPr lang="zh-CN" altLang="en-US" b="1">
                    <a:latin typeface="宋体" panose="02010600030101010101" pitchFamily="2" charset="-122"/>
                  </a:rPr>
                  <a:t>报名单</a:t>
                </a:r>
                <a:endParaRPr lang="zh-CN" altLang="en-US" b="1">
                  <a:latin typeface="宋体" panose="02010600030101010101" pitchFamily="2" charset="-122"/>
                </a:endParaRPr>
              </a:p>
            </p:txBody>
          </p:sp>
          <p:sp>
            <p:nvSpPr>
              <p:cNvPr id="4135" name="Line 33"/>
              <p:cNvSpPr>
                <a:spLocks noChangeShapeType="1"/>
              </p:cNvSpPr>
              <p:nvPr/>
            </p:nvSpPr>
            <p:spPr bwMode="auto">
              <a:xfrm flipV="1">
                <a:off x="0" y="2064"/>
                <a:ext cx="1008" cy="0"/>
              </a:xfrm>
              <a:prstGeom prst="line">
                <a:avLst/>
              </a:prstGeom>
              <a:noFill/>
              <a:ln w="25400">
                <a:solidFill>
                  <a:schemeClr val="tx1"/>
                </a:solidFill>
                <a:round/>
                <a:headEnd type="triangle" w="med" len="med"/>
                <a:tailEnd type="none" w="med" len="lg"/>
              </a:ln>
            </p:spPr>
            <p:txBody>
              <a:bodyPr wrap="none" anchor="ctr"/>
              <a:lstStyle/>
              <a:p>
                <a:endParaRPr lang="zh-CN" altLang="en-US"/>
              </a:p>
            </p:txBody>
          </p:sp>
        </p:grpSp>
        <p:grpSp>
          <p:nvGrpSpPr>
            <p:cNvPr id="11" name="组合 52"/>
            <p:cNvGrpSpPr/>
            <p:nvPr/>
          </p:nvGrpSpPr>
          <p:grpSpPr bwMode="auto">
            <a:xfrm>
              <a:off x="5791200" y="914400"/>
              <a:ext cx="3733800" cy="5410200"/>
              <a:chOff x="5791200" y="914400"/>
              <a:chExt cx="3733800" cy="5410200"/>
            </a:xfrm>
          </p:grpSpPr>
          <p:grpSp>
            <p:nvGrpSpPr>
              <p:cNvPr id="12" name="Group 50"/>
              <p:cNvGrpSpPr/>
              <p:nvPr/>
            </p:nvGrpSpPr>
            <p:grpSpPr bwMode="auto">
              <a:xfrm>
                <a:off x="5791200" y="914400"/>
                <a:ext cx="2895600" cy="1295400"/>
                <a:chOff x="3648" y="576"/>
                <a:chExt cx="1824" cy="816"/>
              </a:xfrm>
            </p:grpSpPr>
            <p:sp>
              <p:nvSpPr>
                <p:cNvPr id="4132" name="Line 16"/>
                <p:cNvSpPr>
                  <a:spLocks noChangeShapeType="1"/>
                </p:cNvSpPr>
                <p:nvPr/>
              </p:nvSpPr>
              <p:spPr bwMode="auto">
                <a:xfrm flipV="1">
                  <a:off x="4176" y="768"/>
                  <a:ext cx="1296" cy="624"/>
                </a:xfrm>
                <a:prstGeom prst="line">
                  <a:avLst/>
                </a:prstGeom>
                <a:noFill/>
                <a:ln w="25400">
                  <a:solidFill>
                    <a:schemeClr val="tx1"/>
                  </a:solidFill>
                  <a:round/>
                  <a:headEnd type="none" w="sm" len="sm"/>
                  <a:tailEnd type="stealth" w="med" len="lg"/>
                </a:ln>
              </p:spPr>
              <p:txBody>
                <a:bodyPr wrap="none" anchor="ctr"/>
                <a:lstStyle/>
                <a:p>
                  <a:endParaRPr lang="zh-CN" altLang="en-US"/>
                </a:p>
              </p:txBody>
            </p:sp>
            <p:sp>
              <p:nvSpPr>
                <p:cNvPr id="4133" name="Rectangle 17"/>
                <p:cNvSpPr>
                  <a:spLocks noChangeArrowheads="1"/>
                </p:cNvSpPr>
                <p:nvPr/>
              </p:nvSpPr>
              <p:spPr bwMode="auto">
                <a:xfrm>
                  <a:off x="3648" y="576"/>
                  <a:ext cx="1728" cy="291"/>
                </a:xfrm>
                <a:prstGeom prst="rect">
                  <a:avLst/>
                </a:prstGeom>
                <a:noFill/>
                <a:ln w="9525">
                  <a:noFill/>
                  <a:miter lim="800000"/>
                </a:ln>
              </p:spPr>
              <p:txBody>
                <a:bodyPr lIns="92075" tIns="46038" rIns="92075" bIns="46038">
                  <a:spAutoFit/>
                </a:bodyPr>
                <a:lstStyle/>
                <a:p>
                  <a:pPr eaLnBrk="0" hangingPunct="0"/>
                  <a:r>
                    <a:rPr lang="zh-CN" altLang="en-US" b="1">
                      <a:latin typeface="宋体" panose="02010600030101010101" pitchFamily="2" charset="-122"/>
                    </a:rPr>
                    <a:t>考生通知单</a:t>
                  </a:r>
                  <a:endParaRPr lang="zh-CN" altLang="en-US" b="1">
                    <a:latin typeface="宋体" panose="02010600030101010101" pitchFamily="2" charset="-122"/>
                  </a:endParaRPr>
                </a:p>
              </p:txBody>
            </p:sp>
          </p:grpSp>
          <p:grpSp>
            <p:nvGrpSpPr>
              <p:cNvPr id="13" name="Group 49"/>
              <p:cNvGrpSpPr/>
              <p:nvPr/>
            </p:nvGrpSpPr>
            <p:grpSpPr bwMode="auto">
              <a:xfrm>
                <a:off x="6934200" y="2438400"/>
                <a:ext cx="2590800" cy="685800"/>
                <a:chOff x="4368" y="1536"/>
                <a:chExt cx="1632" cy="432"/>
              </a:xfrm>
            </p:grpSpPr>
            <p:sp>
              <p:nvSpPr>
                <p:cNvPr id="4130" name="Line 20"/>
                <p:cNvSpPr>
                  <a:spLocks noChangeShapeType="1"/>
                </p:cNvSpPr>
                <p:nvPr/>
              </p:nvSpPr>
              <p:spPr bwMode="auto">
                <a:xfrm flipV="1">
                  <a:off x="4416" y="1968"/>
                  <a:ext cx="1344" cy="0"/>
                </a:xfrm>
                <a:prstGeom prst="line">
                  <a:avLst/>
                </a:prstGeom>
                <a:noFill/>
                <a:ln w="25400">
                  <a:solidFill>
                    <a:schemeClr val="tx1"/>
                  </a:solidFill>
                  <a:round/>
                  <a:headEnd type="none" w="sm" len="sm"/>
                  <a:tailEnd type="stealth" w="med" len="lg"/>
                </a:ln>
              </p:spPr>
              <p:txBody>
                <a:bodyPr wrap="none" anchor="ctr"/>
                <a:lstStyle/>
                <a:p>
                  <a:endParaRPr lang="zh-CN" altLang="en-US"/>
                </a:p>
              </p:txBody>
            </p:sp>
            <p:sp>
              <p:nvSpPr>
                <p:cNvPr id="4131" name="Rectangle 22"/>
                <p:cNvSpPr>
                  <a:spLocks noChangeArrowheads="1"/>
                </p:cNvSpPr>
                <p:nvPr/>
              </p:nvSpPr>
              <p:spPr bwMode="auto">
                <a:xfrm>
                  <a:off x="4368" y="1536"/>
                  <a:ext cx="1632" cy="291"/>
                </a:xfrm>
                <a:prstGeom prst="rect">
                  <a:avLst/>
                </a:prstGeom>
                <a:noFill/>
                <a:ln w="9525">
                  <a:noFill/>
                  <a:miter lim="800000"/>
                </a:ln>
              </p:spPr>
              <p:txBody>
                <a:bodyPr lIns="92075" tIns="46038" rIns="92075" bIns="46038">
                  <a:spAutoFit/>
                </a:bodyPr>
                <a:lstStyle/>
                <a:p>
                  <a:pPr eaLnBrk="0" hangingPunct="0"/>
                  <a:r>
                    <a:rPr lang="zh-CN" altLang="en-US" b="1">
                      <a:latin typeface="宋体" panose="02010600030101010101" pitchFamily="2" charset="-122"/>
                    </a:rPr>
                    <a:t>统计分析表</a:t>
                  </a:r>
                  <a:endParaRPr lang="zh-CN" altLang="en-US" b="1">
                    <a:latin typeface="宋体" panose="02010600030101010101" pitchFamily="2" charset="-122"/>
                  </a:endParaRPr>
                </a:p>
              </p:txBody>
            </p:sp>
          </p:grpSp>
          <p:grpSp>
            <p:nvGrpSpPr>
              <p:cNvPr id="14" name="Group 47"/>
              <p:cNvGrpSpPr/>
              <p:nvPr/>
            </p:nvGrpSpPr>
            <p:grpSpPr bwMode="auto">
              <a:xfrm>
                <a:off x="6400800" y="3810000"/>
                <a:ext cx="1828800" cy="2438400"/>
                <a:chOff x="4032" y="2400"/>
                <a:chExt cx="1152" cy="1536"/>
              </a:xfrm>
            </p:grpSpPr>
            <p:sp>
              <p:nvSpPr>
                <p:cNvPr id="4125" name="Rectangle 21"/>
                <p:cNvSpPr>
                  <a:spLocks noChangeArrowheads="1"/>
                </p:cNvSpPr>
                <p:nvPr/>
              </p:nvSpPr>
              <p:spPr bwMode="auto">
                <a:xfrm>
                  <a:off x="4128" y="2400"/>
                  <a:ext cx="480" cy="291"/>
                </a:xfrm>
                <a:prstGeom prst="rect">
                  <a:avLst/>
                </a:prstGeom>
                <a:noFill/>
                <a:ln w="9525">
                  <a:noFill/>
                  <a:miter lim="800000"/>
                </a:ln>
              </p:spPr>
              <p:txBody>
                <a:bodyPr lIns="92075" tIns="46038" rIns="92075" bIns="46038">
                  <a:spAutoFit/>
                </a:bodyPr>
                <a:lstStyle/>
                <a:p>
                  <a:pPr eaLnBrk="0" hangingPunct="0"/>
                  <a:r>
                    <a:rPr lang="zh-CN" altLang="en-US" b="1">
                      <a:latin typeface="宋体" panose="02010600030101010101" pitchFamily="2" charset="-122"/>
                    </a:rPr>
                    <a:t>成</a:t>
                  </a:r>
                  <a:endParaRPr lang="zh-CN" altLang="en-US" b="1">
                    <a:latin typeface="宋体" panose="02010600030101010101" pitchFamily="2" charset="-122"/>
                  </a:endParaRPr>
                </a:p>
              </p:txBody>
            </p:sp>
            <p:sp>
              <p:nvSpPr>
                <p:cNvPr id="4126" name="Line 27"/>
                <p:cNvSpPr>
                  <a:spLocks noChangeShapeType="1"/>
                </p:cNvSpPr>
                <p:nvPr/>
              </p:nvSpPr>
              <p:spPr bwMode="auto">
                <a:xfrm flipH="1" flipV="1">
                  <a:off x="4032" y="2400"/>
                  <a:ext cx="816" cy="1536"/>
                </a:xfrm>
                <a:prstGeom prst="line">
                  <a:avLst/>
                </a:prstGeom>
                <a:noFill/>
                <a:ln w="25400">
                  <a:solidFill>
                    <a:schemeClr val="tx1"/>
                  </a:solidFill>
                  <a:round/>
                  <a:headEnd type="none" w="sm" len="sm"/>
                  <a:tailEnd type="stealth" w="med" len="lg"/>
                </a:ln>
              </p:spPr>
              <p:txBody>
                <a:bodyPr wrap="none" anchor="ctr"/>
                <a:lstStyle/>
                <a:p>
                  <a:endParaRPr lang="zh-CN" altLang="en-US"/>
                </a:p>
              </p:txBody>
            </p:sp>
            <p:sp>
              <p:nvSpPr>
                <p:cNvPr id="4127" name="Rectangle 28"/>
                <p:cNvSpPr>
                  <a:spLocks noChangeArrowheads="1"/>
                </p:cNvSpPr>
                <p:nvPr/>
              </p:nvSpPr>
              <p:spPr bwMode="auto">
                <a:xfrm>
                  <a:off x="4320" y="2688"/>
                  <a:ext cx="480" cy="291"/>
                </a:xfrm>
                <a:prstGeom prst="rect">
                  <a:avLst/>
                </a:prstGeom>
                <a:noFill/>
                <a:ln w="9525">
                  <a:noFill/>
                  <a:miter lim="800000"/>
                </a:ln>
              </p:spPr>
              <p:txBody>
                <a:bodyPr lIns="92075" tIns="46038" rIns="92075" bIns="46038">
                  <a:spAutoFit/>
                </a:bodyPr>
                <a:lstStyle/>
                <a:p>
                  <a:pPr eaLnBrk="0" hangingPunct="0"/>
                  <a:r>
                    <a:rPr lang="zh-CN" altLang="en-US" b="1">
                      <a:latin typeface="宋体" panose="02010600030101010101" pitchFamily="2" charset="-122"/>
                    </a:rPr>
                    <a:t>绩</a:t>
                  </a:r>
                  <a:endParaRPr lang="zh-CN" altLang="en-US" b="1">
                    <a:latin typeface="宋体" panose="02010600030101010101" pitchFamily="2" charset="-122"/>
                  </a:endParaRPr>
                </a:p>
              </p:txBody>
            </p:sp>
            <p:sp>
              <p:nvSpPr>
                <p:cNvPr id="4128" name="Rectangle 29"/>
                <p:cNvSpPr>
                  <a:spLocks noChangeArrowheads="1"/>
                </p:cNvSpPr>
                <p:nvPr/>
              </p:nvSpPr>
              <p:spPr bwMode="auto">
                <a:xfrm>
                  <a:off x="4512" y="2976"/>
                  <a:ext cx="480" cy="291"/>
                </a:xfrm>
                <a:prstGeom prst="rect">
                  <a:avLst/>
                </a:prstGeom>
                <a:noFill/>
                <a:ln w="9525">
                  <a:noFill/>
                  <a:miter lim="800000"/>
                </a:ln>
              </p:spPr>
              <p:txBody>
                <a:bodyPr lIns="92075" tIns="46038" rIns="92075" bIns="46038">
                  <a:spAutoFit/>
                </a:bodyPr>
                <a:lstStyle/>
                <a:p>
                  <a:pPr eaLnBrk="0" hangingPunct="0"/>
                  <a:r>
                    <a:rPr lang="zh-CN" altLang="en-US" b="1">
                      <a:latin typeface="宋体" panose="02010600030101010101" pitchFamily="2" charset="-122"/>
                    </a:rPr>
                    <a:t>清</a:t>
                  </a:r>
                  <a:endParaRPr lang="zh-CN" altLang="en-US" b="1">
                    <a:latin typeface="宋体" panose="02010600030101010101" pitchFamily="2" charset="-122"/>
                  </a:endParaRPr>
                </a:p>
              </p:txBody>
            </p:sp>
            <p:sp>
              <p:nvSpPr>
                <p:cNvPr id="4129" name="Rectangle 30"/>
                <p:cNvSpPr>
                  <a:spLocks noChangeArrowheads="1"/>
                </p:cNvSpPr>
                <p:nvPr/>
              </p:nvSpPr>
              <p:spPr bwMode="auto">
                <a:xfrm>
                  <a:off x="4704" y="3312"/>
                  <a:ext cx="480" cy="291"/>
                </a:xfrm>
                <a:prstGeom prst="rect">
                  <a:avLst/>
                </a:prstGeom>
                <a:noFill/>
                <a:ln w="9525">
                  <a:noFill/>
                  <a:miter lim="800000"/>
                </a:ln>
              </p:spPr>
              <p:txBody>
                <a:bodyPr lIns="92075" tIns="46038" rIns="92075" bIns="46038">
                  <a:spAutoFit/>
                </a:bodyPr>
                <a:lstStyle/>
                <a:p>
                  <a:pPr eaLnBrk="0" hangingPunct="0"/>
                  <a:r>
                    <a:rPr lang="zh-CN" altLang="en-US" b="1">
                      <a:latin typeface="宋体" panose="02010600030101010101" pitchFamily="2" charset="-122"/>
                    </a:rPr>
                    <a:t>单</a:t>
                  </a:r>
                  <a:endParaRPr lang="zh-CN" altLang="en-US" b="1">
                    <a:latin typeface="宋体" panose="02010600030101010101" pitchFamily="2" charset="-122"/>
                  </a:endParaRPr>
                </a:p>
              </p:txBody>
            </p:sp>
          </p:grpSp>
          <p:grpSp>
            <p:nvGrpSpPr>
              <p:cNvPr id="15" name="Group 46"/>
              <p:cNvGrpSpPr/>
              <p:nvPr/>
            </p:nvGrpSpPr>
            <p:grpSpPr bwMode="auto">
              <a:xfrm>
                <a:off x="5943600" y="4038600"/>
                <a:ext cx="685800" cy="1981200"/>
                <a:chOff x="3744" y="2544"/>
                <a:chExt cx="432" cy="1248"/>
              </a:xfrm>
            </p:grpSpPr>
            <p:sp>
              <p:nvSpPr>
                <p:cNvPr id="4123" name="Line 18"/>
                <p:cNvSpPr>
                  <a:spLocks noChangeShapeType="1"/>
                </p:cNvSpPr>
                <p:nvPr/>
              </p:nvSpPr>
              <p:spPr bwMode="auto">
                <a:xfrm flipH="1" flipV="1">
                  <a:off x="3744" y="2544"/>
                  <a:ext cx="0" cy="1248"/>
                </a:xfrm>
                <a:prstGeom prst="line">
                  <a:avLst/>
                </a:prstGeom>
                <a:noFill/>
                <a:ln w="25400">
                  <a:solidFill>
                    <a:schemeClr val="tx1"/>
                  </a:solidFill>
                  <a:round/>
                  <a:headEnd type="none" w="sm" len="sm"/>
                  <a:tailEnd type="stealth" w="med" len="lg"/>
                </a:ln>
              </p:spPr>
              <p:txBody>
                <a:bodyPr wrap="none" anchor="ctr"/>
                <a:lstStyle/>
                <a:p>
                  <a:endParaRPr lang="zh-CN" altLang="en-US"/>
                </a:p>
              </p:txBody>
            </p:sp>
            <p:sp>
              <p:nvSpPr>
                <p:cNvPr id="4124" name="Rectangle 31"/>
                <p:cNvSpPr>
                  <a:spLocks noChangeArrowheads="1"/>
                </p:cNvSpPr>
                <p:nvPr/>
              </p:nvSpPr>
              <p:spPr bwMode="auto">
                <a:xfrm>
                  <a:off x="3744" y="2640"/>
                  <a:ext cx="432" cy="989"/>
                </a:xfrm>
                <a:prstGeom prst="rect">
                  <a:avLst/>
                </a:prstGeom>
                <a:noFill/>
                <a:ln w="9525">
                  <a:noFill/>
                  <a:miter lim="800000"/>
                </a:ln>
              </p:spPr>
              <p:txBody>
                <a:bodyPr lIns="92075" tIns="46038" rIns="92075" bIns="46038">
                  <a:spAutoFit/>
                </a:bodyPr>
                <a:lstStyle/>
                <a:p>
                  <a:pPr eaLnBrk="0" hangingPunct="0"/>
                  <a:r>
                    <a:rPr lang="zh-CN" altLang="en-US" b="1">
                      <a:latin typeface="宋体" panose="02010600030101010101" pitchFamily="2" charset="-122"/>
                    </a:rPr>
                    <a:t>合</a:t>
                  </a:r>
                  <a:endParaRPr lang="zh-CN" altLang="en-US" b="1">
                    <a:latin typeface="宋体" panose="02010600030101010101" pitchFamily="2" charset="-122"/>
                  </a:endParaRPr>
                </a:p>
                <a:p>
                  <a:pPr eaLnBrk="0" hangingPunct="0"/>
                  <a:r>
                    <a:rPr lang="zh-CN" altLang="en-US" b="1">
                      <a:latin typeface="宋体" panose="02010600030101010101" pitchFamily="2" charset="-122"/>
                    </a:rPr>
                    <a:t>格</a:t>
                  </a:r>
                  <a:endParaRPr lang="zh-CN" altLang="en-US" b="1">
                    <a:latin typeface="宋体" panose="02010600030101010101" pitchFamily="2" charset="-122"/>
                  </a:endParaRPr>
                </a:p>
                <a:p>
                  <a:pPr eaLnBrk="0" hangingPunct="0"/>
                  <a:r>
                    <a:rPr lang="zh-CN" altLang="en-US" b="1">
                      <a:latin typeface="宋体" panose="02010600030101010101" pitchFamily="2" charset="-122"/>
                    </a:rPr>
                    <a:t>标</a:t>
                  </a:r>
                  <a:endParaRPr lang="zh-CN" altLang="en-US" b="1">
                    <a:latin typeface="宋体" panose="02010600030101010101" pitchFamily="2" charset="-122"/>
                  </a:endParaRPr>
                </a:p>
                <a:p>
                  <a:pPr eaLnBrk="0" hangingPunct="0"/>
                  <a:r>
                    <a:rPr lang="zh-CN" altLang="en-US" b="1">
                      <a:latin typeface="宋体" panose="02010600030101010101" pitchFamily="2" charset="-122"/>
                    </a:rPr>
                    <a:t>准</a:t>
                  </a:r>
                  <a:endParaRPr lang="zh-CN" altLang="en-US" b="1">
                    <a:latin typeface="宋体" panose="02010600030101010101" pitchFamily="2" charset="-122"/>
                  </a:endParaRPr>
                </a:p>
              </p:txBody>
            </p:sp>
          </p:grpSp>
          <p:grpSp>
            <p:nvGrpSpPr>
              <p:cNvPr id="16" name="Group 48"/>
              <p:cNvGrpSpPr/>
              <p:nvPr/>
            </p:nvGrpSpPr>
            <p:grpSpPr bwMode="auto">
              <a:xfrm>
                <a:off x="6781800" y="3200400"/>
                <a:ext cx="2590800" cy="3124200"/>
                <a:chOff x="4272" y="2016"/>
                <a:chExt cx="1632" cy="1968"/>
              </a:xfrm>
            </p:grpSpPr>
            <p:sp>
              <p:nvSpPr>
                <p:cNvPr id="4116" name="Line 19"/>
                <p:cNvSpPr>
                  <a:spLocks noChangeShapeType="1"/>
                </p:cNvSpPr>
                <p:nvPr/>
              </p:nvSpPr>
              <p:spPr bwMode="auto">
                <a:xfrm>
                  <a:off x="4272" y="2256"/>
                  <a:ext cx="1488" cy="1728"/>
                </a:xfrm>
                <a:prstGeom prst="line">
                  <a:avLst/>
                </a:prstGeom>
                <a:noFill/>
                <a:ln w="25400">
                  <a:solidFill>
                    <a:schemeClr val="tx1"/>
                  </a:solidFill>
                  <a:round/>
                  <a:headEnd type="none" w="sm" len="sm"/>
                  <a:tailEnd type="stealth" w="med" len="lg"/>
                </a:ln>
              </p:spPr>
              <p:txBody>
                <a:bodyPr wrap="none" anchor="ctr"/>
                <a:lstStyle/>
                <a:p>
                  <a:endParaRPr lang="zh-CN" altLang="en-US"/>
                </a:p>
              </p:txBody>
            </p:sp>
            <p:sp>
              <p:nvSpPr>
                <p:cNvPr id="4117" name="Rectangle 34"/>
                <p:cNvSpPr>
                  <a:spLocks noChangeArrowheads="1"/>
                </p:cNvSpPr>
                <p:nvPr/>
              </p:nvSpPr>
              <p:spPr bwMode="auto">
                <a:xfrm>
                  <a:off x="4752" y="2524"/>
                  <a:ext cx="480" cy="291"/>
                </a:xfrm>
                <a:prstGeom prst="rect">
                  <a:avLst/>
                </a:prstGeom>
                <a:noFill/>
                <a:ln w="9525">
                  <a:noFill/>
                  <a:miter lim="800000"/>
                </a:ln>
              </p:spPr>
              <p:txBody>
                <a:bodyPr lIns="92075" tIns="46038" rIns="92075" bIns="46038">
                  <a:spAutoFit/>
                </a:bodyPr>
                <a:lstStyle/>
                <a:p>
                  <a:pPr eaLnBrk="0" hangingPunct="0"/>
                  <a:r>
                    <a:rPr lang="zh-CN" altLang="en-US" b="1">
                      <a:latin typeface="宋体" panose="02010600030101010101" pitchFamily="2" charset="-122"/>
                    </a:rPr>
                    <a:t>成</a:t>
                  </a:r>
                  <a:endParaRPr lang="zh-CN" altLang="en-US" b="1">
                    <a:latin typeface="宋体" panose="02010600030101010101" pitchFamily="2" charset="-122"/>
                  </a:endParaRPr>
                </a:p>
              </p:txBody>
            </p:sp>
            <p:sp>
              <p:nvSpPr>
                <p:cNvPr id="4118" name="Rectangle 35"/>
                <p:cNvSpPr>
                  <a:spLocks noChangeArrowheads="1"/>
                </p:cNvSpPr>
                <p:nvPr/>
              </p:nvSpPr>
              <p:spPr bwMode="auto">
                <a:xfrm>
                  <a:off x="5040" y="2832"/>
                  <a:ext cx="480" cy="291"/>
                </a:xfrm>
                <a:prstGeom prst="rect">
                  <a:avLst/>
                </a:prstGeom>
                <a:noFill/>
                <a:ln w="9525">
                  <a:noFill/>
                  <a:miter lim="800000"/>
                </a:ln>
              </p:spPr>
              <p:txBody>
                <a:bodyPr lIns="92075" tIns="46038" rIns="92075" bIns="46038">
                  <a:spAutoFit/>
                </a:bodyPr>
                <a:lstStyle/>
                <a:p>
                  <a:pPr eaLnBrk="0" hangingPunct="0"/>
                  <a:r>
                    <a:rPr lang="zh-CN" altLang="en-US" b="1">
                      <a:latin typeface="宋体" panose="02010600030101010101" pitchFamily="2" charset="-122"/>
                    </a:rPr>
                    <a:t>绩</a:t>
                  </a:r>
                  <a:endParaRPr lang="zh-CN" altLang="en-US" b="1">
                    <a:latin typeface="宋体" panose="02010600030101010101" pitchFamily="2" charset="-122"/>
                  </a:endParaRPr>
                </a:p>
              </p:txBody>
            </p:sp>
            <p:sp>
              <p:nvSpPr>
                <p:cNvPr id="4119" name="Rectangle 36"/>
                <p:cNvSpPr>
                  <a:spLocks noChangeArrowheads="1"/>
                </p:cNvSpPr>
                <p:nvPr/>
              </p:nvSpPr>
              <p:spPr bwMode="auto">
                <a:xfrm>
                  <a:off x="5232" y="3072"/>
                  <a:ext cx="480" cy="291"/>
                </a:xfrm>
                <a:prstGeom prst="rect">
                  <a:avLst/>
                </a:prstGeom>
                <a:noFill/>
                <a:ln w="9525">
                  <a:noFill/>
                  <a:miter lim="800000"/>
                </a:ln>
              </p:spPr>
              <p:txBody>
                <a:bodyPr lIns="92075" tIns="46038" rIns="92075" bIns="46038">
                  <a:spAutoFit/>
                </a:bodyPr>
                <a:lstStyle/>
                <a:p>
                  <a:pPr eaLnBrk="0" hangingPunct="0"/>
                  <a:r>
                    <a:rPr lang="zh-CN" altLang="en-US" b="1">
                      <a:latin typeface="宋体" panose="02010600030101010101" pitchFamily="2" charset="-122"/>
                    </a:rPr>
                    <a:t>清</a:t>
                  </a:r>
                  <a:endParaRPr lang="zh-CN" altLang="en-US" b="1">
                    <a:latin typeface="宋体" panose="02010600030101010101" pitchFamily="2" charset="-122"/>
                  </a:endParaRPr>
                </a:p>
              </p:txBody>
            </p:sp>
            <p:sp>
              <p:nvSpPr>
                <p:cNvPr id="4120" name="Rectangle 37"/>
                <p:cNvSpPr>
                  <a:spLocks noChangeArrowheads="1"/>
                </p:cNvSpPr>
                <p:nvPr/>
              </p:nvSpPr>
              <p:spPr bwMode="auto">
                <a:xfrm>
                  <a:off x="5424" y="3360"/>
                  <a:ext cx="480" cy="291"/>
                </a:xfrm>
                <a:prstGeom prst="rect">
                  <a:avLst/>
                </a:prstGeom>
                <a:noFill/>
                <a:ln w="9525">
                  <a:noFill/>
                  <a:miter lim="800000"/>
                </a:ln>
              </p:spPr>
              <p:txBody>
                <a:bodyPr lIns="92075" tIns="46038" rIns="92075" bIns="46038">
                  <a:spAutoFit/>
                </a:bodyPr>
                <a:lstStyle/>
                <a:p>
                  <a:pPr eaLnBrk="0" hangingPunct="0"/>
                  <a:r>
                    <a:rPr lang="zh-CN" altLang="en-US" b="1">
                      <a:latin typeface="宋体" panose="02010600030101010101" pitchFamily="2" charset="-122"/>
                    </a:rPr>
                    <a:t>单</a:t>
                  </a:r>
                  <a:endParaRPr lang="zh-CN" altLang="en-US" b="1">
                    <a:latin typeface="宋体" panose="02010600030101010101" pitchFamily="2" charset="-122"/>
                  </a:endParaRPr>
                </a:p>
              </p:txBody>
            </p:sp>
            <p:sp>
              <p:nvSpPr>
                <p:cNvPr id="4121" name="Rectangle 38"/>
                <p:cNvSpPr>
                  <a:spLocks noChangeArrowheads="1"/>
                </p:cNvSpPr>
                <p:nvPr/>
              </p:nvSpPr>
              <p:spPr bwMode="auto">
                <a:xfrm>
                  <a:off x="4368" y="2016"/>
                  <a:ext cx="480" cy="291"/>
                </a:xfrm>
                <a:prstGeom prst="rect">
                  <a:avLst/>
                </a:prstGeom>
                <a:noFill/>
                <a:ln w="9525">
                  <a:noFill/>
                  <a:miter lim="800000"/>
                </a:ln>
              </p:spPr>
              <p:txBody>
                <a:bodyPr lIns="92075" tIns="46038" rIns="92075" bIns="46038">
                  <a:spAutoFit/>
                </a:bodyPr>
                <a:lstStyle/>
                <a:p>
                  <a:pPr eaLnBrk="0" hangingPunct="0"/>
                  <a:r>
                    <a:rPr lang="zh-CN" altLang="en-US" b="1">
                      <a:latin typeface="宋体" panose="02010600030101010101" pitchFamily="2" charset="-122"/>
                    </a:rPr>
                    <a:t>错</a:t>
                  </a:r>
                  <a:endParaRPr lang="zh-CN" altLang="en-US" b="1">
                    <a:latin typeface="宋体" panose="02010600030101010101" pitchFamily="2" charset="-122"/>
                  </a:endParaRPr>
                </a:p>
              </p:txBody>
            </p:sp>
            <p:sp>
              <p:nvSpPr>
                <p:cNvPr id="4122" name="Rectangle 39"/>
                <p:cNvSpPr>
                  <a:spLocks noChangeArrowheads="1"/>
                </p:cNvSpPr>
                <p:nvPr/>
              </p:nvSpPr>
              <p:spPr bwMode="auto">
                <a:xfrm>
                  <a:off x="4512" y="2284"/>
                  <a:ext cx="480" cy="291"/>
                </a:xfrm>
                <a:prstGeom prst="rect">
                  <a:avLst/>
                </a:prstGeom>
                <a:noFill/>
                <a:ln w="9525">
                  <a:noFill/>
                  <a:miter lim="800000"/>
                </a:ln>
              </p:spPr>
              <p:txBody>
                <a:bodyPr lIns="92075" tIns="46038" rIns="92075" bIns="46038">
                  <a:spAutoFit/>
                </a:bodyPr>
                <a:lstStyle/>
                <a:p>
                  <a:pPr eaLnBrk="0" hangingPunct="0"/>
                  <a:r>
                    <a:rPr lang="zh-CN" altLang="en-US" b="1">
                      <a:latin typeface="宋体" panose="02010600030101010101" pitchFamily="2" charset="-122"/>
                    </a:rPr>
                    <a:t>误</a:t>
                  </a:r>
                  <a:endParaRPr lang="zh-CN" altLang="en-US" b="1">
                    <a:latin typeface="宋体" panose="02010600030101010101" pitchFamily="2" charset="-122"/>
                  </a:endParaRPr>
                </a:p>
              </p:txBody>
            </p:sp>
          </p:grpSp>
        </p:grpSp>
      </p:grpSp>
      <p:sp>
        <p:nvSpPr>
          <p:cNvPr id="55" name="Rectangle 2"/>
          <p:cNvSpPr txBox="1">
            <a:spLocks noChangeArrowheads="1"/>
          </p:cNvSpPr>
          <p:nvPr/>
        </p:nvSpPr>
        <p:spPr bwMode="auto">
          <a:xfrm>
            <a:off x="0" y="0"/>
            <a:ext cx="8915400" cy="914400"/>
          </a:xfrm>
          <a:prstGeom prst="rect">
            <a:avLst/>
          </a:prstGeom>
          <a:noFill/>
          <a:ln w="9525">
            <a:noFill/>
            <a:miter lim="800000"/>
          </a:ln>
          <a:effectLst/>
        </p:spPr>
        <p:txBody>
          <a:bodyPr lIns="92075" tIns="46038" rIns="92075" bIns="46038" anchor="ctr"/>
          <a:lstStyle/>
          <a:p>
            <a:pPr algn="ctr">
              <a:defRPr/>
            </a:pPr>
            <a:r>
              <a:rPr lang="zh-CN" altLang="en-US" sz="4000" b="1" kern="0" dirty="0">
                <a:solidFill>
                  <a:schemeClr val="tx2"/>
                </a:solidFill>
                <a:latin typeface="宋体" panose="02010600030101010101" pitchFamily="2" charset="-122"/>
                <a:ea typeface="+mj-ea"/>
                <a:cs typeface="+mj-cs"/>
              </a:rPr>
              <a:t>考务处理系统的分层</a:t>
            </a:r>
            <a:r>
              <a:rPr lang="en-US" altLang="zh-CN" sz="4000" b="1" kern="0" dirty="0">
                <a:solidFill>
                  <a:schemeClr val="tx2"/>
                </a:solidFill>
                <a:latin typeface="宋体" panose="02010600030101010101" pitchFamily="2" charset="-122"/>
                <a:ea typeface="+mj-ea"/>
                <a:cs typeface="+mj-cs"/>
              </a:rPr>
              <a:t>DFD</a:t>
            </a:r>
            <a:r>
              <a:rPr lang="zh-CN" altLang="en-US" sz="4000" b="1" kern="0" dirty="0">
                <a:solidFill>
                  <a:schemeClr val="tx2"/>
                </a:solidFill>
                <a:latin typeface="宋体" panose="02010600030101010101" pitchFamily="2" charset="-122"/>
                <a:ea typeface="+mj-ea"/>
                <a:cs typeface="+mj-cs"/>
              </a:rPr>
              <a:t>图</a:t>
            </a:r>
            <a:endParaRPr lang="zh-CN" altLang="en-US" sz="4000" b="1" kern="0" dirty="0">
              <a:solidFill>
                <a:schemeClr val="tx2"/>
              </a:solidFill>
              <a:latin typeface="宋体" panose="02010600030101010101" pitchFamily="2" charset="-122"/>
              <a:ea typeface="+mj-ea"/>
              <a:cs typeface="+mj-cs"/>
            </a:endParaRP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1428750" y="1285875"/>
            <a:ext cx="6705600" cy="4643438"/>
            <a:chOff x="48" y="576"/>
            <a:chExt cx="5760" cy="3744"/>
          </a:xfrm>
        </p:grpSpPr>
        <p:sp>
          <p:nvSpPr>
            <p:cNvPr id="5125" name="Oval 3"/>
            <p:cNvSpPr>
              <a:spLocks noChangeArrowheads="1"/>
            </p:cNvSpPr>
            <p:nvPr/>
          </p:nvSpPr>
          <p:spPr bwMode="auto">
            <a:xfrm>
              <a:off x="1008" y="1200"/>
              <a:ext cx="1248" cy="1152"/>
            </a:xfrm>
            <a:prstGeom prst="ellipse">
              <a:avLst/>
            </a:prstGeom>
            <a:solidFill>
              <a:schemeClr val="accent1"/>
            </a:solidFill>
            <a:ln w="25400">
              <a:solidFill>
                <a:schemeClr val="tx1"/>
              </a:solidFill>
              <a:round/>
            </a:ln>
          </p:spPr>
          <p:txBody>
            <a:bodyPr wrap="none" anchor="ctr"/>
            <a:lstStyle/>
            <a:p>
              <a:endParaRPr lang="zh-CN" altLang="en-US"/>
            </a:p>
          </p:txBody>
        </p:sp>
        <p:sp>
          <p:nvSpPr>
            <p:cNvPr id="5126" name="Rectangle 4"/>
            <p:cNvSpPr>
              <a:spLocks noChangeArrowheads="1"/>
            </p:cNvSpPr>
            <p:nvPr/>
          </p:nvSpPr>
          <p:spPr bwMode="auto">
            <a:xfrm>
              <a:off x="1054" y="1488"/>
              <a:ext cx="1200" cy="544"/>
            </a:xfrm>
            <a:prstGeom prst="rect">
              <a:avLst/>
            </a:prstGeom>
            <a:noFill/>
            <a:ln w="9525">
              <a:noFill/>
              <a:miter lim="800000"/>
            </a:ln>
          </p:spPr>
          <p:txBody>
            <a:bodyPr lIns="92075" tIns="46038" rIns="92075" bIns="46038">
              <a:spAutoFit/>
            </a:bodyPr>
            <a:lstStyle/>
            <a:p>
              <a:pPr algn="ctr" eaLnBrk="0" hangingPunct="0"/>
              <a:r>
                <a:rPr lang="zh-CN" altLang="en-US" sz="2000" b="1">
                  <a:latin typeface="宋体" panose="02010600030101010101" pitchFamily="2" charset="-122"/>
                </a:rPr>
                <a:t>检查</a:t>
              </a:r>
              <a:endParaRPr lang="zh-CN" altLang="en-US" sz="2000" b="1">
                <a:latin typeface="宋体" panose="02010600030101010101" pitchFamily="2" charset="-122"/>
              </a:endParaRPr>
            </a:p>
            <a:p>
              <a:pPr algn="ctr" eaLnBrk="0" hangingPunct="0"/>
              <a:r>
                <a:rPr lang="zh-CN" altLang="en-US" sz="2000" b="1">
                  <a:latin typeface="宋体" panose="02010600030101010101" pitchFamily="2" charset="-122"/>
                </a:rPr>
                <a:t>报名单</a:t>
              </a:r>
              <a:endParaRPr lang="zh-CN" altLang="en-US" sz="2000" b="1">
                <a:latin typeface="宋体" panose="02010600030101010101" pitchFamily="2" charset="-122"/>
              </a:endParaRPr>
            </a:p>
          </p:txBody>
        </p:sp>
        <p:sp>
          <p:nvSpPr>
            <p:cNvPr id="5127" name="Line 5"/>
            <p:cNvSpPr>
              <a:spLocks noChangeShapeType="1"/>
            </p:cNvSpPr>
            <p:nvPr/>
          </p:nvSpPr>
          <p:spPr bwMode="auto">
            <a:xfrm>
              <a:off x="48" y="720"/>
              <a:ext cx="1200" cy="624"/>
            </a:xfrm>
            <a:prstGeom prst="line">
              <a:avLst/>
            </a:prstGeom>
            <a:noFill/>
            <a:ln w="25400">
              <a:solidFill>
                <a:schemeClr val="tx1"/>
              </a:solidFill>
              <a:round/>
              <a:headEnd type="none" w="sm" len="sm"/>
              <a:tailEnd type="stealth" w="med" len="lg"/>
            </a:ln>
          </p:spPr>
          <p:txBody>
            <a:bodyPr wrap="none" anchor="ctr"/>
            <a:lstStyle/>
            <a:p>
              <a:endParaRPr lang="zh-CN" altLang="en-US"/>
            </a:p>
          </p:txBody>
        </p:sp>
        <p:sp>
          <p:nvSpPr>
            <p:cNvPr id="5128" name="Line 6"/>
            <p:cNvSpPr>
              <a:spLocks noChangeShapeType="1"/>
            </p:cNvSpPr>
            <p:nvPr/>
          </p:nvSpPr>
          <p:spPr bwMode="auto">
            <a:xfrm flipH="1" flipV="1">
              <a:off x="2256" y="1776"/>
              <a:ext cx="1152" cy="0"/>
            </a:xfrm>
            <a:prstGeom prst="line">
              <a:avLst/>
            </a:prstGeom>
            <a:noFill/>
            <a:ln w="25400">
              <a:solidFill>
                <a:schemeClr val="tx1"/>
              </a:solidFill>
              <a:round/>
              <a:headEnd type="triangle" w="med" len="med"/>
              <a:tailEnd type="none" w="med" len="lg"/>
            </a:ln>
          </p:spPr>
          <p:txBody>
            <a:bodyPr wrap="none" anchor="ctr"/>
            <a:lstStyle/>
            <a:p>
              <a:endParaRPr lang="zh-CN" altLang="en-US"/>
            </a:p>
          </p:txBody>
        </p:sp>
        <p:sp>
          <p:nvSpPr>
            <p:cNvPr id="5129" name="Rectangle 7"/>
            <p:cNvSpPr>
              <a:spLocks noChangeArrowheads="1"/>
            </p:cNvSpPr>
            <p:nvPr/>
          </p:nvSpPr>
          <p:spPr bwMode="auto">
            <a:xfrm>
              <a:off x="482" y="576"/>
              <a:ext cx="1246" cy="308"/>
            </a:xfrm>
            <a:prstGeom prst="rect">
              <a:avLst/>
            </a:prstGeom>
            <a:noFill/>
            <a:ln w="9525">
              <a:noFill/>
              <a:miter lim="800000"/>
            </a:ln>
          </p:spPr>
          <p:txBody>
            <a:bodyPr lIns="92075" tIns="46038" rIns="92075" bIns="46038">
              <a:spAutoFit/>
            </a:bodyPr>
            <a:lstStyle/>
            <a:p>
              <a:pPr eaLnBrk="0" hangingPunct="0"/>
              <a:r>
                <a:rPr lang="zh-CN" altLang="en-US" sz="2000" b="1">
                  <a:latin typeface="宋体" panose="02010600030101010101" pitchFamily="2" charset="-122"/>
                </a:rPr>
                <a:t>报名单</a:t>
              </a:r>
              <a:endParaRPr lang="zh-CN" altLang="en-US" sz="2000" b="1">
                <a:latin typeface="宋体" panose="02010600030101010101" pitchFamily="2" charset="-122"/>
              </a:endParaRPr>
            </a:p>
          </p:txBody>
        </p:sp>
        <p:sp>
          <p:nvSpPr>
            <p:cNvPr id="5130" name="Rectangle 8"/>
            <p:cNvSpPr>
              <a:spLocks noChangeArrowheads="1"/>
            </p:cNvSpPr>
            <p:nvPr/>
          </p:nvSpPr>
          <p:spPr bwMode="auto">
            <a:xfrm>
              <a:off x="4703" y="1322"/>
              <a:ext cx="1010" cy="308"/>
            </a:xfrm>
            <a:prstGeom prst="rect">
              <a:avLst/>
            </a:prstGeom>
            <a:noFill/>
            <a:ln w="9525">
              <a:noFill/>
              <a:miter lim="800000"/>
            </a:ln>
          </p:spPr>
          <p:txBody>
            <a:bodyPr lIns="92075" tIns="46038" rIns="92075" bIns="46038">
              <a:spAutoFit/>
            </a:bodyPr>
            <a:lstStyle/>
            <a:p>
              <a:pPr eaLnBrk="0" hangingPunct="0"/>
              <a:r>
                <a:rPr lang="zh-CN" altLang="en-US" sz="2000" b="1">
                  <a:latin typeface="宋体" panose="02010600030101010101" pitchFamily="2" charset="-122"/>
                </a:rPr>
                <a:t>准考证</a:t>
              </a:r>
              <a:endParaRPr lang="zh-CN" altLang="en-US" sz="2000" b="1">
                <a:latin typeface="宋体" panose="02010600030101010101" pitchFamily="2" charset="-122"/>
              </a:endParaRPr>
            </a:p>
          </p:txBody>
        </p:sp>
        <p:sp>
          <p:nvSpPr>
            <p:cNvPr id="5131" name="Line 9"/>
            <p:cNvSpPr>
              <a:spLocks noChangeShapeType="1"/>
            </p:cNvSpPr>
            <p:nvPr/>
          </p:nvSpPr>
          <p:spPr bwMode="auto">
            <a:xfrm>
              <a:off x="4608" y="3552"/>
              <a:ext cx="1152" cy="0"/>
            </a:xfrm>
            <a:prstGeom prst="line">
              <a:avLst/>
            </a:prstGeom>
            <a:noFill/>
            <a:ln w="25400">
              <a:solidFill>
                <a:schemeClr val="tx1"/>
              </a:solidFill>
              <a:round/>
              <a:headEnd type="none" w="sm" len="sm"/>
              <a:tailEnd type="stealth" w="med" len="lg"/>
            </a:ln>
          </p:spPr>
          <p:txBody>
            <a:bodyPr wrap="none" anchor="ctr"/>
            <a:lstStyle/>
            <a:p>
              <a:endParaRPr lang="zh-CN" altLang="en-US"/>
            </a:p>
          </p:txBody>
        </p:sp>
        <p:sp>
          <p:nvSpPr>
            <p:cNvPr id="5132" name="Rectangle 10"/>
            <p:cNvSpPr>
              <a:spLocks noChangeArrowheads="1"/>
            </p:cNvSpPr>
            <p:nvPr/>
          </p:nvSpPr>
          <p:spPr bwMode="auto">
            <a:xfrm>
              <a:off x="1343" y="1252"/>
              <a:ext cx="490" cy="305"/>
            </a:xfrm>
            <a:prstGeom prst="rect">
              <a:avLst/>
            </a:prstGeom>
            <a:noFill/>
            <a:ln w="9525">
              <a:noFill/>
              <a:miter lim="800000"/>
            </a:ln>
          </p:spPr>
          <p:txBody>
            <a:bodyPr wrap="none" lIns="92075" tIns="46038" rIns="92075" bIns="46038">
              <a:spAutoFit/>
            </a:bodyPr>
            <a:lstStyle/>
            <a:p>
              <a:pPr eaLnBrk="0" hangingPunct="0"/>
              <a:r>
                <a:rPr lang="en-US" altLang="zh-CN" sz="2000" b="1">
                  <a:latin typeface="宋体" panose="02010600030101010101" pitchFamily="2" charset="-122"/>
                </a:rPr>
                <a:t>1.1</a:t>
              </a:r>
              <a:endParaRPr lang="en-US" altLang="zh-CN" sz="2000" b="1">
                <a:latin typeface="宋体" panose="02010600030101010101" pitchFamily="2" charset="-122"/>
              </a:endParaRPr>
            </a:p>
          </p:txBody>
        </p:sp>
        <p:sp>
          <p:nvSpPr>
            <p:cNvPr id="5133" name="Oval 11"/>
            <p:cNvSpPr>
              <a:spLocks noChangeArrowheads="1"/>
            </p:cNvSpPr>
            <p:nvPr/>
          </p:nvSpPr>
          <p:spPr bwMode="auto">
            <a:xfrm>
              <a:off x="3360" y="1104"/>
              <a:ext cx="1232" cy="1152"/>
            </a:xfrm>
            <a:prstGeom prst="ellipse">
              <a:avLst/>
            </a:prstGeom>
            <a:solidFill>
              <a:schemeClr val="accent1"/>
            </a:solidFill>
            <a:ln w="25400">
              <a:solidFill>
                <a:schemeClr val="tx1"/>
              </a:solidFill>
              <a:round/>
            </a:ln>
          </p:spPr>
          <p:txBody>
            <a:bodyPr wrap="none" anchor="ctr"/>
            <a:lstStyle/>
            <a:p>
              <a:endParaRPr lang="zh-CN" altLang="en-US"/>
            </a:p>
          </p:txBody>
        </p:sp>
        <p:sp>
          <p:nvSpPr>
            <p:cNvPr id="5134" name="Rectangle 12"/>
            <p:cNvSpPr>
              <a:spLocks noChangeArrowheads="1"/>
            </p:cNvSpPr>
            <p:nvPr/>
          </p:nvSpPr>
          <p:spPr bwMode="auto">
            <a:xfrm>
              <a:off x="3533" y="1488"/>
              <a:ext cx="1012" cy="544"/>
            </a:xfrm>
            <a:prstGeom prst="rect">
              <a:avLst/>
            </a:prstGeom>
            <a:noFill/>
            <a:ln w="9525">
              <a:noFill/>
              <a:miter lim="800000"/>
            </a:ln>
          </p:spPr>
          <p:txBody>
            <a:bodyPr lIns="92075" tIns="46038" rIns="92075" bIns="46038">
              <a:spAutoFit/>
            </a:bodyPr>
            <a:lstStyle/>
            <a:p>
              <a:pPr algn="ctr" eaLnBrk="0" hangingPunct="0"/>
              <a:r>
                <a:rPr lang="zh-CN" altLang="en-US" sz="2000" b="1">
                  <a:latin typeface="宋体" panose="02010600030101010101" pitchFamily="2" charset="-122"/>
                </a:rPr>
                <a:t>编准考证号</a:t>
              </a:r>
              <a:endParaRPr lang="zh-CN" altLang="en-US" sz="2000" b="1">
                <a:latin typeface="宋体" panose="02010600030101010101" pitchFamily="2" charset="-122"/>
              </a:endParaRPr>
            </a:p>
          </p:txBody>
        </p:sp>
        <p:sp>
          <p:nvSpPr>
            <p:cNvPr id="5135" name="Rectangle 13"/>
            <p:cNvSpPr>
              <a:spLocks noChangeArrowheads="1"/>
            </p:cNvSpPr>
            <p:nvPr/>
          </p:nvSpPr>
          <p:spPr bwMode="auto">
            <a:xfrm>
              <a:off x="3711" y="1156"/>
              <a:ext cx="489" cy="305"/>
            </a:xfrm>
            <a:prstGeom prst="rect">
              <a:avLst/>
            </a:prstGeom>
            <a:noFill/>
            <a:ln w="9525">
              <a:noFill/>
              <a:miter lim="800000"/>
            </a:ln>
          </p:spPr>
          <p:txBody>
            <a:bodyPr wrap="none" lIns="92075" tIns="46038" rIns="92075" bIns="46038">
              <a:spAutoFit/>
            </a:bodyPr>
            <a:lstStyle/>
            <a:p>
              <a:pPr eaLnBrk="0" hangingPunct="0"/>
              <a:r>
                <a:rPr lang="en-US" altLang="zh-CN" sz="2000" b="1">
                  <a:latin typeface="宋体" panose="02010600030101010101" pitchFamily="2" charset="-122"/>
                </a:rPr>
                <a:t>1.2</a:t>
              </a:r>
              <a:endParaRPr lang="en-US" altLang="zh-CN" sz="2000" b="1">
                <a:latin typeface="宋体" panose="02010600030101010101" pitchFamily="2" charset="-122"/>
              </a:endParaRPr>
            </a:p>
          </p:txBody>
        </p:sp>
        <p:sp>
          <p:nvSpPr>
            <p:cNvPr id="5136" name="Line 14"/>
            <p:cNvSpPr>
              <a:spLocks noChangeShapeType="1"/>
            </p:cNvSpPr>
            <p:nvPr/>
          </p:nvSpPr>
          <p:spPr bwMode="auto">
            <a:xfrm flipH="1">
              <a:off x="1824" y="3552"/>
              <a:ext cx="1536" cy="336"/>
            </a:xfrm>
            <a:prstGeom prst="line">
              <a:avLst/>
            </a:prstGeom>
            <a:noFill/>
            <a:ln w="25400">
              <a:solidFill>
                <a:schemeClr val="tx1"/>
              </a:solidFill>
              <a:round/>
              <a:headEnd type="none" w="sm" len="sm"/>
              <a:tailEnd type="stealth" w="med" len="lg"/>
            </a:ln>
          </p:spPr>
          <p:txBody>
            <a:bodyPr wrap="none" anchor="ctr"/>
            <a:lstStyle/>
            <a:p>
              <a:endParaRPr lang="zh-CN" altLang="en-US"/>
            </a:p>
          </p:txBody>
        </p:sp>
        <p:sp>
          <p:nvSpPr>
            <p:cNvPr id="5137" name="Line 15"/>
            <p:cNvSpPr>
              <a:spLocks noChangeShapeType="1"/>
            </p:cNvSpPr>
            <p:nvPr/>
          </p:nvSpPr>
          <p:spPr bwMode="auto">
            <a:xfrm flipV="1">
              <a:off x="3936" y="2256"/>
              <a:ext cx="0" cy="816"/>
            </a:xfrm>
            <a:prstGeom prst="line">
              <a:avLst/>
            </a:prstGeom>
            <a:noFill/>
            <a:ln w="25400">
              <a:solidFill>
                <a:schemeClr val="tx1"/>
              </a:solidFill>
              <a:round/>
              <a:headEnd type="triangle" w="med" len="med"/>
              <a:tailEnd type="none" w="med" len="lg"/>
            </a:ln>
          </p:spPr>
          <p:txBody>
            <a:bodyPr wrap="none" anchor="ctr"/>
            <a:lstStyle/>
            <a:p>
              <a:endParaRPr lang="zh-CN" altLang="en-US"/>
            </a:p>
          </p:txBody>
        </p:sp>
        <p:sp>
          <p:nvSpPr>
            <p:cNvPr id="5138" name="Rectangle 16"/>
            <p:cNvSpPr>
              <a:spLocks noChangeArrowheads="1"/>
            </p:cNvSpPr>
            <p:nvPr/>
          </p:nvSpPr>
          <p:spPr bwMode="auto">
            <a:xfrm>
              <a:off x="48" y="1249"/>
              <a:ext cx="1200" cy="544"/>
            </a:xfrm>
            <a:prstGeom prst="rect">
              <a:avLst/>
            </a:prstGeom>
            <a:noFill/>
            <a:ln w="9525">
              <a:noFill/>
              <a:miter lim="800000"/>
            </a:ln>
          </p:spPr>
          <p:txBody>
            <a:bodyPr lIns="92075" tIns="46038" rIns="92075" bIns="46038">
              <a:spAutoFit/>
            </a:bodyPr>
            <a:lstStyle/>
            <a:p>
              <a:pPr eaLnBrk="0" hangingPunct="0"/>
              <a:r>
                <a:rPr lang="zh-CN" altLang="en-US" sz="2000" b="1">
                  <a:latin typeface="宋体" panose="02010600030101010101" pitchFamily="2" charset="-122"/>
                </a:rPr>
                <a:t>不合格</a:t>
              </a:r>
              <a:endParaRPr lang="zh-CN" altLang="en-US" sz="2000" b="1">
                <a:latin typeface="宋体" panose="02010600030101010101" pitchFamily="2" charset="-122"/>
              </a:endParaRPr>
            </a:p>
            <a:p>
              <a:pPr eaLnBrk="0" hangingPunct="0"/>
              <a:r>
                <a:rPr lang="zh-CN" altLang="en-US" sz="2000" b="1">
                  <a:latin typeface="宋体" panose="02010600030101010101" pitchFamily="2" charset="-122"/>
                </a:rPr>
                <a:t>报名单</a:t>
              </a:r>
              <a:endParaRPr lang="zh-CN" altLang="en-US" sz="2000" b="1">
                <a:latin typeface="宋体" panose="02010600030101010101" pitchFamily="2" charset="-122"/>
              </a:endParaRPr>
            </a:p>
          </p:txBody>
        </p:sp>
        <p:sp>
          <p:nvSpPr>
            <p:cNvPr id="5139" name="Rectangle 17"/>
            <p:cNvSpPr>
              <a:spLocks noChangeArrowheads="1"/>
            </p:cNvSpPr>
            <p:nvPr/>
          </p:nvSpPr>
          <p:spPr bwMode="auto">
            <a:xfrm>
              <a:off x="1054" y="3998"/>
              <a:ext cx="1046" cy="308"/>
            </a:xfrm>
            <a:prstGeom prst="rect">
              <a:avLst/>
            </a:prstGeom>
            <a:noFill/>
            <a:ln w="9525">
              <a:noFill/>
              <a:miter lim="800000"/>
            </a:ln>
          </p:spPr>
          <p:txBody>
            <a:bodyPr wrap="none" lIns="92075" tIns="46038" rIns="92075" bIns="46038">
              <a:spAutoFit/>
            </a:bodyPr>
            <a:lstStyle/>
            <a:p>
              <a:pPr eaLnBrk="0" hangingPunct="0"/>
              <a:r>
                <a:rPr lang="zh-CN" altLang="en-US" sz="2000" b="1">
                  <a:latin typeface="宋体" panose="02010600030101010101" pitchFamily="2" charset="-122"/>
                </a:rPr>
                <a:t>考生名册</a:t>
              </a:r>
              <a:endParaRPr lang="zh-CN" altLang="en-US" sz="2000" b="1">
                <a:latin typeface="宋体" panose="02010600030101010101" pitchFamily="2" charset="-122"/>
              </a:endParaRPr>
            </a:p>
          </p:txBody>
        </p:sp>
        <p:sp>
          <p:nvSpPr>
            <p:cNvPr id="6163" name="Line 18"/>
            <p:cNvSpPr>
              <a:spLocks noChangeShapeType="1"/>
            </p:cNvSpPr>
            <p:nvPr/>
          </p:nvSpPr>
          <p:spPr bwMode="auto">
            <a:xfrm>
              <a:off x="960" y="3936"/>
              <a:ext cx="1248" cy="0"/>
            </a:xfrm>
            <a:prstGeom prst="line">
              <a:avLst/>
            </a:prstGeom>
            <a:noFill/>
            <a:ln w="12700">
              <a:solidFill>
                <a:schemeClr val="tx1"/>
              </a:solidFill>
              <a:round/>
              <a:headEnd type="none" w="sm" len="sm"/>
              <a:tailEnd type="none" w="sm" len="sm"/>
            </a:ln>
            <a:effectLst>
              <a:outerShdw dist="107763" dir="2700000" algn="ctr" rotWithShape="0">
                <a:schemeClr val="bg2"/>
              </a:outerShdw>
            </a:effectLst>
          </p:spPr>
          <p:txBody>
            <a:bodyPr/>
            <a:lstStyle/>
            <a:p>
              <a:pPr>
                <a:defRPr/>
              </a:pPr>
              <a:endParaRPr lang="zh-CN" altLang="en-US" sz="2000"/>
            </a:p>
          </p:txBody>
        </p:sp>
        <p:sp>
          <p:nvSpPr>
            <p:cNvPr id="6164" name="Line 19"/>
            <p:cNvSpPr>
              <a:spLocks noChangeShapeType="1"/>
            </p:cNvSpPr>
            <p:nvPr/>
          </p:nvSpPr>
          <p:spPr bwMode="auto">
            <a:xfrm>
              <a:off x="1008" y="4320"/>
              <a:ext cx="1200" cy="0"/>
            </a:xfrm>
            <a:prstGeom prst="line">
              <a:avLst/>
            </a:prstGeom>
            <a:noFill/>
            <a:ln w="12700">
              <a:solidFill>
                <a:schemeClr val="tx1"/>
              </a:solidFill>
              <a:round/>
              <a:headEnd type="none" w="sm" len="sm"/>
              <a:tailEnd type="none" w="sm" len="sm"/>
            </a:ln>
            <a:effectLst>
              <a:outerShdw dist="107763" dir="2700000" algn="ctr" rotWithShape="0">
                <a:schemeClr val="bg2"/>
              </a:outerShdw>
            </a:effectLst>
          </p:spPr>
          <p:txBody>
            <a:bodyPr/>
            <a:lstStyle/>
            <a:p>
              <a:pPr>
                <a:defRPr/>
              </a:pPr>
              <a:endParaRPr lang="zh-CN" altLang="en-US"/>
            </a:p>
          </p:txBody>
        </p:sp>
        <p:sp>
          <p:nvSpPr>
            <p:cNvPr id="5142" name="Rectangle 20"/>
            <p:cNvSpPr>
              <a:spLocks noChangeArrowheads="1"/>
            </p:cNvSpPr>
            <p:nvPr/>
          </p:nvSpPr>
          <p:spPr bwMode="auto">
            <a:xfrm>
              <a:off x="4562" y="3168"/>
              <a:ext cx="1246" cy="308"/>
            </a:xfrm>
            <a:prstGeom prst="rect">
              <a:avLst/>
            </a:prstGeom>
            <a:noFill/>
            <a:ln w="9525">
              <a:noFill/>
              <a:miter lim="800000"/>
            </a:ln>
          </p:spPr>
          <p:txBody>
            <a:bodyPr lIns="92075" tIns="46038" rIns="92075" bIns="46038">
              <a:spAutoFit/>
            </a:bodyPr>
            <a:lstStyle/>
            <a:p>
              <a:pPr eaLnBrk="0" hangingPunct="0"/>
              <a:r>
                <a:rPr lang="zh-CN" altLang="en-US" sz="2000" b="1">
                  <a:latin typeface="宋体" panose="02010600030101010101" pitchFamily="2" charset="-122"/>
                </a:rPr>
                <a:t>考生名单</a:t>
              </a:r>
              <a:endParaRPr lang="zh-CN" altLang="en-US" sz="2000" b="1">
                <a:latin typeface="宋体" panose="02010600030101010101" pitchFamily="2" charset="-122"/>
              </a:endParaRPr>
            </a:p>
          </p:txBody>
        </p:sp>
        <p:sp>
          <p:nvSpPr>
            <p:cNvPr id="5143" name="Line 21"/>
            <p:cNvSpPr>
              <a:spLocks noChangeShapeType="1"/>
            </p:cNvSpPr>
            <p:nvPr/>
          </p:nvSpPr>
          <p:spPr bwMode="auto">
            <a:xfrm flipV="1">
              <a:off x="48" y="1968"/>
              <a:ext cx="1008" cy="0"/>
            </a:xfrm>
            <a:prstGeom prst="line">
              <a:avLst/>
            </a:prstGeom>
            <a:noFill/>
            <a:ln w="25400">
              <a:solidFill>
                <a:schemeClr val="tx1"/>
              </a:solidFill>
              <a:round/>
              <a:headEnd type="triangle" w="med" len="med"/>
              <a:tailEnd type="none" w="med" len="lg"/>
            </a:ln>
          </p:spPr>
          <p:txBody>
            <a:bodyPr wrap="none" anchor="ctr"/>
            <a:lstStyle/>
            <a:p>
              <a:endParaRPr lang="zh-CN" altLang="en-US"/>
            </a:p>
          </p:txBody>
        </p:sp>
        <p:sp>
          <p:nvSpPr>
            <p:cNvPr id="5144" name="Rectangle 22"/>
            <p:cNvSpPr>
              <a:spLocks noChangeArrowheads="1"/>
            </p:cNvSpPr>
            <p:nvPr/>
          </p:nvSpPr>
          <p:spPr bwMode="auto">
            <a:xfrm>
              <a:off x="2254" y="1007"/>
              <a:ext cx="1108" cy="571"/>
            </a:xfrm>
            <a:prstGeom prst="rect">
              <a:avLst/>
            </a:prstGeom>
            <a:noFill/>
            <a:ln w="9525">
              <a:noFill/>
              <a:miter lim="800000"/>
            </a:ln>
          </p:spPr>
          <p:txBody>
            <a:bodyPr lIns="92075" tIns="46038" rIns="92075" bIns="46038">
              <a:spAutoFit/>
            </a:bodyPr>
            <a:lstStyle/>
            <a:p>
              <a:pPr algn="ctr" eaLnBrk="0" hangingPunct="0"/>
              <a:r>
                <a:rPr lang="zh-CN" altLang="en-US" sz="2000" b="1">
                  <a:latin typeface="宋体" panose="02010600030101010101" pitchFamily="2" charset="-122"/>
                </a:rPr>
                <a:t>合格</a:t>
              </a:r>
              <a:endParaRPr lang="zh-CN" altLang="en-US" sz="2000" b="1">
                <a:latin typeface="宋体" panose="02010600030101010101" pitchFamily="2" charset="-122"/>
              </a:endParaRPr>
            </a:p>
            <a:p>
              <a:pPr algn="ctr" eaLnBrk="0" hangingPunct="0"/>
              <a:r>
                <a:rPr lang="zh-CN" altLang="en-US" sz="2000" b="1">
                  <a:latin typeface="宋体" panose="02010600030101010101" pitchFamily="2" charset="-122"/>
                </a:rPr>
                <a:t>报名单</a:t>
              </a:r>
              <a:endParaRPr lang="zh-CN" altLang="en-US" sz="2000" b="1">
                <a:latin typeface="宋体" panose="02010600030101010101" pitchFamily="2" charset="-122"/>
              </a:endParaRPr>
            </a:p>
          </p:txBody>
        </p:sp>
        <p:sp>
          <p:nvSpPr>
            <p:cNvPr id="5145" name="Line 23"/>
            <p:cNvSpPr>
              <a:spLocks noChangeShapeType="1"/>
            </p:cNvSpPr>
            <p:nvPr/>
          </p:nvSpPr>
          <p:spPr bwMode="auto">
            <a:xfrm flipH="1" flipV="1">
              <a:off x="4560" y="1776"/>
              <a:ext cx="1152" cy="0"/>
            </a:xfrm>
            <a:prstGeom prst="line">
              <a:avLst/>
            </a:prstGeom>
            <a:noFill/>
            <a:ln w="25400">
              <a:solidFill>
                <a:schemeClr val="tx1"/>
              </a:solidFill>
              <a:round/>
              <a:headEnd type="triangle" w="med" len="med"/>
              <a:tailEnd type="none" w="med" len="lg"/>
            </a:ln>
          </p:spPr>
          <p:txBody>
            <a:bodyPr wrap="none" anchor="ctr"/>
            <a:lstStyle/>
            <a:p>
              <a:endParaRPr lang="zh-CN" altLang="en-US"/>
            </a:p>
          </p:txBody>
        </p:sp>
        <p:sp>
          <p:nvSpPr>
            <p:cNvPr id="5146" name="Oval 24"/>
            <p:cNvSpPr>
              <a:spLocks noChangeArrowheads="1"/>
            </p:cNvSpPr>
            <p:nvPr/>
          </p:nvSpPr>
          <p:spPr bwMode="auto">
            <a:xfrm>
              <a:off x="3360" y="3072"/>
              <a:ext cx="1232" cy="1152"/>
            </a:xfrm>
            <a:prstGeom prst="ellipse">
              <a:avLst/>
            </a:prstGeom>
            <a:solidFill>
              <a:schemeClr val="accent1"/>
            </a:solidFill>
            <a:ln w="25400">
              <a:solidFill>
                <a:schemeClr val="tx1"/>
              </a:solidFill>
              <a:round/>
            </a:ln>
          </p:spPr>
          <p:txBody>
            <a:bodyPr wrap="none" anchor="ctr"/>
            <a:lstStyle/>
            <a:p>
              <a:endParaRPr lang="zh-CN" altLang="en-US"/>
            </a:p>
          </p:txBody>
        </p:sp>
        <p:sp>
          <p:nvSpPr>
            <p:cNvPr id="5147" name="Rectangle 25"/>
            <p:cNvSpPr>
              <a:spLocks noChangeArrowheads="1"/>
            </p:cNvSpPr>
            <p:nvPr/>
          </p:nvSpPr>
          <p:spPr bwMode="auto">
            <a:xfrm>
              <a:off x="3503" y="3408"/>
              <a:ext cx="1010" cy="544"/>
            </a:xfrm>
            <a:prstGeom prst="rect">
              <a:avLst/>
            </a:prstGeom>
            <a:noFill/>
            <a:ln w="9525">
              <a:noFill/>
              <a:miter lim="800000"/>
            </a:ln>
          </p:spPr>
          <p:txBody>
            <a:bodyPr lIns="92075" tIns="46038" rIns="92075" bIns="46038">
              <a:spAutoFit/>
            </a:bodyPr>
            <a:lstStyle/>
            <a:p>
              <a:pPr algn="ctr" eaLnBrk="0" hangingPunct="0"/>
              <a:r>
                <a:rPr lang="zh-CN" altLang="en-US" sz="2000" b="1">
                  <a:latin typeface="宋体" panose="02010600030101010101" pitchFamily="2" charset="-122"/>
                </a:rPr>
                <a:t>登记</a:t>
              </a:r>
              <a:endParaRPr lang="zh-CN" altLang="en-US" sz="2000" b="1">
                <a:latin typeface="宋体" panose="02010600030101010101" pitchFamily="2" charset="-122"/>
              </a:endParaRPr>
            </a:p>
            <a:p>
              <a:pPr algn="ctr" eaLnBrk="0" hangingPunct="0"/>
              <a:r>
                <a:rPr lang="zh-CN" altLang="en-US" sz="2000" b="1">
                  <a:latin typeface="宋体" panose="02010600030101010101" pitchFamily="2" charset="-122"/>
                </a:rPr>
                <a:t>考生</a:t>
              </a:r>
              <a:endParaRPr lang="zh-CN" altLang="en-US" sz="2000" b="1">
                <a:latin typeface="宋体" panose="02010600030101010101" pitchFamily="2" charset="-122"/>
              </a:endParaRPr>
            </a:p>
          </p:txBody>
        </p:sp>
        <p:sp>
          <p:nvSpPr>
            <p:cNvPr id="5148" name="Rectangle 26"/>
            <p:cNvSpPr>
              <a:spLocks noChangeArrowheads="1"/>
            </p:cNvSpPr>
            <p:nvPr/>
          </p:nvSpPr>
          <p:spPr bwMode="auto">
            <a:xfrm>
              <a:off x="3711" y="3123"/>
              <a:ext cx="489" cy="305"/>
            </a:xfrm>
            <a:prstGeom prst="rect">
              <a:avLst/>
            </a:prstGeom>
            <a:noFill/>
            <a:ln w="9525">
              <a:noFill/>
              <a:miter lim="800000"/>
            </a:ln>
          </p:spPr>
          <p:txBody>
            <a:bodyPr wrap="none" lIns="92075" tIns="46038" rIns="92075" bIns="46038">
              <a:spAutoFit/>
            </a:bodyPr>
            <a:lstStyle/>
            <a:p>
              <a:pPr eaLnBrk="0" hangingPunct="0"/>
              <a:r>
                <a:rPr lang="en-US" altLang="zh-CN" sz="2000" b="1">
                  <a:latin typeface="宋体" panose="02010600030101010101" pitchFamily="2" charset="-122"/>
                </a:rPr>
                <a:t>1.3</a:t>
              </a:r>
              <a:endParaRPr lang="en-US" altLang="zh-CN" sz="2000" b="1">
                <a:latin typeface="宋体" panose="02010600030101010101" pitchFamily="2" charset="-122"/>
              </a:endParaRPr>
            </a:p>
          </p:txBody>
        </p:sp>
      </p:grpSp>
      <p:sp>
        <p:nvSpPr>
          <p:cNvPr id="5123" name="Rectangle 27"/>
          <p:cNvSpPr>
            <a:spLocks noChangeArrowheads="1"/>
          </p:cNvSpPr>
          <p:nvPr/>
        </p:nvSpPr>
        <p:spPr bwMode="auto">
          <a:xfrm>
            <a:off x="214313" y="6000750"/>
            <a:ext cx="3962400" cy="641350"/>
          </a:xfrm>
          <a:prstGeom prst="rect">
            <a:avLst/>
          </a:prstGeom>
          <a:solidFill>
            <a:srgbClr val="92D050"/>
          </a:solidFill>
          <a:ln w="9525">
            <a:noFill/>
            <a:miter lim="800000"/>
          </a:ln>
        </p:spPr>
        <p:txBody>
          <a:bodyPr lIns="92075" tIns="46038" rIns="92075" bIns="46038">
            <a:spAutoFit/>
          </a:bodyPr>
          <a:lstStyle/>
          <a:p>
            <a:pPr eaLnBrk="0" hangingPunct="0"/>
            <a:r>
              <a:rPr lang="zh-CN" altLang="en-US" sz="3600" b="1">
                <a:solidFill>
                  <a:schemeClr val="tx2"/>
                </a:solidFill>
                <a:latin typeface="黑体" panose="02010609060101010101" pitchFamily="2" charset="-122"/>
                <a:ea typeface="黑体" panose="02010609060101010101" pitchFamily="2" charset="-122"/>
              </a:rPr>
              <a:t>一层数据流图 </a:t>
            </a:r>
            <a:r>
              <a:rPr lang="en-US" altLang="zh-CN" sz="3600" b="1">
                <a:solidFill>
                  <a:schemeClr val="tx2"/>
                </a:solidFill>
                <a:latin typeface="黑体" panose="02010609060101010101" pitchFamily="2" charset="-122"/>
                <a:ea typeface="黑体" panose="02010609060101010101" pitchFamily="2" charset="-122"/>
              </a:rPr>
              <a:t>(a)</a:t>
            </a:r>
            <a:endParaRPr lang="en-US" altLang="zh-CN" sz="3600" b="1">
              <a:solidFill>
                <a:schemeClr val="tx2"/>
              </a:solidFill>
              <a:latin typeface="黑体" panose="02010609060101010101" pitchFamily="2" charset="-122"/>
              <a:ea typeface="黑体" panose="02010609060101010101" pitchFamily="2" charset="-122"/>
            </a:endParaRPr>
          </a:p>
        </p:txBody>
      </p:sp>
      <p:sp>
        <p:nvSpPr>
          <p:cNvPr id="28" name="Rectangle 2"/>
          <p:cNvSpPr txBox="1">
            <a:spLocks noChangeArrowheads="1"/>
          </p:cNvSpPr>
          <p:nvPr/>
        </p:nvSpPr>
        <p:spPr bwMode="auto">
          <a:xfrm>
            <a:off x="0" y="0"/>
            <a:ext cx="8915400" cy="914400"/>
          </a:xfrm>
          <a:prstGeom prst="rect">
            <a:avLst/>
          </a:prstGeom>
          <a:noFill/>
          <a:ln w="9525">
            <a:noFill/>
            <a:miter lim="800000"/>
          </a:ln>
          <a:effectLst/>
        </p:spPr>
        <p:txBody>
          <a:bodyPr lIns="92075" tIns="46038" rIns="92075" bIns="46038" anchor="ctr"/>
          <a:lstStyle/>
          <a:p>
            <a:pPr algn="ctr">
              <a:defRPr/>
            </a:pPr>
            <a:r>
              <a:rPr lang="zh-CN" altLang="en-US" sz="4000" b="1" kern="0" dirty="0">
                <a:solidFill>
                  <a:schemeClr val="tx2"/>
                </a:solidFill>
                <a:latin typeface="宋体" panose="02010600030101010101" pitchFamily="2" charset="-122"/>
                <a:ea typeface="+mj-ea"/>
                <a:cs typeface="+mj-cs"/>
              </a:rPr>
              <a:t>考务处理系统的分层</a:t>
            </a:r>
            <a:r>
              <a:rPr lang="en-US" altLang="zh-CN" sz="4000" b="1" kern="0" dirty="0">
                <a:solidFill>
                  <a:schemeClr val="tx2"/>
                </a:solidFill>
                <a:latin typeface="宋体" panose="02010600030101010101" pitchFamily="2" charset="-122"/>
                <a:ea typeface="+mj-ea"/>
                <a:cs typeface="+mj-cs"/>
              </a:rPr>
              <a:t>DFD</a:t>
            </a:r>
            <a:r>
              <a:rPr lang="zh-CN" altLang="en-US" sz="4000" b="1" kern="0" dirty="0">
                <a:solidFill>
                  <a:schemeClr val="tx2"/>
                </a:solidFill>
                <a:latin typeface="宋体" panose="02010600030101010101" pitchFamily="2" charset="-122"/>
                <a:ea typeface="+mj-ea"/>
                <a:cs typeface="+mj-cs"/>
              </a:rPr>
              <a:t>图</a:t>
            </a:r>
            <a:endParaRPr lang="zh-CN" altLang="en-US" sz="4000" b="1" kern="0" dirty="0">
              <a:solidFill>
                <a:schemeClr val="tx2"/>
              </a:solidFill>
              <a:latin typeface="宋体" panose="02010600030101010101" pitchFamily="2" charset="-122"/>
              <a:ea typeface="+mj-ea"/>
              <a:cs typeface="+mj-cs"/>
            </a:endParaRP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1262063" y="1143000"/>
            <a:ext cx="7239000" cy="5000625"/>
            <a:chOff x="0" y="480"/>
            <a:chExt cx="5808" cy="3840"/>
          </a:xfrm>
        </p:grpSpPr>
        <p:grpSp>
          <p:nvGrpSpPr>
            <p:cNvPr id="3" name="Group 3"/>
            <p:cNvGrpSpPr/>
            <p:nvPr/>
          </p:nvGrpSpPr>
          <p:grpSpPr bwMode="auto">
            <a:xfrm>
              <a:off x="960" y="1776"/>
              <a:ext cx="3281" cy="816"/>
              <a:chOff x="960" y="1776"/>
              <a:chExt cx="3281" cy="816"/>
            </a:xfrm>
          </p:grpSpPr>
          <p:sp>
            <p:nvSpPr>
              <p:cNvPr id="6193" name="Line 4"/>
              <p:cNvSpPr>
                <a:spLocks noChangeShapeType="1"/>
              </p:cNvSpPr>
              <p:nvPr/>
            </p:nvSpPr>
            <p:spPr bwMode="auto">
              <a:xfrm flipH="1">
                <a:off x="960" y="2160"/>
                <a:ext cx="1680" cy="432"/>
              </a:xfrm>
              <a:prstGeom prst="line">
                <a:avLst/>
              </a:prstGeom>
              <a:noFill/>
              <a:ln w="25400">
                <a:solidFill>
                  <a:schemeClr val="tx1"/>
                </a:solidFill>
                <a:round/>
                <a:headEnd type="none" w="sm" len="sm"/>
                <a:tailEnd type="stealth" w="med" len="lg"/>
              </a:ln>
            </p:spPr>
            <p:txBody>
              <a:bodyPr wrap="none" anchor="ctr"/>
              <a:lstStyle/>
              <a:p>
                <a:endParaRPr lang="zh-CN" altLang="en-US"/>
              </a:p>
            </p:txBody>
          </p:sp>
          <p:sp>
            <p:nvSpPr>
              <p:cNvPr id="6194" name="Rectangle 5"/>
              <p:cNvSpPr>
                <a:spLocks noChangeArrowheads="1"/>
              </p:cNvSpPr>
              <p:nvPr/>
            </p:nvSpPr>
            <p:spPr bwMode="auto">
              <a:xfrm>
                <a:off x="2528" y="1843"/>
                <a:ext cx="1713" cy="301"/>
              </a:xfrm>
              <a:prstGeom prst="rect">
                <a:avLst/>
              </a:prstGeom>
              <a:noFill/>
              <a:ln w="9525">
                <a:noFill/>
                <a:miter lim="800000"/>
              </a:ln>
            </p:spPr>
            <p:txBody>
              <a:bodyPr lIns="92075" tIns="46038" rIns="92075" bIns="46038">
                <a:spAutoFit/>
              </a:bodyPr>
              <a:lstStyle/>
              <a:p>
                <a:pPr eaLnBrk="0" hangingPunct="0"/>
                <a:r>
                  <a:rPr lang="zh-CN" altLang="en-US" sz="2000" b="1">
                    <a:latin typeface="宋体" panose="02010600030101010101" pitchFamily="2" charset="-122"/>
                  </a:rPr>
                  <a:t>试题得分清单</a:t>
                </a:r>
                <a:endParaRPr lang="zh-CN" altLang="en-US" sz="2000" b="1">
                  <a:latin typeface="宋体" panose="02010600030101010101" pitchFamily="2" charset="-122"/>
                </a:endParaRPr>
              </a:p>
            </p:txBody>
          </p:sp>
          <p:sp>
            <p:nvSpPr>
              <p:cNvPr id="7218" name="Line 6"/>
              <p:cNvSpPr>
                <a:spLocks noChangeShapeType="1"/>
              </p:cNvSpPr>
              <p:nvPr/>
            </p:nvSpPr>
            <p:spPr bwMode="auto">
              <a:xfrm>
                <a:off x="2496" y="1776"/>
                <a:ext cx="1441" cy="0"/>
              </a:xfrm>
              <a:prstGeom prst="line">
                <a:avLst/>
              </a:prstGeom>
              <a:noFill/>
              <a:ln w="12700">
                <a:solidFill>
                  <a:schemeClr val="tx1"/>
                </a:solidFill>
                <a:round/>
                <a:headEnd type="none" w="sm" len="sm"/>
                <a:tailEnd type="none" w="sm" len="sm"/>
              </a:ln>
              <a:effectLst>
                <a:outerShdw dist="107763" dir="2700000" algn="ctr" rotWithShape="0">
                  <a:schemeClr val="bg2"/>
                </a:outerShdw>
              </a:effectLst>
            </p:spPr>
            <p:txBody>
              <a:bodyPr/>
              <a:lstStyle/>
              <a:p>
                <a:pPr>
                  <a:defRPr/>
                </a:pPr>
                <a:endParaRPr lang="zh-CN" altLang="en-US" sz="2000"/>
              </a:p>
            </p:txBody>
          </p:sp>
          <p:sp>
            <p:nvSpPr>
              <p:cNvPr id="7219" name="Line 7"/>
              <p:cNvSpPr>
                <a:spLocks noChangeShapeType="1"/>
              </p:cNvSpPr>
              <p:nvPr/>
            </p:nvSpPr>
            <p:spPr bwMode="auto">
              <a:xfrm>
                <a:off x="2496" y="2160"/>
                <a:ext cx="1441" cy="0"/>
              </a:xfrm>
              <a:prstGeom prst="line">
                <a:avLst/>
              </a:prstGeom>
              <a:noFill/>
              <a:ln w="12700">
                <a:solidFill>
                  <a:schemeClr val="tx1"/>
                </a:solidFill>
                <a:round/>
                <a:headEnd type="none" w="sm" len="sm"/>
                <a:tailEnd type="none" w="sm" len="sm"/>
              </a:ln>
              <a:effectLst>
                <a:outerShdw dist="107763" dir="2700000" algn="ctr" rotWithShape="0">
                  <a:schemeClr val="bg2"/>
                </a:outerShdw>
              </a:effectLst>
            </p:spPr>
            <p:txBody>
              <a:bodyPr/>
              <a:lstStyle/>
              <a:p>
                <a:pPr>
                  <a:defRPr/>
                </a:pPr>
                <a:endParaRPr lang="zh-CN" altLang="en-US"/>
              </a:p>
            </p:txBody>
          </p:sp>
          <p:sp>
            <p:nvSpPr>
              <p:cNvPr id="6197" name="Line 8"/>
              <p:cNvSpPr>
                <a:spLocks noChangeShapeType="1"/>
              </p:cNvSpPr>
              <p:nvPr/>
            </p:nvSpPr>
            <p:spPr bwMode="auto">
              <a:xfrm flipH="1">
                <a:off x="2304" y="2160"/>
                <a:ext cx="672" cy="384"/>
              </a:xfrm>
              <a:prstGeom prst="line">
                <a:avLst/>
              </a:prstGeom>
              <a:noFill/>
              <a:ln w="25400">
                <a:solidFill>
                  <a:schemeClr val="tx1"/>
                </a:solidFill>
                <a:round/>
                <a:headEnd type="none" w="sm" len="sm"/>
                <a:tailEnd type="stealth" w="med" len="lg"/>
              </a:ln>
            </p:spPr>
            <p:txBody>
              <a:bodyPr wrap="none" anchor="ctr"/>
              <a:lstStyle/>
              <a:p>
                <a:endParaRPr lang="zh-CN" altLang="en-US"/>
              </a:p>
            </p:txBody>
          </p:sp>
        </p:grpSp>
        <p:grpSp>
          <p:nvGrpSpPr>
            <p:cNvPr id="4" name="Group 9"/>
            <p:cNvGrpSpPr/>
            <p:nvPr/>
          </p:nvGrpSpPr>
          <p:grpSpPr bwMode="auto">
            <a:xfrm>
              <a:off x="3840" y="2592"/>
              <a:ext cx="1968" cy="1056"/>
              <a:chOff x="3840" y="2592"/>
              <a:chExt cx="1968" cy="1056"/>
            </a:xfrm>
          </p:grpSpPr>
          <p:sp>
            <p:nvSpPr>
              <p:cNvPr id="6188" name="Oval 10"/>
              <p:cNvSpPr>
                <a:spLocks noChangeArrowheads="1"/>
              </p:cNvSpPr>
              <p:nvPr/>
            </p:nvSpPr>
            <p:spPr bwMode="auto">
              <a:xfrm>
                <a:off x="3840" y="2592"/>
                <a:ext cx="1056" cy="1056"/>
              </a:xfrm>
              <a:prstGeom prst="ellipse">
                <a:avLst/>
              </a:prstGeom>
              <a:solidFill>
                <a:schemeClr val="accent1"/>
              </a:solidFill>
              <a:ln w="25400">
                <a:solidFill>
                  <a:schemeClr val="tx1"/>
                </a:solidFill>
                <a:round/>
              </a:ln>
            </p:spPr>
            <p:txBody>
              <a:bodyPr wrap="none" anchor="ctr"/>
              <a:lstStyle/>
              <a:p>
                <a:endParaRPr lang="zh-CN" altLang="en-US"/>
              </a:p>
            </p:txBody>
          </p:sp>
          <p:sp>
            <p:nvSpPr>
              <p:cNvPr id="6189" name="Rectangle 11"/>
              <p:cNvSpPr>
                <a:spLocks noChangeArrowheads="1"/>
              </p:cNvSpPr>
              <p:nvPr/>
            </p:nvSpPr>
            <p:spPr bwMode="auto">
              <a:xfrm>
                <a:off x="3905" y="2833"/>
                <a:ext cx="1008" cy="532"/>
              </a:xfrm>
              <a:prstGeom prst="rect">
                <a:avLst/>
              </a:prstGeom>
              <a:noFill/>
              <a:ln w="9525">
                <a:noFill/>
                <a:miter lim="800000"/>
              </a:ln>
            </p:spPr>
            <p:txBody>
              <a:bodyPr lIns="92075" tIns="46038" rIns="92075" bIns="46038">
                <a:spAutoFit/>
              </a:bodyPr>
              <a:lstStyle/>
              <a:p>
                <a:pPr algn="ctr" eaLnBrk="0" hangingPunct="0"/>
                <a:r>
                  <a:rPr lang="zh-CN" altLang="en-US" sz="2000" b="1">
                    <a:latin typeface="宋体" panose="02010600030101010101" pitchFamily="2" charset="-122"/>
                  </a:rPr>
                  <a:t>制作</a:t>
                </a:r>
                <a:endParaRPr lang="zh-CN" altLang="en-US" sz="2000" b="1">
                  <a:latin typeface="宋体" panose="02010600030101010101" pitchFamily="2" charset="-122"/>
                </a:endParaRPr>
              </a:p>
              <a:p>
                <a:pPr algn="ctr" eaLnBrk="0" hangingPunct="0"/>
                <a:r>
                  <a:rPr lang="zh-CN" altLang="en-US" sz="2000" b="1">
                    <a:latin typeface="宋体" panose="02010600030101010101" pitchFamily="2" charset="-122"/>
                  </a:rPr>
                  <a:t>通知单</a:t>
                </a:r>
                <a:endParaRPr lang="zh-CN" altLang="en-US" sz="2000" b="1">
                  <a:latin typeface="宋体" panose="02010600030101010101" pitchFamily="2" charset="-122"/>
                </a:endParaRPr>
              </a:p>
            </p:txBody>
          </p:sp>
          <p:sp>
            <p:nvSpPr>
              <p:cNvPr id="6190" name="Rectangle 12"/>
              <p:cNvSpPr>
                <a:spLocks noChangeArrowheads="1"/>
              </p:cNvSpPr>
              <p:nvPr/>
            </p:nvSpPr>
            <p:spPr bwMode="auto">
              <a:xfrm>
                <a:off x="4129" y="2612"/>
                <a:ext cx="458" cy="298"/>
              </a:xfrm>
              <a:prstGeom prst="rect">
                <a:avLst/>
              </a:prstGeom>
              <a:noFill/>
              <a:ln w="9525">
                <a:noFill/>
                <a:miter lim="800000"/>
              </a:ln>
            </p:spPr>
            <p:txBody>
              <a:bodyPr wrap="none" lIns="92075" tIns="46038" rIns="92075" bIns="46038">
                <a:spAutoFit/>
              </a:bodyPr>
              <a:lstStyle/>
              <a:p>
                <a:pPr eaLnBrk="0" hangingPunct="0"/>
                <a:r>
                  <a:rPr lang="en-US" altLang="zh-CN" sz="2000" b="1">
                    <a:latin typeface="宋体" panose="02010600030101010101" pitchFamily="2" charset="-122"/>
                  </a:rPr>
                  <a:t>2.3</a:t>
                </a:r>
                <a:endParaRPr lang="en-US" altLang="zh-CN" sz="2000" b="1">
                  <a:latin typeface="宋体" panose="02010600030101010101" pitchFamily="2" charset="-122"/>
                </a:endParaRPr>
              </a:p>
            </p:txBody>
          </p:sp>
          <p:sp>
            <p:nvSpPr>
              <p:cNvPr id="6191" name="Line 13"/>
              <p:cNvSpPr>
                <a:spLocks noChangeShapeType="1"/>
              </p:cNvSpPr>
              <p:nvPr/>
            </p:nvSpPr>
            <p:spPr bwMode="auto">
              <a:xfrm flipH="1" flipV="1">
                <a:off x="4896" y="3264"/>
                <a:ext cx="864" cy="0"/>
              </a:xfrm>
              <a:prstGeom prst="line">
                <a:avLst/>
              </a:prstGeom>
              <a:noFill/>
              <a:ln w="25400">
                <a:solidFill>
                  <a:schemeClr val="tx1"/>
                </a:solidFill>
                <a:round/>
                <a:headEnd type="triangle" w="med" len="med"/>
                <a:tailEnd type="none" w="med" len="lg"/>
              </a:ln>
            </p:spPr>
            <p:txBody>
              <a:bodyPr wrap="none" anchor="ctr"/>
              <a:lstStyle/>
              <a:p>
                <a:endParaRPr lang="zh-CN" altLang="en-US"/>
              </a:p>
            </p:txBody>
          </p:sp>
          <p:sp>
            <p:nvSpPr>
              <p:cNvPr id="6192" name="Rectangle 14"/>
              <p:cNvSpPr>
                <a:spLocks noChangeArrowheads="1"/>
              </p:cNvSpPr>
              <p:nvPr/>
            </p:nvSpPr>
            <p:spPr bwMode="auto">
              <a:xfrm>
                <a:off x="4848" y="2684"/>
                <a:ext cx="960" cy="532"/>
              </a:xfrm>
              <a:prstGeom prst="rect">
                <a:avLst/>
              </a:prstGeom>
              <a:noFill/>
              <a:ln w="9525">
                <a:noFill/>
                <a:miter lim="800000"/>
              </a:ln>
            </p:spPr>
            <p:txBody>
              <a:bodyPr lIns="92075" tIns="46038" rIns="92075" bIns="46038">
                <a:spAutoFit/>
              </a:bodyPr>
              <a:lstStyle/>
              <a:p>
                <a:pPr algn="ctr" eaLnBrk="0" hangingPunct="0"/>
                <a:r>
                  <a:rPr lang="zh-CN" altLang="en-US" sz="2000" b="1">
                    <a:latin typeface="宋体" panose="02010600030101010101" pitchFamily="2" charset="-122"/>
                  </a:rPr>
                  <a:t>考生</a:t>
                </a:r>
                <a:endParaRPr lang="zh-CN" altLang="en-US" sz="2000" b="1">
                  <a:latin typeface="宋体" panose="02010600030101010101" pitchFamily="2" charset="-122"/>
                </a:endParaRPr>
              </a:p>
              <a:p>
                <a:pPr algn="ctr" eaLnBrk="0" hangingPunct="0"/>
                <a:r>
                  <a:rPr lang="zh-CN" altLang="en-US" sz="2000" b="1">
                    <a:latin typeface="宋体" panose="02010600030101010101" pitchFamily="2" charset="-122"/>
                  </a:rPr>
                  <a:t>通知单</a:t>
                </a:r>
                <a:endParaRPr lang="zh-CN" altLang="en-US" sz="2000" b="1">
                  <a:latin typeface="宋体" panose="02010600030101010101" pitchFamily="2" charset="-122"/>
                </a:endParaRPr>
              </a:p>
            </p:txBody>
          </p:sp>
        </p:grpSp>
        <p:grpSp>
          <p:nvGrpSpPr>
            <p:cNvPr id="5" name="Group 15"/>
            <p:cNvGrpSpPr/>
            <p:nvPr/>
          </p:nvGrpSpPr>
          <p:grpSpPr bwMode="auto">
            <a:xfrm>
              <a:off x="0" y="2418"/>
              <a:ext cx="1248" cy="1902"/>
              <a:chOff x="0" y="2418"/>
              <a:chExt cx="1248" cy="1902"/>
            </a:xfrm>
          </p:grpSpPr>
          <p:sp>
            <p:nvSpPr>
              <p:cNvPr id="6183" name="Oval 16"/>
              <p:cNvSpPr>
                <a:spLocks noChangeArrowheads="1"/>
              </p:cNvSpPr>
              <p:nvPr/>
            </p:nvSpPr>
            <p:spPr bwMode="auto">
              <a:xfrm>
                <a:off x="0" y="2496"/>
                <a:ext cx="1248" cy="1056"/>
              </a:xfrm>
              <a:prstGeom prst="ellipse">
                <a:avLst/>
              </a:prstGeom>
              <a:solidFill>
                <a:schemeClr val="accent1"/>
              </a:solidFill>
              <a:ln w="25400">
                <a:solidFill>
                  <a:schemeClr val="tx1"/>
                </a:solidFill>
                <a:round/>
              </a:ln>
            </p:spPr>
            <p:txBody>
              <a:bodyPr wrap="none" anchor="ctr"/>
              <a:lstStyle/>
              <a:p>
                <a:endParaRPr lang="zh-CN" altLang="en-US"/>
              </a:p>
            </p:txBody>
          </p:sp>
          <p:sp>
            <p:nvSpPr>
              <p:cNvPr id="6184" name="Rectangle 17"/>
              <p:cNvSpPr>
                <a:spLocks noChangeArrowheads="1"/>
              </p:cNvSpPr>
              <p:nvPr/>
            </p:nvSpPr>
            <p:spPr bwMode="auto">
              <a:xfrm>
                <a:off x="48" y="2689"/>
                <a:ext cx="1198" cy="532"/>
              </a:xfrm>
              <a:prstGeom prst="rect">
                <a:avLst/>
              </a:prstGeom>
              <a:noFill/>
              <a:ln w="9525">
                <a:noFill/>
                <a:miter lim="800000"/>
              </a:ln>
            </p:spPr>
            <p:txBody>
              <a:bodyPr lIns="92075" tIns="46038" rIns="92075" bIns="46038">
                <a:spAutoFit/>
              </a:bodyPr>
              <a:lstStyle/>
              <a:p>
                <a:pPr algn="ctr" eaLnBrk="0" hangingPunct="0"/>
                <a:r>
                  <a:rPr lang="zh-CN" altLang="en-US" sz="2000" b="1">
                    <a:latin typeface="宋体" panose="02010600030101010101" pitchFamily="2" charset="-122"/>
                  </a:rPr>
                  <a:t>分析</a:t>
                </a:r>
                <a:endParaRPr lang="zh-CN" altLang="en-US" sz="2000" b="1">
                  <a:latin typeface="宋体" panose="02010600030101010101" pitchFamily="2" charset="-122"/>
                </a:endParaRPr>
              </a:p>
              <a:p>
                <a:pPr algn="ctr" eaLnBrk="0" hangingPunct="0"/>
                <a:r>
                  <a:rPr lang="zh-CN" altLang="en-US" sz="2000" b="1">
                    <a:latin typeface="宋体" panose="02010600030101010101" pitchFamily="2" charset="-122"/>
                  </a:rPr>
                  <a:t>试题难度</a:t>
                </a:r>
                <a:endParaRPr lang="zh-CN" altLang="en-US" sz="2000" b="1">
                  <a:latin typeface="宋体" panose="02010600030101010101" pitchFamily="2" charset="-122"/>
                </a:endParaRPr>
              </a:p>
            </p:txBody>
          </p:sp>
          <p:sp>
            <p:nvSpPr>
              <p:cNvPr id="6185" name="Rectangle 18"/>
              <p:cNvSpPr>
                <a:spLocks noChangeArrowheads="1"/>
              </p:cNvSpPr>
              <p:nvPr/>
            </p:nvSpPr>
            <p:spPr bwMode="auto">
              <a:xfrm>
                <a:off x="363" y="2418"/>
                <a:ext cx="457" cy="297"/>
              </a:xfrm>
              <a:prstGeom prst="rect">
                <a:avLst/>
              </a:prstGeom>
              <a:noFill/>
              <a:ln w="9525">
                <a:noFill/>
                <a:miter lim="800000"/>
              </a:ln>
            </p:spPr>
            <p:txBody>
              <a:bodyPr wrap="none" lIns="92075" tIns="46038" rIns="92075" bIns="46038">
                <a:spAutoFit/>
              </a:bodyPr>
              <a:lstStyle/>
              <a:p>
                <a:pPr eaLnBrk="0" hangingPunct="0"/>
                <a:r>
                  <a:rPr lang="en-US" altLang="zh-CN" sz="2000" b="1">
                    <a:latin typeface="宋体" panose="02010600030101010101" pitchFamily="2" charset="-122"/>
                  </a:rPr>
                  <a:t>2.5</a:t>
                </a:r>
                <a:endParaRPr lang="en-US" altLang="zh-CN" sz="2000" b="1">
                  <a:latin typeface="宋体" panose="02010600030101010101" pitchFamily="2" charset="-122"/>
                </a:endParaRPr>
              </a:p>
            </p:txBody>
          </p:sp>
          <p:sp>
            <p:nvSpPr>
              <p:cNvPr id="6186" name="Rectangle 19"/>
              <p:cNvSpPr>
                <a:spLocks noChangeArrowheads="1"/>
              </p:cNvSpPr>
              <p:nvPr/>
            </p:nvSpPr>
            <p:spPr bwMode="auto">
              <a:xfrm>
                <a:off x="96" y="3648"/>
                <a:ext cx="912" cy="532"/>
              </a:xfrm>
              <a:prstGeom prst="rect">
                <a:avLst/>
              </a:prstGeom>
              <a:noFill/>
              <a:ln w="9525">
                <a:noFill/>
                <a:miter lim="800000"/>
              </a:ln>
            </p:spPr>
            <p:txBody>
              <a:bodyPr lIns="92075" tIns="46038" rIns="92075" bIns="46038">
                <a:spAutoFit/>
              </a:bodyPr>
              <a:lstStyle/>
              <a:p>
                <a:pPr algn="ctr" eaLnBrk="0" hangingPunct="0"/>
                <a:r>
                  <a:rPr lang="zh-CN" altLang="en-US" sz="2000" b="1">
                    <a:latin typeface="宋体" panose="02010600030101010101" pitchFamily="2" charset="-122"/>
                  </a:rPr>
                  <a:t>难度</a:t>
                </a:r>
                <a:endParaRPr lang="zh-CN" altLang="en-US" sz="2000" b="1">
                  <a:latin typeface="宋体" panose="02010600030101010101" pitchFamily="2" charset="-122"/>
                </a:endParaRPr>
              </a:p>
              <a:p>
                <a:pPr algn="ctr" eaLnBrk="0" hangingPunct="0"/>
                <a:r>
                  <a:rPr lang="zh-CN" altLang="en-US" sz="2000" b="1">
                    <a:latin typeface="宋体" panose="02010600030101010101" pitchFamily="2" charset="-122"/>
                  </a:rPr>
                  <a:t>分析表</a:t>
                </a:r>
                <a:endParaRPr lang="zh-CN" altLang="en-US" sz="2000" b="1">
                  <a:latin typeface="宋体" panose="02010600030101010101" pitchFamily="2" charset="-122"/>
                </a:endParaRPr>
              </a:p>
            </p:txBody>
          </p:sp>
          <p:sp>
            <p:nvSpPr>
              <p:cNvPr id="6187" name="Line 20"/>
              <p:cNvSpPr>
                <a:spLocks noChangeShapeType="1"/>
              </p:cNvSpPr>
              <p:nvPr/>
            </p:nvSpPr>
            <p:spPr bwMode="auto">
              <a:xfrm flipH="1">
                <a:off x="0" y="3504"/>
                <a:ext cx="336" cy="816"/>
              </a:xfrm>
              <a:prstGeom prst="line">
                <a:avLst/>
              </a:prstGeom>
              <a:noFill/>
              <a:ln w="25400">
                <a:solidFill>
                  <a:schemeClr val="tx1"/>
                </a:solidFill>
                <a:round/>
                <a:headEnd type="none" w="sm" len="sm"/>
                <a:tailEnd type="stealth" w="med" len="lg"/>
              </a:ln>
            </p:spPr>
            <p:txBody>
              <a:bodyPr wrap="none" anchor="ctr"/>
              <a:lstStyle/>
              <a:p>
                <a:endParaRPr lang="zh-CN" altLang="en-US"/>
              </a:p>
            </p:txBody>
          </p:sp>
        </p:grpSp>
        <p:grpSp>
          <p:nvGrpSpPr>
            <p:cNvPr id="6" name="Group 21"/>
            <p:cNvGrpSpPr/>
            <p:nvPr/>
          </p:nvGrpSpPr>
          <p:grpSpPr bwMode="auto">
            <a:xfrm>
              <a:off x="1392" y="2495"/>
              <a:ext cx="1296" cy="1825"/>
              <a:chOff x="1392" y="2495"/>
              <a:chExt cx="1296" cy="1825"/>
            </a:xfrm>
          </p:grpSpPr>
          <p:sp>
            <p:nvSpPr>
              <p:cNvPr id="6178" name="Oval 22"/>
              <p:cNvSpPr>
                <a:spLocks noChangeArrowheads="1"/>
              </p:cNvSpPr>
              <p:nvPr/>
            </p:nvSpPr>
            <p:spPr bwMode="auto">
              <a:xfrm>
                <a:off x="1440" y="2496"/>
                <a:ext cx="1248" cy="1056"/>
              </a:xfrm>
              <a:prstGeom prst="ellipse">
                <a:avLst/>
              </a:prstGeom>
              <a:solidFill>
                <a:schemeClr val="accent1"/>
              </a:solidFill>
              <a:ln w="25400">
                <a:solidFill>
                  <a:schemeClr val="tx1"/>
                </a:solidFill>
                <a:round/>
              </a:ln>
            </p:spPr>
            <p:txBody>
              <a:bodyPr wrap="none" anchor="ctr"/>
              <a:lstStyle/>
              <a:p>
                <a:endParaRPr lang="zh-CN" altLang="en-US"/>
              </a:p>
            </p:txBody>
          </p:sp>
          <p:sp>
            <p:nvSpPr>
              <p:cNvPr id="6179" name="Rectangle 23"/>
              <p:cNvSpPr>
                <a:spLocks noChangeArrowheads="1"/>
              </p:cNvSpPr>
              <p:nvPr/>
            </p:nvSpPr>
            <p:spPr bwMode="auto">
              <a:xfrm>
                <a:off x="1487" y="2737"/>
                <a:ext cx="1200" cy="532"/>
              </a:xfrm>
              <a:prstGeom prst="rect">
                <a:avLst/>
              </a:prstGeom>
              <a:noFill/>
              <a:ln w="9525">
                <a:noFill/>
                <a:miter lim="800000"/>
              </a:ln>
            </p:spPr>
            <p:txBody>
              <a:bodyPr lIns="92075" tIns="46038" rIns="92075" bIns="46038">
                <a:spAutoFit/>
              </a:bodyPr>
              <a:lstStyle/>
              <a:p>
                <a:pPr algn="ctr" eaLnBrk="0" hangingPunct="0"/>
                <a:r>
                  <a:rPr lang="zh-CN" altLang="en-US" sz="2000" b="1">
                    <a:latin typeface="宋体" panose="02010600030101010101" pitchFamily="2" charset="-122"/>
                  </a:rPr>
                  <a:t>分析</a:t>
                </a:r>
                <a:endParaRPr lang="zh-CN" altLang="en-US" sz="2000" b="1">
                  <a:latin typeface="宋体" panose="02010600030101010101" pitchFamily="2" charset="-122"/>
                </a:endParaRPr>
              </a:p>
              <a:p>
                <a:pPr algn="ctr" eaLnBrk="0" hangingPunct="0"/>
                <a:r>
                  <a:rPr lang="zh-CN" altLang="en-US" sz="2000" b="1">
                    <a:latin typeface="宋体" panose="02010600030101010101" pitchFamily="2" charset="-122"/>
                  </a:rPr>
                  <a:t>统计成绩</a:t>
                </a:r>
                <a:endParaRPr lang="zh-CN" altLang="en-US" sz="2000" b="1">
                  <a:latin typeface="宋体" panose="02010600030101010101" pitchFamily="2" charset="-122"/>
                </a:endParaRPr>
              </a:p>
            </p:txBody>
          </p:sp>
          <p:sp>
            <p:nvSpPr>
              <p:cNvPr id="6180" name="Rectangle 24"/>
              <p:cNvSpPr>
                <a:spLocks noChangeArrowheads="1"/>
              </p:cNvSpPr>
              <p:nvPr/>
            </p:nvSpPr>
            <p:spPr bwMode="auto">
              <a:xfrm>
                <a:off x="1776" y="2495"/>
                <a:ext cx="457" cy="298"/>
              </a:xfrm>
              <a:prstGeom prst="rect">
                <a:avLst/>
              </a:prstGeom>
              <a:noFill/>
              <a:ln w="9525">
                <a:noFill/>
                <a:miter lim="800000"/>
              </a:ln>
            </p:spPr>
            <p:txBody>
              <a:bodyPr wrap="none" lIns="92075" tIns="46038" rIns="92075" bIns="46038">
                <a:spAutoFit/>
              </a:bodyPr>
              <a:lstStyle/>
              <a:p>
                <a:pPr eaLnBrk="0" hangingPunct="0"/>
                <a:r>
                  <a:rPr lang="en-US" altLang="zh-CN" sz="2000" b="1">
                    <a:latin typeface="宋体" panose="02010600030101010101" pitchFamily="2" charset="-122"/>
                  </a:rPr>
                  <a:t>2.4</a:t>
                </a:r>
                <a:endParaRPr lang="en-US" altLang="zh-CN" sz="2000" b="1">
                  <a:latin typeface="宋体" panose="02010600030101010101" pitchFamily="2" charset="-122"/>
                </a:endParaRPr>
              </a:p>
            </p:txBody>
          </p:sp>
          <p:sp>
            <p:nvSpPr>
              <p:cNvPr id="6181" name="Line 25"/>
              <p:cNvSpPr>
                <a:spLocks noChangeShapeType="1"/>
              </p:cNvSpPr>
              <p:nvPr/>
            </p:nvSpPr>
            <p:spPr bwMode="auto">
              <a:xfrm flipH="1">
                <a:off x="1392" y="3504"/>
                <a:ext cx="336" cy="816"/>
              </a:xfrm>
              <a:prstGeom prst="line">
                <a:avLst/>
              </a:prstGeom>
              <a:noFill/>
              <a:ln w="25400">
                <a:solidFill>
                  <a:schemeClr val="tx1"/>
                </a:solidFill>
                <a:round/>
                <a:headEnd type="none" w="sm" len="sm"/>
                <a:tailEnd type="stealth" w="med" len="lg"/>
              </a:ln>
            </p:spPr>
            <p:txBody>
              <a:bodyPr wrap="none" anchor="ctr"/>
              <a:lstStyle/>
              <a:p>
                <a:endParaRPr lang="zh-CN" altLang="en-US"/>
              </a:p>
            </p:txBody>
          </p:sp>
          <p:sp>
            <p:nvSpPr>
              <p:cNvPr id="6182" name="Rectangle 26"/>
              <p:cNvSpPr>
                <a:spLocks noChangeArrowheads="1"/>
              </p:cNvSpPr>
              <p:nvPr/>
            </p:nvSpPr>
            <p:spPr bwMode="auto">
              <a:xfrm>
                <a:off x="1487" y="3598"/>
                <a:ext cx="913" cy="532"/>
              </a:xfrm>
              <a:prstGeom prst="rect">
                <a:avLst/>
              </a:prstGeom>
              <a:noFill/>
              <a:ln w="9525">
                <a:noFill/>
                <a:miter lim="800000"/>
              </a:ln>
            </p:spPr>
            <p:txBody>
              <a:bodyPr lIns="92075" tIns="46038" rIns="92075" bIns="46038">
                <a:spAutoFit/>
              </a:bodyPr>
              <a:lstStyle/>
              <a:p>
                <a:pPr algn="ctr" eaLnBrk="0" hangingPunct="0"/>
                <a:r>
                  <a:rPr lang="zh-CN" altLang="en-US" sz="2000" b="1">
                    <a:latin typeface="宋体" panose="02010600030101010101" pitchFamily="2" charset="-122"/>
                  </a:rPr>
                  <a:t>分类</a:t>
                </a:r>
                <a:endParaRPr lang="zh-CN" altLang="en-US" sz="2000" b="1">
                  <a:latin typeface="宋体" panose="02010600030101010101" pitchFamily="2" charset="-122"/>
                </a:endParaRPr>
              </a:p>
              <a:p>
                <a:pPr algn="ctr" eaLnBrk="0" hangingPunct="0"/>
                <a:r>
                  <a:rPr lang="zh-CN" altLang="en-US" sz="2000" b="1">
                    <a:latin typeface="宋体" panose="02010600030101010101" pitchFamily="2" charset="-122"/>
                  </a:rPr>
                  <a:t>统计表</a:t>
                </a:r>
                <a:endParaRPr lang="zh-CN" altLang="en-US" sz="2000" b="1">
                  <a:latin typeface="宋体" panose="02010600030101010101" pitchFamily="2" charset="-122"/>
                </a:endParaRPr>
              </a:p>
            </p:txBody>
          </p:sp>
        </p:grpSp>
        <p:grpSp>
          <p:nvGrpSpPr>
            <p:cNvPr id="7" name="Group 27"/>
            <p:cNvGrpSpPr/>
            <p:nvPr/>
          </p:nvGrpSpPr>
          <p:grpSpPr bwMode="auto">
            <a:xfrm>
              <a:off x="2496" y="3264"/>
              <a:ext cx="1344" cy="1024"/>
              <a:chOff x="2496" y="3264"/>
              <a:chExt cx="1344" cy="1024"/>
            </a:xfrm>
          </p:grpSpPr>
          <p:sp>
            <p:nvSpPr>
              <p:cNvPr id="6173" name="Rectangle 28"/>
              <p:cNvSpPr>
                <a:spLocks noChangeArrowheads="1"/>
              </p:cNvSpPr>
              <p:nvPr/>
            </p:nvSpPr>
            <p:spPr bwMode="auto">
              <a:xfrm>
                <a:off x="2593" y="3987"/>
                <a:ext cx="977" cy="301"/>
              </a:xfrm>
              <a:prstGeom prst="rect">
                <a:avLst/>
              </a:prstGeom>
              <a:noFill/>
              <a:ln w="9525">
                <a:noFill/>
                <a:miter lim="800000"/>
              </a:ln>
            </p:spPr>
            <p:txBody>
              <a:bodyPr wrap="none" lIns="92075" tIns="46038" rIns="92075" bIns="46038">
                <a:spAutoFit/>
              </a:bodyPr>
              <a:lstStyle/>
              <a:p>
                <a:pPr eaLnBrk="0" hangingPunct="0"/>
                <a:r>
                  <a:rPr lang="zh-CN" altLang="en-US" sz="2000" b="1">
                    <a:latin typeface="宋体" panose="02010600030101010101" pitchFamily="2" charset="-122"/>
                  </a:rPr>
                  <a:t>考生名册</a:t>
                </a:r>
                <a:endParaRPr lang="zh-CN" altLang="en-US" sz="2000" b="1">
                  <a:latin typeface="宋体" panose="02010600030101010101" pitchFamily="2" charset="-122"/>
                </a:endParaRPr>
              </a:p>
            </p:txBody>
          </p:sp>
          <p:sp>
            <p:nvSpPr>
              <p:cNvPr id="7197" name="Line 29"/>
              <p:cNvSpPr>
                <a:spLocks noChangeShapeType="1"/>
              </p:cNvSpPr>
              <p:nvPr/>
            </p:nvSpPr>
            <p:spPr bwMode="auto">
              <a:xfrm>
                <a:off x="2496" y="3888"/>
                <a:ext cx="1248" cy="0"/>
              </a:xfrm>
              <a:prstGeom prst="line">
                <a:avLst/>
              </a:prstGeom>
              <a:noFill/>
              <a:ln w="12700">
                <a:solidFill>
                  <a:schemeClr val="tx1"/>
                </a:solidFill>
                <a:round/>
                <a:headEnd type="none" w="sm" len="sm"/>
                <a:tailEnd type="none" w="sm" len="sm"/>
              </a:ln>
              <a:effectLst>
                <a:outerShdw dist="107763" dir="2700000" algn="ctr" rotWithShape="0">
                  <a:schemeClr val="bg2"/>
                </a:outerShdw>
              </a:effectLst>
            </p:spPr>
            <p:txBody>
              <a:bodyPr/>
              <a:lstStyle/>
              <a:p>
                <a:pPr>
                  <a:defRPr/>
                </a:pPr>
                <a:endParaRPr lang="zh-CN" altLang="en-US"/>
              </a:p>
            </p:txBody>
          </p:sp>
          <p:sp>
            <p:nvSpPr>
              <p:cNvPr id="7198" name="Line 30"/>
              <p:cNvSpPr>
                <a:spLocks noChangeShapeType="1"/>
              </p:cNvSpPr>
              <p:nvPr/>
            </p:nvSpPr>
            <p:spPr bwMode="auto">
              <a:xfrm>
                <a:off x="2545" y="4272"/>
                <a:ext cx="1200" cy="0"/>
              </a:xfrm>
              <a:prstGeom prst="line">
                <a:avLst/>
              </a:prstGeom>
              <a:noFill/>
              <a:ln w="12700">
                <a:solidFill>
                  <a:schemeClr val="tx1"/>
                </a:solidFill>
                <a:round/>
                <a:headEnd type="none" w="sm" len="sm"/>
                <a:tailEnd type="none" w="sm" len="sm"/>
              </a:ln>
              <a:effectLst>
                <a:outerShdw dist="107763" dir="2700000" algn="ctr" rotWithShape="0">
                  <a:schemeClr val="bg2"/>
                </a:outerShdw>
              </a:effectLst>
            </p:spPr>
            <p:txBody>
              <a:bodyPr/>
              <a:lstStyle/>
              <a:p>
                <a:pPr>
                  <a:defRPr/>
                </a:pPr>
                <a:endParaRPr lang="zh-CN" altLang="en-US"/>
              </a:p>
            </p:txBody>
          </p:sp>
          <p:sp>
            <p:nvSpPr>
              <p:cNvPr id="6176" name="Line 31"/>
              <p:cNvSpPr>
                <a:spLocks noChangeShapeType="1"/>
              </p:cNvSpPr>
              <p:nvPr/>
            </p:nvSpPr>
            <p:spPr bwMode="auto">
              <a:xfrm flipH="1">
                <a:off x="3360" y="3264"/>
                <a:ext cx="480" cy="624"/>
              </a:xfrm>
              <a:prstGeom prst="line">
                <a:avLst/>
              </a:prstGeom>
              <a:noFill/>
              <a:ln w="25400">
                <a:solidFill>
                  <a:schemeClr val="tx1"/>
                </a:solidFill>
                <a:round/>
                <a:headEnd type="triangle" w="med" len="med"/>
                <a:tailEnd type="none" w="med" len="lg"/>
              </a:ln>
            </p:spPr>
            <p:txBody>
              <a:bodyPr wrap="none" anchor="ctr"/>
              <a:lstStyle/>
              <a:p>
                <a:endParaRPr lang="zh-CN" altLang="en-US"/>
              </a:p>
            </p:txBody>
          </p:sp>
          <p:sp>
            <p:nvSpPr>
              <p:cNvPr id="6177" name="Line 32"/>
              <p:cNvSpPr>
                <a:spLocks noChangeShapeType="1"/>
              </p:cNvSpPr>
              <p:nvPr/>
            </p:nvSpPr>
            <p:spPr bwMode="auto">
              <a:xfrm>
                <a:off x="2688" y="3264"/>
                <a:ext cx="384" cy="624"/>
              </a:xfrm>
              <a:prstGeom prst="line">
                <a:avLst/>
              </a:prstGeom>
              <a:noFill/>
              <a:ln w="25400">
                <a:solidFill>
                  <a:schemeClr val="tx1"/>
                </a:solidFill>
                <a:round/>
                <a:headEnd type="triangle" w="med" len="med"/>
                <a:tailEnd type="none" w="med" len="lg"/>
              </a:ln>
            </p:spPr>
            <p:txBody>
              <a:bodyPr wrap="none" anchor="ctr"/>
              <a:lstStyle/>
              <a:p>
                <a:endParaRPr lang="zh-CN" altLang="en-US"/>
              </a:p>
            </p:txBody>
          </p:sp>
        </p:grpSp>
        <p:grpSp>
          <p:nvGrpSpPr>
            <p:cNvPr id="8" name="Group 33"/>
            <p:cNvGrpSpPr/>
            <p:nvPr/>
          </p:nvGrpSpPr>
          <p:grpSpPr bwMode="auto">
            <a:xfrm>
              <a:off x="96" y="540"/>
              <a:ext cx="3776" cy="1432"/>
              <a:chOff x="96" y="540"/>
              <a:chExt cx="3776" cy="1432"/>
            </a:xfrm>
          </p:grpSpPr>
          <p:sp>
            <p:nvSpPr>
              <p:cNvPr id="6163" name="Oval 34"/>
              <p:cNvSpPr>
                <a:spLocks noChangeArrowheads="1"/>
              </p:cNvSpPr>
              <p:nvPr/>
            </p:nvSpPr>
            <p:spPr bwMode="auto">
              <a:xfrm>
                <a:off x="1392" y="624"/>
                <a:ext cx="1248" cy="1104"/>
              </a:xfrm>
              <a:prstGeom prst="ellipse">
                <a:avLst/>
              </a:prstGeom>
              <a:solidFill>
                <a:schemeClr val="accent1"/>
              </a:solidFill>
              <a:ln w="25400">
                <a:solidFill>
                  <a:schemeClr val="tx1"/>
                </a:solidFill>
                <a:round/>
              </a:ln>
            </p:spPr>
            <p:txBody>
              <a:bodyPr wrap="none" anchor="ctr"/>
              <a:lstStyle/>
              <a:p>
                <a:endParaRPr lang="zh-CN" altLang="en-US"/>
              </a:p>
            </p:txBody>
          </p:sp>
          <p:sp>
            <p:nvSpPr>
              <p:cNvPr id="6164" name="Rectangle 35"/>
              <p:cNvSpPr>
                <a:spLocks noChangeArrowheads="1"/>
              </p:cNvSpPr>
              <p:nvPr/>
            </p:nvSpPr>
            <p:spPr bwMode="auto">
              <a:xfrm>
                <a:off x="1439" y="864"/>
                <a:ext cx="1200" cy="532"/>
              </a:xfrm>
              <a:prstGeom prst="rect">
                <a:avLst/>
              </a:prstGeom>
              <a:noFill/>
              <a:ln w="9525">
                <a:noFill/>
                <a:miter lim="800000"/>
              </a:ln>
            </p:spPr>
            <p:txBody>
              <a:bodyPr lIns="92075" tIns="46038" rIns="92075" bIns="46038">
                <a:spAutoFit/>
              </a:bodyPr>
              <a:lstStyle/>
              <a:p>
                <a:pPr algn="ctr" eaLnBrk="0" hangingPunct="0"/>
                <a:r>
                  <a:rPr lang="zh-CN" altLang="en-US" sz="2000" b="1">
                    <a:latin typeface="宋体" panose="02010600030101010101" pitchFamily="2" charset="-122"/>
                  </a:rPr>
                  <a:t>检查</a:t>
                </a:r>
                <a:endParaRPr lang="zh-CN" altLang="en-US" sz="2000" b="1">
                  <a:latin typeface="宋体" panose="02010600030101010101" pitchFamily="2" charset="-122"/>
                </a:endParaRPr>
              </a:p>
              <a:p>
                <a:pPr algn="ctr" eaLnBrk="0" hangingPunct="0"/>
                <a:r>
                  <a:rPr lang="zh-CN" altLang="en-US" sz="2000" b="1">
                    <a:latin typeface="宋体" panose="02010600030101010101" pitchFamily="2" charset="-122"/>
                  </a:rPr>
                  <a:t>成绩清单</a:t>
                </a:r>
                <a:endParaRPr lang="zh-CN" altLang="en-US" sz="2000" b="1">
                  <a:latin typeface="宋体" panose="02010600030101010101" pitchFamily="2" charset="-122"/>
                </a:endParaRPr>
              </a:p>
            </p:txBody>
          </p:sp>
          <p:sp>
            <p:nvSpPr>
              <p:cNvPr id="6165" name="Line 36"/>
              <p:cNvSpPr>
                <a:spLocks noChangeShapeType="1"/>
              </p:cNvSpPr>
              <p:nvPr/>
            </p:nvSpPr>
            <p:spPr bwMode="auto">
              <a:xfrm flipH="1" flipV="1">
                <a:off x="2656" y="1152"/>
                <a:ext cx="1152" cy="0"/>
              </a:xfrm>
              <a:prstGeom prst="line">
                <a:avLst/>
              </a:prstGeom>
              <a:noFill/>
              <a:ln w="25400">
                <a:solidFill>
                  <a:schemeClr val="tx1"/>
                </a:solidFill>
                <a:round/>
                <a:headEnd type="triangle" w="med" len="med"/>
                <a:tailEnd type="none" w="med" len="lg"/>
              </a:ln>
            </p:spPr>
            <p:txBody>
              <a:bodyPr wrap="none" anchor="ctr"/>
              <a:lstStyle/>
              <a:p>
                <a:endParaRPr lang="zh-CN" altLang="en-US"/>
              </a:p>
            </p:txBody>
          </p:sp>
          <p:sp>
            <p:nvSpPr>
              <p:cNvPr id="6166" name="Rectangle 37"/>
              <p:cNvSpPr>
                <a:spLocks noChangeArrowheads="1"/>
              </p:cNvSpPr>
              <p:nvPr/>
            </p:nvSpPr>
            <p:spPr bwMode="auto">
              <a:xfrm>
                <a:off x="1742" y="577"/>
                <a:ext cx="458" cy="298"/>
              </a:xfrm>
              <a:prstGeom prst="rect">
                <a:avLst/>
              </a:prstGeom>
              <a:noFill/>
              <a:ln w="9525">
                <a:noFill/>
                <a:miter lim="800000"/>
              </a:ln>
            </p:spPr>
            <p:txBody>
              <a:bodyPr wrap="none" lIns="92075" tIns="46038" rIns="92075" bIns="46038">
                <a:spAutoFit/>
              </a:bodyPr>
              <a:lstStyle/>
              <a:p>
                <a:pPr eaLnBrk="0" hangingPunct="0"/>
                <a:r>
                  <a:rPr lang="en-US" altLang="zh-CN" sz="2000" b="1">
                    <a:latin typeface="宋体" panose="02010600030101010101" pitchFamily="2" charset="-122"/>
                  </a:rPr>
                  <a:t>2.1</a:t>
                </a:r>
                <a:endParaRPr lang="en-US" altLang="zh-CN" sz="2000" b="1">
                  <a:latin typeface="宋体" panose="02010600030101010101" pitchFamily="2" charset="-122"/>
                </a:endParaRPr>
              </a:p>
            </p:txBody>
          </p:sp>
          <p:sp>
            <p:nvSpPr>
              <p:cNvPr id="6167" name="Rectangle 38"/>
              <p:cNvSpPr>
                <a:spLocks noChangeArrowheads="1"/>
              </p:cNvSpPr>
              <p:nvPr/>
            </p:nvSpPr>
            <p:spPr bwMode="auto">
              <a:xfrm>
                <a:off x="2592" y="540"/>
                <a:ext cx="1280" cy="532"/>
              </a:xfrm>
              <a:prstGeom prst="rect">
                <a:avLst/>
              </a:prstGeom>
              <a:noFill/>
              <a:ln w="9525">
                <a:noFill/>
                <a:miter lim="800000"/>
              </a:ln>
            </p:spPr>
            <p:txBody>
              <a:bodyPr lIns="92075" tIns="46038" rIns="92075" bIns="46038">
                <a:spAutoFit/>
              </a:bodyPr>
              <a:lstStyle/>
              <a:p>
                <a:pPr algn="ctr" eaLnBrk="0" hangingPunct="0"/>
                <a:r>
                  <a:rPr lang="zh-CN" altLang="en-US" sz="2000" b="1">
                    <a:latin typeface="宋体" panose="02010600030101010101" pitchFamily="2" charset="-122"/>
                  </a:rPr>
                  <a:t>正确</a:t>
                </a:r>
                <a:endParaRPr lang="zh-CN" altLang="en-US" sz="2000" b="1">
                  <a:latin typeface="宋体" panose="02010600030101010101" pitchFamily="2" charset="-122"/>
                </a:endParaRPr>
              </a:p>
              <a:p>
                <a:pPr algn="ctr" eaLnBrk="0" hangingPunct="0"/>
                <a:r>
                  <a:rPr lang="zh-CN" altLang="en-US" sz="2000" b="1">
                    <a:latin typeface="宋体" panose="02010600030101010101" pitchFamily="2" charset="-122"/>
                  </a:rPr>
                  <a:t>成绩清单</a:t>
                </a:r>
                <a:endParaRPr lang="zh-CN" altLang="en-US" sz="2000" b="1">
                  <a:latin typeface="宋体" panose="02010600030101010101" pitchFamily="2" charset="-122"/>
                </a:endParaRPr>
              </a:p>
            </p:txBody>
          </p:sp>
          <p:sp>
            <p:nvSpPr>
              <p:cNvPr id="6168" name="Line 39"/>
              <p:cNvSpPr>
                <a:spLocks noChangeShapeType="1"/>
              </p:cNvSpPr>
              <p:nvPr/>
            </p:nvSpPr>
            <p:spPr bwMode="auto">
              <a:xfrm flipH="1" flipV="1">
                <a:off x="192" y="1152"/>
                <a:ext cx="1152" cy="0"/>
              </a:xfrm>
              <a:prstGeom prst="line">
                <a:avLst/>
              </a:prstGeom>
              <a:noFill/>
              <a:ln w="25400">
                <a:solidFill>
                  <a:schemeClr val="tx1"/>
                </a:solidFill>
                <a:round/>
                <a:headEnd type="triangle" w="med" len="med"/>
                <a:tailEnd type="none" w="med" len="lg"/>
              </a:ln>
            </p:spPr>
            <p:txBody>
              <a:bodyPr wrap="none" anchor="ctr"/>
              <a:lstStyle/>
              <a:p>
                <a:endParaRPr lang="zh-CN" altLang="en-US"/>
              </a:p>
            </p:txBody>
          </p:sp>
          <p:sp>
            <p:nvSpPr>
              <p:cNvPr id="6169" name="Rectangle 40"/>
              <p:cNvSpPr>
                <a:spLocks noChangeArrowheads="1"/>
              </p:cNvSpPr>
              <p:nvPr/>
            </p:nvSpPr>
            <p:spPr bwMode="auto">
              <a:xfrm>
                <a:off x="96" y="720"/>
                <a:ext cx="1279" cy="301"/>
              </a:xfrm>
              <a:prstGeom prst="rect">
                <a:avLst/>
              </a:prstGeom>
              <a:noFill/>
              <a:ln w="9525">
                <a:noFill/>
                <a:miter lim="800000"/>
              </a:ln>
            </p:spPr>
            <p:txBody>
              <a:bodyPr lIns="92075" tIns="46038" rIns="92075" bIns="46038">
                <a:spAutoFit/>
              </a:bodyPr>
              <a:lstStyle/>
              <a:p>
                <a:pPr algn="ctr" eaLnBrk="0" hangingPunct="0"/>
                <a:r>
                  <a:rPr lang="zh-CN" altLang="en-US" sz="2000" b="1">
                    <a:latin typeface="宋体" panose="02010600030101010101" pitchFamily="2" charset="-122"/>
                  </a:rPr>
                  <a:t>成绩清单</a:t>
                </a:r>
                <a:endParaRPr lang="zh-CN" altLang="en-US" sz="2000" b="1">
                  <a:latin typeface="宋体" panose="02010600030101010101" pitchFamily="2" charset="-122"/>
                </a:endParaRPr>
              </a:p>
            </p:txBody>
          </p:sp>
          <p:sp>
            <p:nvSpPr>
              <p:cNvPr id="6170" name="Line 41"/>
              <p:cNvSpPr>
                <a:spLocks noChangeShapeType="1"/>
              </p:cNvSpPr>
              <p:nvPr/>
            </p:nvSpPr>
            <p:spPr bwMode="auto">
              <a:xfrm flipH="1">
                <a:off x="192" y="1344"/>
                <a:ext cx="1200" cy="528"/>
              </a:xfrm>
              <a:prstGeom prst="line">
                <a:avLst/>
              </a:prstGeom>
              <a:noFill/>
              <a:ln w="25400">
                <a:solidFill>
                  <a:schemeClr val="tx1"/>
                </a:solidFill>
                <a:round/>
                <a:headEnd type="none" w="sm" len="sm"/>
                <a:tailEnd type="stealth" w="med" len="lg"/>
              </a:ln>
            </p:spPr>
            <p:txBody>
              <a:bodyPr wrap="none" anchor="ctr"/>
              <a:lstStyle/>
              <a:p>
                <a:endParaRPr lang="zh-CN" altLang="en-US"/>
              </a:p>
            </p:txBody>
          </p:sp>
          <p:sp>
            <p:nvSpPr>
              <p:cNvPr id="6171" name="Rectangle 42"/>
              <p:cNvSpPr>
                <a:spLocks noChangeArrowheads="1"/>
              </p:cNvSpPr>
              <p:nvPr/>
            </p:nvSpPr>
            <p:spPr bwMode="auto">
              <a:xfrm>
                <a:off x="590" y="1440"/>
                <a:ext cx="1284" cy="532"/>
              </a:xfrm>
              <a:prstGeom prst="rect">
                <a:avLst/>
              </a:prstGeom>
              <a:noFill/>
              <a:ln w="9525">
                <a:noFill/>
                <a:miter lim="800000"/>
              </a:ln>
            </p:spPr>
            <p:txBody>
              <a:bodyPr lIns="92075" tIns="46038" rIns="92075" bIns="46038">
                <a:spAutoFit/>
              </a:bodyPr>
              <a:lstStyle/>
              <a:p>
                <a:pPr algn="ctr" eaLnBrk="0" hangingPunct="0"/>
                <a:r>
                  <a:rPr lang="zh-CN" altLang="en-US" sz="2000" b="1">
                    <a:latin typeface="宋体" panose="02010600030101010101" pitchFamily="2" charset="-122"/>
                  </a:rPr>
                  <a:t>错误</a:t>
                </a:r>
                <a:endParaRPr lang="zh-CN" altLang="en-US" sz="2000" b="1">
                  <a:latin typeface="宋体" panose="02010600030101010101" pitchFamily="2" charset="-122"/>
                </a:endParaRPr>
              </a:p>
              <a:p>
                <a:pPr algn="ctr" eaLnBrk="0" hangingPunct="0"/>
                <a:r>
                  <a:rPr lang="zh-CN" altLang="en-US" sz="2000" b="1">
                    <a:latin typeface="宋体" panose="02010600030101010101" pitchFamily="2" charset="-122"/>
                  </a:rPr>
                  <a:t>成绩清单</a:t>
                </a:r>
                <a:endParaRPr lang="zh-CN" altLang="en-US" sz="2000" b="1">
                  <a:latin typeface="宋体" panose="02010600030101010101" pitchFamily="2" charset="-122"/>
                </a:endParaRPr>
              </a:p>
            </p:txBody>
          </p:sp>
          <p:sp>
            <p:nvSpPr>
              <p:cNvPr id="6172" name="Line 43"/>
              <p:cNvSpPr>
                <a:spLocks noChangeShapeType="1"/>
              </p:cNvSpPr>
              <p:nvPr/>
            </p:nvSpPr>
            <p:spPr bwMode="auto">
              <a:xfrm>
                <a:off x="2592" y="1392"/>
                <a:ext cx="384" cy="384"/>
              </a:xfrm>
              <a:prstGeom prst="line">
                <a:avLst/>
              </a:prstGeom>
              <a:noFill/>
              <a:ln w="25400">
                <a:solidFill>
                  <a:schemeClr val="tx1"/>
                </a:solidFill>
                <a:round/>
                <a:headEnd type="none" w="sm" len="sm"/>
                <a:tailEnd type="stealth" w="med" len="lg"/>
              </a:ln>
            </p:spPr>
            <p:txBody>
              <a:bodyPr wrap="none" anchor="ctr"/>
              <a:lstStyle/>
              <a:p>
                <a:endParaRPr lang="zh-CN" altLang="en-US"/>
              </a:p>
            </p:txBody>
          </p:sp>
        </p:grpSp>
        <p:grpSp>
          <p:nvGrpSpPr>
            <p:cNvPr id="9" name="Group 44"/>
            <p:cNvGrpSpPr/>
            <p:nvPr/>
          </p:nvGrpSpPr>
          <p:grpSpPr bwMode="auto">
            <a:xfrm>
              <a:off x="3760" y="480"/>
              <a:ext cx="2048" cy="2112"/>
              <a:chOff x="3760" y="480"/>
              <a:chExt cx="2048" cy="2112"/>
            </a:xfrm>
          </p:grpSpPr>
          <p:sp>
            <p:nvSpPr>
              <p:cNvPr id="6156" name="Oval 45"/>
              <p:cNvSpPr>
                <a:spLocks noChangeArrowheads="1"/>
              </p:cNvSpPr>
              <p:nvPr/>
            </p:nvSpPr>
            <p:spPr bwMode="auto">
              <a:xfrm>
                <a:off x="3760" y="528"/>
                <a:ext cx="1184" cy="1056"/>
              </a:xfrm>
              <a:prstGeom prst="ellipse">
                <a:avLst/>
              </a:prstGeom>
              <a:solidFill>
                <a:schemeClr val="accent1"/>
              </a:solidFill>
              <a:ln w="25400">
                <a:solidFill>
                  <a:schemeClr val="tx1"/>
                </a:solidFill>
                <a:round/>
              </a:ln>
            </p:spPr>
            <p:txBody>
              <a:bodyPr wrap="none" anchor="ctr"/>
              <a:lstStyle/>
              <a:p>
                <a:endParaRPr lang="zh-CN" altLang="en-US"/>
              </a:p>
            </p:txBody>
          </p:sp>
          <p:sp>
            <p:nvSpPr>
              <p:cNvPr id="6157" name="Rectangle 46"/>
              <p:cNvSpPr>
                <a:spLocks noChangeArrowheads="1"/>
              </p:cNvSpPr>
              <p:nvPr/>
            </p:nvSpPr>
            <p:spPr bwMode="auto">
              <a:xfrm>
                <a:off x="3839" y="768"/>
                <a:ext cx="1008" cy="532"/>
              </a:xfrm>
              <a:prstGeom prst="rect">
                <a:avLst/>
              </a:prstGeom>
              <a:noFill/>
              <a:ln w="9525">
                <a:noFill/>
                <a:miter lim="800000"/>
              </a:ln>
            </p:spPr>
            <p:txBody>
              <a:bodyPr lIns="92075" tIns="46038" rIns="92075" bIns="46038">
                <a:spAutoFit/>
              </a:bodyPr>
              <a:lstStyle/>
              <a:p>
                <a:pPr algn="ctr" eaLnBrk="0" hangingPunct="0"/>
                <a:r>
                  <a:rPr lang="zh-CN" altLang="en-US" sz="2000" b="1">
                    <a:latin typeface="宋体" panose="02010600030101010101" pitchFamily="2" charset="-122"/>
                  </a:rPr>
                  <a:t>审定</a:t>
                </a:r>
                <a:endParaRPr lang="zh-CN" altLang="en-US" sz="2000" b="1">
                  <a:latin typeface="宋体" panose="02010600030101010101" pitchFamily="2" charset="-122"/>
                </a:endParaRPr>
              </a:p>
              <a:p>
                <a:pPr algn="ctr" eaLnBrk="0" hangingPunct="0"/>
                <a:r>
                  <a:rPr lang="zh-CN" altLang="en-US" sz="2000" b="1">
                    <a:latin typeface="宋体" panose="02010600030101010101" pitchFamily="2" charset="-122"/>
                  </a:rPr>
                  <a:t>合格者</a:t>
                </a:r>
                <a:endParaRPr lang="zh-CN" altLang="en-US" sz="2000" b="1">
                  <a:latin typeface="宋体" panose="02010600030101010101" pitchFamily="2" charset="-122"/>
                </a:endParaRPr>
              </a:p>
            </p:txBody>
          </p:sp>
          <p:sp>
            <p:nvSpPr>
              <p:cNvPr id="6158" name="Rectangle 47"/>
              <p:cNvSpPr>
                <a:spLocks noChangeArrowheads="1"/>
              </p:cNvSpPr>
              <p:nvPr/>
            </p:nvSpPr>
            <p:spPr bwMode="auto">
              <a:xfrm>
                <a:off x="4110" y="480"/>
                <a:ext cx="457" cy="297"/>
              </a:xfrm>
              <a:prstGeom prst="rect">
                <a:avLst/>
              </a:prstGeom>
              <a:noFill/>
              <a:ln w="9525">
                <a:noFill/>
                <a:miter lim="800000"/>
              </a:ln>
            </p:spPr>
            <p:txBody>
              <a:bodyPr wrap="none" lIns="92075" tIns="46038" rIns="92075" bIns="46038">
                <a:spAutoFit/>
              </a:bodyPr>
              <a:lstStyle/>
              <a:p>
                <a:pPr eaLnBrk="0" hangingPunct="0"/>
                <a:r>
                  <a:rPr lang="en-US" altLang="zh-CN" sz="2000" b="1">
                    <a:latin typeface="宋体" panose="02010600030101010101" pitchFamily="2" charset="-122"/>
                  </a:rPr>
                  <a:t>2.2</a:t>
                </a:r>
                <a:endParaRPr lang="en-US" altLang="zh-CN" sz="2000" b="1">
                  <a:latin typeface="宋体" panose="02010600030101010101" pitchFamily="2" charset="-122"/>
                </a:endParaRPr>
              </a:p>
            </p:txBody>
          </p:sp>
          <p:sp>
            <p:nvSpPr>
              <p:cNvPr id="6159" name="Line 48"/>
              <p:cNvSpPr>
                <a:spLocks noChangeShapeType="1"/>
              </p:cNvSpPr>
              <p:nvPr/>
            </p:nvSpPr>
            <p:spPr bwMode="auto">
              <a:xfrm flipV="1">
                <a:off x="4368" y="1584"/>
                <a:ext cx="0" cy="1008"/>
              </a:xfrm>
              <a:prstGeom prst="line">
                <a:avLst/>
              </a:prstGeom>
              <a:noFill/>
              <a:ln w="25400">
                <a:solidFill>
                  <a:schemeClr val="tx1"/>
                </a:solidFill>
                <a:round/>
                <a:headEnd type="triangle" w="med" len="med"/>
                <a:tailEnd type="none" w="med" len="lg"/>
              </a:ln>
            </p:spPr>
            <p:txBody>
              <a:bodyPr wrap="none" anchor="ctr"/>
              <a:lstStyle/>
              <a:p>
                <a:endParaRPr lang="zh-CN" altLang="en-US"/>
              </a:p>
            </p:txBody>
          </p:sp>
          <p:sp>
            <p:nvSpPr>
              <p:cNvPr id="6160" name="Line 49"/>
              <p:cNvSpPr>
                <a:spLocks noChangeShapeType="1"/>
              </p:cNvSpPr>
              <p:nvPr/>
            </p:nvSpPr>
            <p:spPr bwMode="auto">
              <a:xfrm flipH="1" flipV="1">
                <a:off x="4960" y="1104"/>
                <a:ext cx="800" cy="0"/>
              </a:xfrm>
              <a:prstGeom prst="line">
                <a:avLst/>
              </a:prstGeom>
              <a:noFill/>
              <a:ln w="25400">
                <a:solidFill>
                  <a:schemeClr val="tx1"/>
                </a:solidFill>
                <a:round/>
                <a:tailEnd type="triangle" w="med" len="med"/>
              </a:ln>
            </p:spPr>
            <p:txBody>
              <a:bodyPr wrap="none" anchor="ctr"/>
              <a:lstStyle/>
              <a:p>
                <a:endParaRPr lang="zh-CN" altLang="en-US"/>
              </a:p>
            </p:txBody>
          </p:sp>
          <p:sp>
            <p:nvSpPr>
              <p:cNvPr id="6161" name="Rectangle 50"/>
              <p:cNvSpPr>
                <a:spLocks noChangeArrowheads="1"/>
              </p:cNvSpPr>
              <p:nvPr/>
            </p:nvSpPr>
            <p:spPr bwMode="auto">
              <a:xfrm>
                <a:off x="4990" y="540"/>
                <a:ext cx="818" cy="532"/>
              </a:xfrm>
              <a:prstGeom prst="rect">
                <a:avLst/>
              </a:prstGeom>
              <a:noFill/>
              <a:ln w="9525">
                <a:noFill/>
                <a:miter lim="800000"/>
              </a:ln>
            </p:spPr>
            <p:txBody>
              <a:bodyPr lIns="92075" tIns="46038" rIns="92075" bIns="46038">
                <a:spAutoFit/>
              </a:bodyPr>
              <a:lstStyle/>
              <a:p>
                <a:pPr eaLnBrk="0" hangingPunct="0"/>
                <a:r>
                  <a:rPr lang="zh-CN" altLang="en-US" sz="2000" b="1">
                    <a:latin typeface="宋体" panose="02010600030101010101" pitchFamily="2" charset="-122"/>
                  </a:rPr>
                  <a:t>合格</a:t>
                </a:r>
                <a:endParaRPr lang="zh-CN" altLang="en-US" sz="2000" b="1">
                  <a:latin typeface="宋体" panose="02010600030101010101" pitchFamily="2" charset="-122"/>
                </a:endParaRPr>
              </a:p>
              <a:p>
                <a:pPr eaLnBrk="0" hangingPunct="0"/>
                <a:r>
                  <a:rPr lang="zh-CN" altLang="en-US" sz="2000" b="1">
                    <a:latin typeface="宋体" panose="02010600030101010101" pitchFamily="2" charset="-122"/>
                  </a:rPr>
                  <a:t>标准</a:t>
                </a:r>
                <a:endParaRPr lang="zh-CN" altLang="en-US" sz="2000" b="1">
                  <a:latin typeface="宋体" panose="02010600030101010101" pitchFamily="2" charset="-122"/>
                </a:endParaRPr>
              </a:p>
            </p:txBody>
          </p:sp>
          <p:sp>
            <p:nvSpPr>
              <p:cNvPr id="6162" name="Rectangle 51"/>
              <p:cNvSpPr>
                <a:spLocks noChangeArrowheads="1"/>
              </p:cNvSpPr>
              <p:nvPr/>
            </p:nvSpPr>
            <p:spPr bwMode="auto">
              <a:xfrm>
                <a:off x="4321" y="1581"/>
                <a:ext cx="1280" cy="532"/>
              </a:xfrm>
              <a:prstGeom prst="rect">
                <a:avLst/>
              </a:prstGeom>
              <a:noFill/>
              <a:ln w="9525">
                <a:noFill/>
                <a:miter lim="800000"/>
              </a:ln>
            </p:spPr>
            <p:txBody>
              <a:bodyPr lIns="92075" tIns="46038" rIns="92075" bIns="46038">
                <a:spAutoFit/>
              </a:bodyPr>
              <a:lstStyle/>
              <a:p>
                <a:pPr algn="ctr" eaLnBrk="0" hangingPunct="0"/>
                <a:r>
                  <a:rPr lang="zh-CN" altLang="en-US" sz="2000" b="1">
                    <a:latin typeface="宋体" panose="02010600030101010101" pitchFamily="2" charset="-122"/>
                  </a:rPr>
                  <a:t>经审定的</a:t>
                </a:r>
                <a:endParaRPr lang="zh-CN" altLang="en-US" sz="2000" b="1">
                  <a:latin typeface="宋体" panose="02010600030101010101" pitchFamily="2" charset="-122"/>
                </a:endParaRPr>
              </a:p>
              <a:p>
                <a:pPr algn="ctr" eaLnBrk="0" hangingPunct="0"/>
                <a:r>
                  <a:rPr lang="zh-CN" altLang="en-US" sz="2000" b="1">
                    <a:latin typeface="宋体" panose="02010600030101010101" pitchFamily="2" charset="-122"/>
                  </a:rPr>
                  <a:t>成绩清单</a:t>
                </a:r>
                <a:endParaRPr lang="zh-CN" altLang="en-US" sz="2000" b="1">
                  <a:latin typeface="宋体" panose="02010600030101010101" pitchFamily="2" charset="-122"/>
                </a:endParaRPr>
              </a:p>
            </p:txBody>
          </p:sp>
        </p:grpSp>
      </p:grpSp>
      <p:sp>
        <p:nvSpPr>
          <p:cNvPr id="6147" name="Rectangle 52"/>
          <p:cNvSpPr>
            <a:spLocks noChangeArrowheads="1"/>
          </p:cNvSpPr>
          <p:nvPr/>
        </p:nvSpPr>
        <p:spPr bwMode="auto">
          <a:xfrm>
            <a:off x="0" y="6216650"/>
            <a:ext cx="3962400" cy="641350"/>
          </a:xfrm>
          <a:prstGeom prst="rect">
            <a:avLst/>
          </a:prstGeom>
          <a:solidFill>
            <a:srgbClr val="92D050"/>
          </a:solidFill>
          <a:ln w="9525">
            <a:noFill/>
            <a:miter lim="800000"/>
          </a:ln>
        </p:spPr>
        <p:txBody>
          <a:bodyPr lIns="92075" tIns="46038" rIns="92075" bIns="46038">
            <a:spAutoFit/>
          </a:bodyPr>
          <a:lstStyle/>
          <a:p>
            <a:pPr eaLnBrk="0" hangingPunct="0"/>
            <a:r>
              <a:rPr lang="zh-CN" altLang="en-US" sz="3600" b="1" dirty="0">
                <a:solidFill>
                  <a:schemeClr val="tx2"/>
                </a:solidFill>
                <a:latin typeface="黑体" panose="02010609060101010101" pitchFamily="2" charset="-122"/>
                <a:ea typeface="黑体" panose="02010609060101010101" pitchFamily="2" charset="-122"/>
              </a:rPr>
              <a:t>一层数据流图 </a:t>
            </a:r>
            <a:r>
              <a:rPr lang="en-US" altLang="zh-CN" sz="3600" b="1" dirty="0">
                <a:solidFill>
                  <a:schemeClr val="tx2"/>
                </a:solidFill>
                <a:latin typeface="黑体" panose="02010609060101010101" pitchFamily="2" charset="-122"/>
                <a:ea typeface="黑体" panose="02010609060101010101" pitchFamily="2" charset="-122"/>
              </a:rPr>
              <a:t>(b)</a:t>
            </a:r>
            <a:endParaRPr lang="en-US" altLang="zh-CN" sz="3600" b="1" dirty="0">
              <a:solidFill>
                <a:schemeClr val="tx2"/>
              </a:solidFill>
              <a:latin typeface="黑体" panose="02010609060101010101" pitchFamily="2" charset="-122"/>
              <a:ea typeface="黑体" panose="02010609060101010101" pitchFamily="2" charset="-122"/>
            </a:endParaRPr>
          </a:p>
        </p:txBody>
      </p:sp>
      <p:sp>
        <p:nvSpPr>
          <p:cNvPr id="53" name="Rectangle 2"/>
          <p:cNvSpPr txBox="1">
            <a:spLocks noChangeArrowheads="1"/>
          </p:cNvSpPr>
          <p:nvPr/>
        </p:nvSpPr>
        <p:spPr bwMode="auto">
          <a:xfrm>
            <a:off x="0" y="0"/>
            <a:ext cx="8915400" cy="914400"/>
          </a:xfrm>
          <a:prstGeom prst="rect">
            <a:avLst/>
          </a:prstGeom>
          <a:noFill/>
          <a:ln w="9525">
            <a:noFill/>
            <a:miter lim="800000"/>
          </a:ln>
          <a:effectLst/>
        </p:spPr>
        <p:txBody>
          <a:bodyPr lIns="92075" tIns="46038" rIns="92075" bIns="46038" anchor="ctr"/>
          <a:lstStyle/>
          <a:p>
            <a:pPr algn="ctr">
              <a:defRPr/>
            </a:pPr>
            <a:r>
              <a:rPr lang="zh-CN" altLang="en-US" sz="4000" b="1" kern="0" dirty="0">
                <a:solidFill>
                  <a:schemeClr val="tx2"/>
                </a:solidFill>
                <a:latin typeface="宋体" panose="02010600030101010101" pitchFamily="2" charset="-122"/>
                <a:ea typeface="+mj-ea"/>
                <a:cs typeface="+mj-cs"/>
              </a:rPr>
              <a:t>考务处理系统的分层</a:t>
            </a:r>
            <a:r>
              <a:rPr lang="en-US" altLang="zh-CN" sz="4000" b="1" kern="0" dirty="0">
                <a:solidFill>
                  <a:schemeClr val="tx2"/>
                </a:solidFill>
                <a:latin typeface="宋体" panose="02010600030101010101" pitchFamily="2" charset="-122"/>
                <a:ea typeface="+mj-ea"/>
                <a:cs typeface="+mj-cs"/>
              </a:rPr>
              <a:t>DFD</a:t>
            </a:r>
            <a:r>
              <a:rPr lang="zh-CN" altLang="en-US" sz="4000" b="1" kern="0" dirty="0">
                <a:solidFill>
                  <a:schemeClr val="tx2"/>
                </a:solidFill>
                <a:latin typeface="宋体" panose="02010600030101010101" pitchFamily="2" charset="-122"/>
                <a:ea typeface="+mj-ea"/>
                <a:cs typeface="+mj-cs"/>
              </a:rPr>
              <a:t>图</a:t>
            </a:r>
            <a:endParaRPr lang="zh-CN" altLang="en-US" sz="4000" b="1" kern="0" dirty="0">
              <a:solidFill>
                <a:schemeClr val="tx2"/>
              </a:solidFill>
              <a:latin typeface="宋体" panose="02010600030101010101" pitchFamily="2" charset="-122"/>
              <a:ea typeface="+mj-ea"/>
              <a:cs typeface="+mj-cs"/>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28662" y="1857364"/>
            <a:ext cx="7893050" cy="2074414"/>
          </a:xfrm>
          <a:prstGeom prst="rect">
            <a:avLst/>
          </a:prstGeom>
        </p:spPr>
        <p:txBody>
          <a:bodyPr>
            <a:spAutoFit/>
          </a:bodyPr>
          <a:lstStyle/>
          <a:p>
            <a:pPr eaLnBrk="1" fontAlgn="auto" hangingPunct="1">
              <a:lnSpc>
                <a:spcPct val="120000"/>
              </a:lnSpc>
              <a:spcBef>
                <a:spcPct val="50000"/>
              </a:spcBef>
              <a:spcAft>
                <a:spcPts val="0"/>
              </a:spcAft>
              <a:defRPr/>
            </a:pPr>
            <a:r>
              <a:rPr kumimoji="1" lang="en-US" altLang="zh-CN" sz="2800" b="1" kern="0" dirty="0">
                <a:solidFill>
                  <a:srgbClr val="C00000"/>
                </a:solidFill>
                <a:latin typeface="宋体" panose="02010600030101010101" pitchFamily="2" charset="-122"/>
                <a:ea typeface="宋体" panose="02010600030101010101" pitchFamily="2" charset="-122"/>
              </a:rPr>
              <a:t>2.1 </a:t>
            </a:r>
            <a:r>
              <a:rPr kumimoji="1" lang="zh-CN" altLang="en-US" sz="2800" b="1" kern="0" dirty="0">
                <a:solidFill>
                  <a:srgbClr val="C00000"/>
                </a:solidFill>
                <a:latin typeface="宋体" panose="02010600030101010101" pitchFamily="2" charset="-122"/>
                <a:ea typeface="宋体" panose="02010600030101010101" pitchFamily="2" charset="-122"/>
              </a:rPr>
              <a:t>可行性研究的任务</a:t>
            </a:r>
            <a:endParaRPr kumimoji="1" lang="en-US" altLang="zh-CN" sz="2800" b="1" kern="0" dirty="0">
              <a:solidFill>
                <a:srgbClr val="C00000"/>
              </a:solidFill>
              <a:latin typeface="宋体" panose="02010600030101010101" pitchFamily="2" charset="-122"/>
              <a:ea typeface="宋体" panose="02010600030101010101" pitchFamily="2" charset="-122"/>
            </a:endParaRPr>
          </a:p>
          <a:p>
            <a:pPr eaLnBrk="1" fontAlgn="auto" hangingPunct="1">
              <a:lnSpc>
                <a:spcPct val="120000"/>
              </a:lnSpc>
              <a:spcBef>
                <a:spcPct val="50000"/>
              </a:spcBef>
              <a:spcAft>
                <a:spcPts val="0"/>
              </a:spcAft>
              <a:defRPr/>
            </a:pPr>
            <a:r>
              <a:rPr kumimoji="1" lang="en-US" altLang="zh-CN" sz="2800" b="1" kern="0" dirty="0">
                <a:latin typeface="宋体" panose="02010600030101010101" pitchFamily="2" charset="-122"/>
                <a:ea typeface="宋体" panose="02010600030101010101" pitchFamily="2" charset="-122"/>
              </a:rPr>
              <a:t>2.2 </a:t>
            </a:r>
            <a:r>
              <a:rPr kumimoji="1" lang="zh-CN" altLang="en-US" sz="2800" b="1" kern="0" dirty="0">
                <a:latin typeface="宋体" panose="02010600030101010101" pitchFamily="2" charset="-122"/>
                <a:ea typeface="宋体" panose="02010600030101010101" pitchFamily="2" charset="-122"/>
              </a:rPr>
              <a:t>可行性研究过程</a:t>
            </a:r>
            <a:endParaRPr kumimoji="1" lang="en-US" altLang="zh-CN" sz="2800" b="1" kern="0" dirty="0">
              <a:latin typeface="宋体" panose="02010600030101010101" pitchFamily="2" charset="-122"/>
              <a:ea typeface="宋体" panose="02010600030101010101" pitchFamily="2" charset="-122"/>
            </a:endParaRPr>
          </a:p>
          <a:p>
            <a:pPr eaLnBrk="1" fontAlgn="auto" hangingPunct="1">
              <a:lnSpc>
                <a:spcPct val="120000"/>
              </a:lnSpc>
              <a:spcBef>
                <a:spcPct val="50000"/>
              </a:spcBef>
              <a:spcAft>
                <a:spcPts val="0"/>
              </a:spcAft>
              <a:defRPr/>
            </a:pPr>
            <a:r>
              <a:rPr kumimoji="1" lang="en-US" altLang="zh-CN" sz="2800" b="1" kern="0" dirty="0">
                <a:latin typeface="宋体" panose="02010600030101010101" pitchFamily="2" charset="-122"/>
                <a:ea typeface="宋体" panose="02010600030101010101" pitchFamily="2" charset="-122"/>
              </a:rPr>
              <a:t>2.3 </a:t>
            </a:r>
            <a:r>
              <a:rPr kumimoji="1" lang="zh-CN" altLang="en-US" sz="2800" b="1" kern="0" dirty="0">
                <a:latin typeface="宋体" panose="02010600030101010101" pitchFamily="2" charset="-122"/>
                <a:ea typeface="宋体" panose="02010600030101010101" pitchFamily="2" charset="-122"/>
              </a:rPr>
              <a:t>系统的描述</a:t>
            </a:r>
            <a:endParaRPr kumimoji="1" lang="en-US" altLang="zh-CN" sz="2800" b="1" kern="0" dirty="0">
              <a:latin typeface="宋体" panose="02010600030101010101" pitchFamily="2" charset="-122"/>
              <a:ea typeface="宋体" panose="02010600030101010101" pitchFamily="2" charset="-122"/>
            </a:endParaRPr>
          </a:p>
        </p:txBody>
      </p:sp>
      <p:sp>
        <p:nvSpPr>
          <p:cNvPr id="6" name="矩形 5"/>
          <p:cNvSpPr/>
          <p:nvPr/>
        </p:nvSpPr>
        <p:spPr>
          <a:xfrm>
            <a:off x="857224" y="1857364"/>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等腰三角形 7"/>
          <p:cNvSpPr/>
          <p:nvPr/>
        </p:nvSpPr>
        <p:spPr>
          <a:xfrm rot="5400000">
            <a:off x="304770" y="1909752"/>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Rectangle 2"/>
          <p:cNvSpPr>
            <a:spLocks noGrp="1" noChangeArrowheads="1"/>
          </p:cNvSpPr>
          <p:nvPr>
            <p:ph type="title"/>
          </p:nvPr>
        </p:nvSpPr>
        <p:spPr>
          <a:xfrm>
            <a:off x="457200" y="211138"/>
            <a:ext cx="8229600" cy="1143000"/>
          </a:xfrm>
        </p:spPr>
        <p:txBody>
          <a:bodyPr/>
          <a:lstStyle/>
          <a:p>
            <a:pPr eaLnBrk="1" hangingPunct="1"/>
            <a:r>
              <a:rPr lang="zh-CN" altLang="en-US" dirty="0">
                <a:solidFill>
                  <a:schemeClr val="bg1"/>
                </a:solidFill>
              </a:rPr>
              <a:t>第</a:t>
            </a:r>
            <a:r>
              <a:rPr lang="en-US" altLang="zh-CN" dirty="0">
                <a:solidFill>
                  <a:schemeClr val="bg1"/>
                </a:solidFill>
              </a:rPr>
              <a:t>2</a:t>
            </a:r>
            <a:r>
              <a:rPr lang="zh-CN" altLang="en-US" dirty="0">
                <a:solidFill>
                  <a:schemeClr val="bg1"/>
                </a:solidFill>
              </a:rPr>
              <a:t>章  项目的可行性研究</a:t>
            </a:r>
            <a:endParaRPr lang="zh-CN" altLang="en-US" dirty="0">
              <a:solidFill>
                <a:schemeClr val="bg1"/>
              </a:solidFill>
            </a:endParaRP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extBox 76"/>
          <p:cNvSpPr txBox="1"/>
          <p:nvPr/>
        </p:nvSpPr>
        <p:spPr>
          <a:xfrm>
            <a:off x="11875" y="226165"/>
            <a:ext cx="9132125" cy="120032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endParaRPr lang="en-US" altLang="zh-CN" dirty="0"/>
          </a:p>
          <a:p>
            <a:endParaRPr lang="en-US" altLang="zh-CN" dirty="0"/>
          </a:p>
          <a:p>
            <a:endParaRPr lang="en-US" altLang="zh-CN" dirty="0"/>
          </a:p>
          <a:p>
            <a:endParaRPr lang="zh-CN" altLang="en-US" dirty="0"/>
          </a:p>
        </p:txBody>
      </p:sp>
      <p:grpSp>
        <p:nvGrpSpPr>
          <p:cNvPr id="2" name="Group 46"/>
          <p:cNvGrpSpPr/>
          <p:nvPr/>
        </p:nvGrpSpPr>
        <p:grpSpPr bwMode="auto">
          <a:xfrm>
            <a:off x="5149850" y="1530350"/>
            <a:ext cx="2400300" cy="698500"/>
            <a:chOff x="960" y="1775"/>
            <a:chExt cx="3154" cy="817"/>
          </a:xfrm>
        </p:grpSpPr>
        <p:sp>
          <p:nvSpPr>
            <p:cNvPr id="7240" name="Line 10"/>
            <p:cNvSpPr>
              <a:spLocks noChangeShapeType="1"/>
            </p:cNvSpPr>
            <p:nvPr/>
          </p:nvSpPr>
          <p:spPr bwMode="auto">
            <a:xfrm flipH="1">
              <a:off x="960" y="2160"/>
              <a:ext cx="1680" cy="432"/>
            </a:xfrm>
            <a:prstGeom prst="line">
              <a:avLst/>
            </a:prstGeom>
            <a:noFill/>
            <a:ln w="25400">
              <a:solidFill>
                <a:schemeClr val="tx1"/>
              </a:solidFill>
              <a:round/>
              <a:headEnd type="none" w="sm" len="sm"/>
              <a:tailEnd type="stealth" w="med" len="lg"/>
            </a:ln>
          </p:spPr>
          <p:txBody>
            <a:bodyPr wrap="none" anchor="ctr"/>
            <a:lstStyle/>
            <a:p>
              <a:endParaRPr lang="zh-CN" altLang="en-US"/>
            </a:p>
          </p:txBody>
        </p:sp>
        <p:sp>
          <p:nvSpPr>
            <p:cNvPr id="7241" name="Rectangle 25"/>
            <p:cNvSpPr>
              <a:spLocks noChangeArrowheads="1"/>
            </p:cNvSpPr>
            <p:nvPr/>
          </p:nvSpPr>
          <p:spPr bwMode="auto">
            <a:xfrm>
              <a:off x="2401" y="1775"/>
              <a:ext cx="1713" cy="357"/>
            </a:xfrm>
            <a:prstGeom prst="rect">
              <a:avLst/>
            </a:prstGeom>
            <a:noFill/>
            <a:ln w="9525">
              <a:noFill/>
              <a:miter lim="800000"/>
            </a:ln>
          </p:spPr>
          <p:txBody>
            <a:bodyPr lIns="92075" tIns="46038" rIns="92075" bIns="46038">
              <a:spAutoFit/>
            </a:bodyPr>
            <a:lstStyle/>
            <a:p>
              <a:pPr eaLnBrk="0" hangingPunct="0"/>
              <a:r>
                <a:rPr lang="zh-CN" altLang="en-US" sz="1400" b="1">
                  <a:latin typeface="宋体" panose="02010600030101010101" pitchFamily="2" charset="-122"/>
                </a:rPr>
                <a:t>试题得分清单</a:t>
              </a:r>
              <a:endParaRPr lang="zh-CN" altLang="en-US" sz="1400" b="1">
                <a:latin typeface="宋体" panose="02010600030101010101" pitchFamily="2" charset="-122"/>
              </a:endParaRPr>
            </a:p>
          </p:txBody>
        </p:sp>
        <p:sp>
          <p:nvSpPr>
            <p:cNvPr id="8261" name="Line 26"/>
            <p:cNvSpPr>
              <a:spLocks noChangeShapeType="1"/>
            </p:cNvSpPr>
            <p:nvPr/>
          </p:nvSpPr>
          <p:spPr bwMode="auto">
            <a:xfrm>
              <a:off x="2495" y="1777"/>
              <a:ext cx="1441" cy="0"/>
            </a:xfrm>
            <a:prstGeom prst="line">
              <a:avLst/>
            </a:prstGeom>
            <a:noFill/>
            <a:ln w="12700">
              <a:solidFill>
                <a:schemeClr val="tx1"/>
              </a:solidFill>
              <a:round/>
              <a:headEnd type="none" w="sm" len="sm"/>
              <a:tailEnd type="none" w="sm" len="sm"/>
            </a:ln>
            <a:effectLst>
              <a:outerShdw dist="107763" dir="2700000" algn="ctr" rotWithShape="0">
                <a:schemeClr val="bg2"/>
              </a:outerShdw>
            </a:effectLst>
          </p:spPr>
          <p:txBody>
            <a:bodyPr/>
            <a:lstStyle/>
            <a:p>
              <a:pPr>
                <a:defRPr/>
              </a:pPr>
              <a:endParaRPr lang="zh-CN" altLang="en-US"/>
            </a:p>
          </p:txBody>
        </p:sp>
        <p:sp>
          <p:nvSpPr>
            <p:cNvPr id="8262" name="Line 27"/>
            <p:cNvSpPr>
              <a:spLocks noChangeShapeType="1"/>
            </p:cNvSpPr>
            <p:nvPr/>
          </p:nvSpPr>
          <p:spPr bwMode="auto">
            <a:xfrm>
              <a:off x="2495" y="2159"/>
              <a:ext cx="1441" cy="0"/>
            </a:xfrm>
            <a:prstGeom prst="line">
              <a:avLst/>
            </a:prstGeom>
            <a:noFill/>
            <a:ln w="12700">
              <a:solidFill>
                <a:schemeClr val="tx1"/>
              </a:solidFill>
              <a:round/>
              <a:headEnd type="none" w="sm" len="sm"/>
              <a:tailEnd type="none" w="sm" len="sm"/>
            </a:ln>
            <a:effectLst>
              <a:outerShdw dist="107763" dir="2700000" algn="ctr" rotWithShape="0">
                <a:schemeClr val="bg2"/>
              </a:outerShdw>
            </a:effectLst>
          </p:spPr>
          <p:txBody>
            <a:bodyPr/>
            <a:lstStyle/>
            <a:p>
              <a:pPr>
                <a:defRPr/>
              </a:pPr>
              <a:endParaRPr lang="zh-CN" altLang="en-US"/>
            </a:p>
          </p:txBody>
        </p:sp>
        <p:sp>
          <p:nvSpPr>
            <p:cNvPr id="7244" name="Line 30"/>
            <p:cNvSpPr>
              <a:spLocks noChangeShapeType="1"/>
            </p:cNvSpPr>
            <p:nvPr/>
          </p:nvSpPr>
          <p:spPr bwMode="auto">
            <a:xfrm flipH="1">
              <a:off x="2304" y="2160"/>
              <a:ext cx="672" cy="384"/>
            </a:xfrm>
            <a:prstGeom prst="line">
              <a:avLst/>
            </a:prstGeom>
            <a:noFill/>
            <a:ln w="25400">
              <a:solidFill>
                <a:schemeClr val="tx1"/>
              </a:solidFill>
              <a:round/>
              <a:headEnd type="none" w="sm" len="sm"/>
              <a:tailEnd type="stealth" w="med" len="lg"/>
            </a:ln>
          </p:spPr>
          <p:txBody>
            <a:bodyPr wrap="none" anchor="ctr"/>
            <a:lstStyle/>
            <a:p>
              <a:endParaRPr lang="zh-CN" altLang="en-US"/>
            </a:p>
          </p:txBody>
        </p:sp>
      </p:grpSp>
      <p:grpSp>
        <p:nvGrpSpPr>
          <p:cNvPr id="3" name="Group 48"/>
          <p:cNvGrpSpPr/>
          <p:nvPr/>
        </p:nvGrpSpPr>
        <p:grpSpPr bwMode="auto">
          <a:xfrm>
            <a:off x="7342188" y="2189163"/>
            <a:ext cx="1497012" cy="942975"/>
            <a:chOff x="3840" y="2545"/>
            <a:chExt cx="1968" cy="1103"/>
          </a:xfrm>
        </p:grpSpPr>
        <p:sp>
          <p:nvSpPr>
            <p:cNvPr id="7235" name="Oval 16"/>
            <p:cNvSpPr>
              <a:spLocks noChangeArrowheads="1"/>
            </p:cNvSpPr>
            <p:nvPr/>
          </p:nvSpPr>
          <p:spPr bwMode="auto">
            <a:xfrm>
              <a:off x="3840" y="2592"/>
              <a:ext cx="1056" cy="1056"/>
            </a:xfrm>
            <a:prstGeom prst="ellipse">
              <a:avLst/>
            </a:prstGeom>
            <a:solidFill>
              <a:schemeClr val="accent1"/>
            </a:solidFill>
            <a:ln w="25400">
              <a:solidFill>
                <a:schemeClr val="tx1"/>
              </a:solidFill>
              <a:round/>
            </a:ln>
          </p:spPr>
          <p:txBody>
            <a:bodyPr wrap="none" anchor="ctr"/>
            <a:lstStyle/>
            <a:p>
              <a:endParaRPr lang="zh-CN" altLang="en-US"/>
            </a:p>
          </p:txBody>
        </p:sp>
        <p:sp>
          <p:nvSpPr>
            <p:cNvPr id="7236" name="Rectangle 17"/>
            <p:cNvSpPr>
              <a:spLocks noChangeArrowheads="1"/>
            </p:cNvSpPr>
            <p:nvPr/>
          </p:nvSpPr>
          <p:spPr bwMode="auto">
            <a:xfrm>
              <a:off x="3905" y="2833"/>
              <a:ext cx="1008" cy="605"/>
            </a:xfrm>
            <a:prstGeom prst="rect">
              <a:avLst/>
            </a:prstGeom>
            <a:noFill/>
            <a:ln w="9525">
              <a:noFill/>
              <a:miter lim="800000"/>
            </a:ln>
          </p:spPr>
          <p:txBody>
            <a:bodyPr lIns="92075" tIns="46038" rIns="92075" bIns="46038">
              <a:spAutoFit/>
            </a:bodyPr>
            <a:lstStyle/>
            <a:p>
              <a:pPr algn="ctr" eaLnBrk="0" hangingPunct="0"/>
              <a:r>
                <a:rPr lang="zh-CN" altLang="en-US" sz="1400" b="1">
                  <a:latin typeface="宋体" panose="02010600030101010101" pitchFamily="2" charset="-122"/>
                </a:rPr>
                <a:t>制作</a:t>
              </a:r>
              <a:endParaRPr lang="zh-CN" altLang="en-US" sz="1400" b="1">
                <a:latin typeface="宋体" panose="02010600030101010101" pitchFamily="2" charset="-122"/>
              </a:endParaRPr>
            </a:p>
            <a:p>
              <a:pPr algn="ctr" eaLnBrk="0" hangingPunct="0"/>
              <a:r>
                <a:rPr lang="zh-CN" altLang="en-US" sz="1400" b="1">
                  <a:latin typeface="宋体" panose="02010600030101010101" pitchFamily="2" charset="-122"/>
                </a:rPr>
                <a:t>通知单</a:t>
              </a:r>
              <a:endParaRPr lang="zh-CN" altLang="en-US" sz="1400" b="1">
                <a:latin typeface="宋体" panose="02010600030101010101" pitchFamily="2" charset="-122"/>
              </a:endParaRPr>
            </a:p>
          </p:txBody>
        </p:sp>
        <p:sp>
          <p:nvSpPr>
            <p:cNvPr id="7237" name="Rectangle 18"/>
            <p:cNvSpPr>
              <a:spLocks noChangeArrowheads="1"/>
            </p:cNvSpPr>
            <p:nvPr/>
          </p:nvSpPr>
          <p:spPr bwMode="auto">
            <a:xfrm>
              <a:off x="4129" y="2612"/>
              <a:ext cx="592" cy="356"/>
            </a:xfrm>
            <a:prstGeom prst="rect">
              <a:avLst/>
            </a:prstGeom>
            <a:noFill/>
            <a:ln w="9525">
              <a:noFill/>
              <a:miter lim="800000"/>
            </a:ln>
          </p:spPr>
          <p:txBody>
            <a:bodyPr wrap="none" lIns="92075" tIns="46038" rIns="92075" bIns="46038">
              <a:spAutoFit/>
            </a:bodyPr>
            <a:lstStyle/>
            <a:p>
              <a:pPr eaLnBrk="0" hangingPunct="0"/>
              <a:r>
                <a:rPr lang="en-US" altLang="zh-CN" sz="1400" b="1">
                  <a:latin typeface="宋体" panose="02010600030101010101" pitchFamily="2" charset="-122"/>
                </a:rPr>
                <a:t>2.3</a:t>
              </a:r>
              <a:endParaRPr lang="en-US" altLang="zh-CN" sz="1400" b="1">
                <a:latin typeface="宋体" panose="02010600030101010101" pitchFamily="2" charset="-122"/>
              </a:endParaRPr>
            </a:p>
          </p:txBody>
        </p:sp>
        <p:sp>
          <p:nvSpPr>
            <p:cNvPr id="7238" name="Line 29"/>
            <p:cNvSpPr>
              <a:spLocks noChangeShapeType="1"/>
            </p:cNvSpPr>
            <p:nvPr/>
          </p:nvSpPr>
          <p:spPr bwMode="auto">
            <a:xfrm flipH="1" flipV="1">
              <a:off x="4896" y="3264"/>
              <a:ext cx="864" cy="0"/>
            </a:xfrm>
            <a:prstGeom prst="line">
              <a:avLst/>
            </a:prstGeom>
            <a:noFill/>
            <a:ln w="25400">
              <a:solidFill>
                <a:schemeClr val="tx1"/>
              </a:solidFill>
              <a:round/>
              <a:headEnd type="triangle" w="med" len="med"/>
              <a:tailEnd type="none" w="med" len="lg"/>
            </a:ln>
          </p:spPr>
          <p:txBody>
            <a:bodyPr wrap="none" anchor="ctr"/>
            <a:lstStyle/>
            <a:p>
              <a:endParaRPr lang="zh-CN" altLang="en-US"/>
            </a:p>
          </p:txBody>
        </p:sp>
        <p:sp>
          <p:nvSpPr>
            <p:cNvPr id="7239" name="Rectangle 31"/>
            <p:cNvSpPr>
              <a:spLocks noChangeArrowheads="1"/>
            </p:cNvSpPr>
            <p:nvPr/>
          </p:nvSpPr>
          <p:spPr bwMode="auto">
            <a:xfrm>
              <a:off x="4848" y="2545"/>
              <a:ext cx="960" cy="605"/>
            </a:xfrm>
            <a:prstGeom prst="rect">
              <a:avLst/>
            </a:prstGeom>
            <a:noFill/>
            <a:ln w="9525">
              <a:noFill/>
              <a:miter lim="800000"/>
            </a:ln>
          </p:spPr>
          <p:txBody>
            <a:bodyPr lIns="92075" tIns="46038" rIns="92075" bIns="46038">
              <a:spAutoFit/>
            </a:bodyPr>
            <a:lstStyle/>
            <a:p>
              <a:pPr algn="ctr" eaLnBrk="0" hangingPunct="0"/>
              <a:r>
                <a:rPr lang="zh-CN" altLang="en-US" sz="1400" b="1">
                  <a:solidFill>
                    <a:srgbClr val="33CC33"/>
                  </a:solidFill>
                  <a:latin typeface="宋体" panose="02010600030101010101" pitchFamily="2" charset="-122"/>
                </a:rPr>
                <a:t>考生</a:t>
              </a:r>
              <a:endParaRPr lang="zh-CN" altLang="en-US" sz="1400" b="1">
                <a:solidFill>
                  <a:srgbClr val="33CC33"/>
                </a:solidFill>
                <a:latin typeface="宋体" panose="02010600030101010101" pitchFamily="2" charset="-122"/>
              </a:endParaRPr>
            </a:p>
            <a:p>
              <a:pPr algn="ctr" eaLnBrk="0" hangingPunct="0"/>
              <a:r>
                <a:rPr lang="zh-CN" altLang="en-US" sz="1400" b="1">
                  <a:solidFill>
                    <a:srgbClr val="33CC33"/>
                  </a:solidFill>
                  <a:latin typeface="宋体" panose="02010600030101010101" pitchFamily="2" charset="-122"/>
                </a:rPr>
                <a:t>通知单</a:t>
              </a:r>
              <a:endParaRPr lang="zh-CN" altLang="en-US" sz="1400" b="1">
                <a:solidFill>
                  <a:srgbClr val="33CC33"/>
                </a:solidFill>
                <a:latin typeface="宋体" panose="02010600030101010101" pitchFamily="2" charset="-122"/>
              </a:endParaRPr>
            </a:p>
          </p:txBody>
        </p:sp>
      </p:grpSp>
      <p:grpSp>
        <p:nvGrpSpPr>
          <p:cNvPr id="4" name="Group 51"/>
          <p:cNvGrpSpPr/>
          <p:nvPr/>
        </p:nvGrpSpPr>
        <p:grpSpPr bwMode="auto">
          <a:xfrm>
            <a:off x="4419600" y="2081213"/>
            <a:ext cx="949325" cy="1781175"/>
            <a:chOff x="0" y="2419"/>
            <a:chExt cx="1248" cy="2082"/>
          </a:xfrm>
        </p:grpSpPr>
        <p:sp>
          <p:nvSpPr>
            <p:cNvPr id="7230" name="Oval 22"/>
            <p:cNvSpPr>
              <a:spLocks noChangeArrowheads="1"/>
            </p:cNvSpPr>
            <p:nvPr/>
          </p:nvSpPr>
          <p:spPr bwMode="auto">
            <a:xfrm>
              <a:off x="0" y="2496"/>
              <a:ext cx="1248" cy="1056"/>
            </a:xfrm>
            <a:prstGeom prst="ellipse">
              <a:avLst/>
            </a:prstGeom>
            <a:solidFill>
              <a:schemeClr val="accent1"/>
            </a:solidFill>
            <a:ln w="25400">
              <a:solidFill>
                <a:schemeClr val="tx1"/>
              </a:solidFill>
              <a:round/>
            </a:ln>
          </p:spPr>
          <p:txBody>
            <a:bodyPr wrap="none" anchor="ctr"/>
            <a:lstStyle/>
            <a:p>
              <a:endParaRPr lang="zh-CN" altLang="en-US"/>
            </a:p>
          </p:txBody>
        </p:sp>
        <p:sp>
          <p:nvSpPr>
            <p:cNvPr id="7231" name="Rectangle 23"/>
            <p:cNvSpPr>
              <a:spLocks noChangeArrowheads="1"/>
            </p:cNvSpPr>
            <p:nvPr/>
          </p:nvSpPr>
          <p:spPr bwMode="auto">
            <a:xfrm>
              <a:off x="48" y="2688"/>
              <a:ext cx="1197" cy="605"/>
            </a:xfrm>
            <a:prstGeom prst="rect">
              <a:avLst/>
            </a:prstGeom>
            <a:noFill/>
            <a:ln w="9525">
              <a:noFill/>
              <a:miter lim="800000"/>
            </a:ln>
          </p:spPr>
          <p:txBody>
            <a:bodyPr lIns="92075" tIns="46038" rIns="92075" bIns="46038">
              <a:spAutoFit/>
            </a:bodyPr>
            <a:lstStyle/>
            <a:p>
              <a:pPr algn="ctr" eaLnBrk="0" hangingPunct="0"/>
              <a:r>
                <a:rPr lang="zh-CN" altLang="en-US" sz="1400" b="1">
                  <a:latin typeface="宋体" panose="02010600030101010101" pitchFamily="2" charset="-122"/>
                </a:rPr>
                <a:t>分析</a:t>
              </a:r>
              <a:endParaRPr lang="zh-CN" altLang="en-US" sz="1400" b="1">
                <a:latin typeface="宋体" panose="02010600030101010101" pitchFamily="2" charset="-122"/>
              </a:endParaRPr>
            </a:p>
            <a:p>
              <a:pPr algn="ctr" eaLnBrk="0" hangingPunct="0"/>
              <a:r>
                <a:rPr lang="zh-CN" altLang="en-US" sz="1400" b="1">
                  <a:latin typeface="宋体" panose="02010600030101010101" pitchFamily="2" charset="-122"/>
                </a:rPr>
                <a:t>试题难度</a:t>
              </a:r>
              <a:endParaRPr lang="zh-CN" altLang="en-US" sz="1400" b="1">
                <a:latin typeface="宋体" panose="02010600030101010101" pitchFamily="2" charset="-122"/>
              </a:endParaRPr>
            </a:p>
          </p:txBody>
        </p:sp>
        <p:sp>
          <p:nvSpPr>
            <p:cNvPr id="7232" name="Rectangle 24"/>
            <p:cNvSpPr>
              <a:spLocks noChangeArrowheads="1"/>
            </p:cNvSpPr>
            <p:nvPr/>
          </p:nvSpPr>
          <p:spPr bwMode="auto">
            <a:xfrm>
              <a:off x="363" y="2419"/>
              <a:ext cx="592" cy="356"/>
            </a:xfrm>
            <a:prstGeom prst="rect">
              <a:avLst/>
            </a:prstGeom>
            <a:noFill/>
            <a:ln w="9525">
              <a:noFill/>
              <a:miter lim="800000"/>
            </a:ln>
          </p:spPr>
          <p:txBody>
            <a:bodyPr wrap="none" lIns="92075" tIns="46038" rIns="92075" bIns="46038">
              <a:spAutoFit/>
            </a:bodyPr>
            <a:lstStyle/>
            <a:p>
              <a:pPr eaLnBrk="0" hangingPunct="0"/>
              <a:r>
                <a:rPr lang="en-US" altLang="zh-CN" sz="1400" b="1">
                  <a:latin typeface="宋体" panose="02010600030101010101" pitchFamily="2" charset="-122"/>
                </a:rPr>
                <a:t>2.5</a:t>
              </a:r>
              <a:endParaRPr lang="en-US" altLang="zh-CN" sz="1400" b="1">
                <a:latin typeface="宋体" panose="02010600030101010101" pitchFamily="2" charset="-122"/>
              </a:endParaRPr>
            </a:p>
          </p:txBody>
        </p:sp>
        <p:sp>
          <p:nvSpPr>
            <p:cNvPr id="7233" name="Rectangle 32"/>
            <p:cNvSpPr>
              <a:spLocks noChangeArrowheads="1"/>
            </p:cNvSpPr>
            <p:nvPr/>
          </p:nvSpPr>
          <p:spPr bwMode="auto">
            <a:xfrm>
              <a:off x="96" y="3648"/>
              <a:ext cx="912" cy="853"/>
            </a:xfrm>
            <a:prstGeom prst="rect">
              <a:avLst/>
            </a:prstGeom>
            <a:noFill/>
            <a:ln w="9525">
              <a:noFill/>
              <a:miter lim="800000"/>
            </a:ln>
          </p:spPr>
          <p:txBody>
            <a:bodyPr lIns="92075" tIns="46038" rIns="92075" bIns="46038">
              <a:spAutoFit/>
            </a:bodyPr>
            <a:lstStyle/>
            <a:p>
              <a:pPr algn="ctr" eaLnBrk="0" hangingPunct="0"/>
              <a:r>
                <a:rPr lang="zh-CN" altLang="en-US" sz="1400" b="1">
                  <a:solidFill>
                    <a:srgbClr val="33CC33"/>
                  </a:solidFill>
                  <a:latin typeface="宋体" panose="02010600030101010101" pitchFamily="2" charset="-122"/>
                </a:rPr>
                <a:t>难度</a:t>
              </a:r>
              <a:endParaRPr lang="zh-CN" altLang="en-US" sz="1400" b="1">
                <a:solidFill>
                  <a:srgbClr val="33CC33"/>
                </a:solidFill>
                <a:latin typeface="宋体" panose="02010600030101010101" pitchFamily="2" charset="-122"/>
              </a:endParaRPr>
            </a:p>
            <a:p>
              <a:pPr algn="ctr" eaLnBrk="0" hangingPunct="0"/>
              <a:r>
                <a:rPr lang="zh-CN" altLang="en-US" sz="1400" b="1">
                  <a:solidFill>
                    <a:srgbClr val="33CC33"/>
                  </a:solidFill>
                  <a:latin typeface="宋体" panose="02010600030101010101" pitchFamily="2" charset="-122"/>
                </a:rPr>
                <a:t>分析表</a:t>
              </a:r>
              <a:endParaRPr lang="zh-CN" altLang="en-US" sz="1400" b="1">
                <a:solidFill>
                  <a:srgbClr val="33CC33"/>
                </a:solidFill>
                <a:latin typeface="宋体" panose="02010600030101010101" pitchFamily="2" charset="-122"/>
              </a:endParaRPr>
            </a:p>
          </p:txBody>
        </p:sp>
        <p:sp>
          <p:nvSpPr>
            <p:cNvPr id="7234" name="Line 34"/>
            <p:cNvSpPr>
              <a:spLocks noChangeShapeType="1"/>
            </p:cNvSpPr>
            <p:nvPr/>
          </p:nvSpPr>
          <p:spPr bwMode="auto">
            <a:xfrm flipH="1">
              <a:off x="0" y="3504"/>
              <a:ext cx="336" cy="816"/>
            </a:xfrm>
            <a:prstGeom prst="line">
              <a:avLst/>
            </a:prstGeom>
            <a:noFill/>
            <a:ln w="25400">
              <a:solidFill>
                <a:schemeClr val="tx1"/>
              </a:solidFill>
              <a:round/>
              <a:headEnd type="none" w="sm" len="sm"/>
              <a:tailEnd type="stealth" w="med" len="lg"/>
            </a:ln>
          </p:spPr>
          <p:txBody>
            <a:bodyPr wrap="none" anchor="ctr"/>
            <a:lstStyle/>
            <a:p>
              <a:endParaRPr lang="zh-CN" altLang="en-US"/>
            </a:p>
          </p:txBody>
        </p:sp>
      </p:grpSp>
      <p:grpSp>
        <p:nvGrpSpPr>
          <p:cNvPr id="5" name="Group 50"/>
          <p:cNvGrpSpPr/>
          <p:nvPr/>
        </p:nvGrpSpPr>
        <p:grpSpPr bwMode="auto">
          <a:xfrm>
            <a:off x="5478463" y="2146300"/>
            <a:ext cx="985837" cy="1674813"/>
            <a:chOff x="1392" y="2495"/>
            <a:chExt cx="1296" cy="1958"/>
          </a:xfrm>
        </p:grpSpPr>
        <p:sp>
          <p:nvSpPr>
            <p:cNvPr id="7225" name="Oval 19"/>
            <p:cNvSpPr>
              <a:spLocks noChangeArrowheads="1"/>
            </p:cNvSpPr>
            <p:nvPr/>
          </p:nvSpPr>
          <p:spPr bwMode="auto">
            <a:xfrm>
              <a:off x="1440" y="2496"/>
              <a:ext cx="1248" cy="1056"/>
            </a:xfrm>
            <a:prstGeom prst="ellipse">
              <a:avLst/>
            </a:prstGeom>
            <a:solidFill>
              <a:schemeClr val="accent1"/>
            </a:solidFill>
            <a:ln w="25400">
              <a:solidFill>
                <a:schemeClr val="tx1"/>
              </a:solidFill>
              <a:round/>
            </a:ln>
          </p:spPr>
          <p:txBody>
            <a:bodyPr wrap="none" anchor="ctr"/>
            <a:lstStyle/>
            <a:p>
              <a:endParaRPr lang="zh-CN" altLang="en-US"/>
            </a:p>
          </p:txBody>
        </p:sp>
        <p:sp>
          <p:nvSpPr>
            <p:cNvPr id="7226" name="Rectangle 20"/>
            <p:cNvSpPr>
              <a:spLocks noChangeArrowheads="1"/>
            </p:cNvSpPr>
            <p:nvPr/>
          </p:nvSpPr>
          <p:spPr bwMode="auto">
            <a:xfrm>
              <a:off x="1487" y="2737"/>
              <a:ext cx="1200" cy="605"/>
            </a:xfrm>
            <a:prstGeom prst="rect">
              <a:avLst/>
            </a:prstGeom>
            <a:noFill/>
            <a:ln w="9525">
              <a:noFill/>
              <a:miter lim="800000"/>
            </a:ln>
          </p:spPr>
          <p:txBody>
            <a:bodyPr lIns="92075" tIns="46038" rIns="92075" bIns="46038">
              <a:spAutoFit/>
            </a:bodyPr>
            <a:lstStyle/>
            <a:p>
              <a:pPr algn="ctr" eaLnBrk="0" hangingPunct="0"/>
              <a:r>
                <a:rPr lang="zh-CN" altLang="en-US" sz="1400" b="1">
                  <a:latin typeface="宋体" panose="02010600030101010101" pitchFamily="2" charset="-122"/>
                </a:rPr>
                <a:t>分析</a:t>
              </a:r>
              <a:endParaRPr lang="zh-CN" altLang="en-US" sz="1400" b="1">
                <a:latin typeface="宋体" panose="02010600030101010101" pitchFamily="2" charset="-122"/>
              </a:endParaRPr>
            </a:p>
            <a:p>
              <a:pPr algn="ctr" eaLnBrk="0" hangingPunct="0"/>
              <a:r>
                <a:rPr lang="zh-CN" altLang="en-US" sz="1400" b="1">
                  <a:latin typeface="宋体" panose="02010600030101010101" pitchFamily="2" charset="-122"/>
                </a:rPr>
                <a:t>统计成绩</a:t>
              </a:r>
              <a:endParaRPr lang="zh-CN" altLang="en-US" sz="1400" b="1">
                <a:latin typeface="宋体" panose="02010600030101010101" pitchFamily="2" charset="-122"/>
              </a:endParaRPr>
            </a:p>
          </p:txBody>
        </p:sp>
        <p:sp>
          <p:nvSpPr>
            <p:cNvPr id="7227" name="Rectangle 21"/>
            <p:cNvSpPr>
              <a:spLocks noChangeArrowheads="1"/>
            </p:cNvSpPr>
            <p:nvPr/>
          </p:nvSpPr>
          <p:spPr bwMode="auto">
            <a:xfrm>
              <a:off x="1775" y="2495"/>
              <a:ext cx="593" cy="357"/>
            </a:xfrm>
            <a:prstGeom prst="rect">
              <a:avLst/>
            </a:prstGeom>
            <a:noFill/>
            <a:ln w="9525">
              <a:noFill/>
              <a:miter lim="800000"/>
            </a:ln>
          </p:spPr>
          <p:txBody>
            <a:bodyPr wrap="none" lIns="92075" tIns="46038" rIns="92075" bIns="46038">
              <a:spAutoFit/>
            </a:bodyPr>
            <a:lstStyle/>
            <a:p>
              <a:pPr eaLnBrk="0" hangingPunct="0"/>
              <a:r>
                <a:rPr lang="en-US" altLang="zh-CN" sz="1400" b="1">
                  <a:latin typeface="宋体" panose="02010600030101010101" pitchFamily="2" charset="-122"/>
                </a:rPr>
                <a:t>2.4</a:t>
              </a:r>
              <a:endParaRPr lang="en-US" altLang="zh-CN" sz="1400" b="1">
                <a:latin typeface="宋体" panose="02010600030101010101" pitchFamily="2" charset="-122"/>
              </a:endParaRPr>
            </a:p>
          </p:txBody>
        </p:sp>
        <p:sp>
          <p:nvSpPr>
            <p:cNvPr id="7228" name="Line 35"/>
            <p:cNvSpPr>
              <a:spLocks noChangeShapeType="1"/>
            </p:cNvSpPr>
            <p:nvPr/>
          </p:nvSpPr>
          <p:spPr bwMode="auto">
            <a:xfrm flipH="1">
              <a:off x="1392" y="3504"/>
              <a:ext cx="336" cy="816"/>
            </a:xfrm>
            <a:prstGeom prst="line">
              <a:avLst/>
            </a:prstGeom>
            <a:noFill/>
            <a:ln w="25400">
              <a:solidFill>
                <a:schemeClr val="tx1"/>
              </a:solidFill>
              <a:round/>
              <a:headEnd type="none" w="sm" len="sm"/>
              <a:tailEnd type="stealth" w="med" len="lg"/>
            </a:ln>
          </p:spPr>
          <p:txBody>
            <a:bodyPr wrap="none" anchor="ctr"/>
            <a:lstStyle/>
            <a:p>
              <a:endParaRPr lang="zh-CN" altLang="en-US"/>
            </a:p>
          </p:txBody>
        </p:sp>
        <p:sp>
          <p:nvSpPr>
            <p:cNvPr id="7229" name="Rectangle 36"/>
            <p:cNvSpPr>
              <a:spLocks noChangeArrowheads="1"/>
            </p:cNvSpPr>
            <p:nvPr/>
          </p:nvSpPr>
          <p:spPr bwMode="auto">
            <a:xfrm>
              <a:off x="1487" y="3599"/>
              <a:ext cx="912" cy="854"/>
            </a:xfrm>
            <a:prstGeom prst="rect">
              <a:avLst/>
            </a:prstGeom>
            <a:noFill/>
            <a:ln w="9525">
              <a:noFill/>
              <a:miter lim="800000"/>
            </a:ln>
          </p:spPr>
          <p:txBody>
            <a:bodyPr lIns="92075" tIns="46038" rIns="92075" bIns="46038">
              <a:spAutoFit/>
            </a:bodyPr>
            <a:lstStyle/>
            <a:p>
              <a:pPr algn="ctr" eaLnBrk="0" hangingPunct="0"/>
              <a:r>
                <a:rPr lang="zh-CN" altLang="en-US" sz="1400" b="1">
                  <a:solidFill>
                    <a:srgbClr val="33CC33"/>
                  </a:solidFill>
                  <a:latin typeface="宋体" panose="02010600030101010101" pitchFamily="2" charset="-122"/>
                </a:rPr>
                <a:t>分类</a:t>
              </a:r>
              <a:endParaRPr lang="zh-CN" altLang="en-US" sz="1400" b="1">
                <a:solidFill>
                  <a:srgbClr val="33CC33"/>
                </a:solidFill>
                <a:latin typeface="宋体" panose="02010600030101010101" pitchFamily="2" charset="-122"/>
              </a:endParaRPr>
            </a:p>
            <a:p>
              <a:pPr algn="ctr" eaLnBrk="0" hangingPunct="0"/>
              <a:r>
                <a:rPr lang="zh-CN" altLang="en-US" sz="1400" b="1">
                  <a:solidFill>
                    <a:srgbClr val="33CC33"/>
                  </a:solidFill>
                  <a:latin typeface="宋体" panose="02010600030101010101" pitchFamily="2" charset="-122"/>
                </a:rPr>
                <a:t>统计表</a:t>
              </a:r>
              <a:endParaRPr lang="zh-CN" altLang="en-US" sz="1400" b="1">
                <a:solidFill>
                  <a:srgbClr val="33CC33"/>
                </a:solidFill>
                <a:latin typeface="宋体" panose="02010600030101010101" pitchFamily="2" charset="-122"/>
              </a:endParaRPr>
            </a:p>
          </p:txBody>
        </p:sp>
      </p:grpSp>
      <p:grpSp>
        <p:nvGrpSpPr>
          <p:cNvPr id="6" name="Group 45"/>
          <p:cNvGrpSpPr/>
          <p:nvPr/>
        </p:nvGrpSpPr>
        <p:grpSpPr bwMode="auto">
          <a:xfrm>
            <a:off x="4492625" y="381000"/>
            <a:ext cx="2873375" cy="1379538"/>
            <a:chOff x="96" y="432"/>
            <a:chExt cx="3776" cy="1612"/>
          </a:xfrm>
        </p:grpSpPr>
        <p:sp>
          <p:nvSpPr>
            <p:cNvPr id="7215" name="Oval 3"/>
            <p:cNvSpPr>
              <a:spLocks noChangeArrowheads="1"/>
            </p:cNvSpPr>
            <p:nvPr/>
          </p:nvSpPr>
          <p:spPr bwMode="auto">
            <a:xfrm>
              <a:off x="1392" y="624"/>
              <a:ext cx="1248" cy="1104"/>
            </a:xfrm>
            <a:prstGeom prst="ellipse">
              <a:avLst/>
            </a:prstGeom>
            <a:solidFill>
              <a:schemeClr val="accent1"/>
            </a:solidFill>
            <a:ln w="25400">
              <a:solidFill>
                <a:schemeClr val="tx1"/>
              </a:solidFill>
              <a:round/>
            </a:ln>
          </p:spPr>
          <p:txBody>
            <a:bodyPr wrap="none" anchor="ctr"/>
            <a:lstStyle/>
            <a:p>
              <a:endParaRPr lang="zh-CN" altLang="en-US"/>
            </a:p>
          </p:txBody>
        </p:sp>
        <p:sp>
          <p:nvSpPr>
            <p:cNvPr id="7216" name="Rectangle 4"/>
            <p:cNvSpPr>
              <a:spLocks noChangeArrowheads="1"/>
            </p:cNvSpPr>
            <p:nvPr/>
          </p:nvSpPr>
          <p:spPr bwMode="auto">
            <a:xfrm>
              <a:off x="1439" y="864"/>
              <a:ext cx="1200" cy="605"/>
            </a:xfrm>
            <a:prstGeom prst="rect">
              <a:avLst/>
            </a:prstGeom>
            <a:noFill/>
            <a:ln w="9525">
              <a:noFill/>
              <a:miter lim="800000"/>
            </a:ln>
          </p:spPr>
          <p:txBody>
            <a:bodyPr lIns="92075" tIns="46038" rIns="92075" bIns="46038">
              <a:spAutoFit/>
            </a:bodyPr>
            <a:lstStyle/>
            <a:p>
              <a:pPr algn="ctr" eaLnBrk="0" hangingPunct="0"/>
              <a:r>
                <a:rPr lang="zh-CN" altLang="en-US" sz="1400" b="1">
                  <a:latin typeface="宋体" panose="02010600030101010101" pitchFamily="2" charset="-122"/>
                </a:rPr>
                <a:t>检查</a:t>
              </a:r>
              <a:endParaRPr lang="zh-CN" altLang="en-US" sz="1400" b="1">
                <a:latin typeface="宋体" panose="02010600030101010101" pitchFamily="2" charset="-122"/>
              </a:endParaRPr>
            </a:p>
            <a:p>
              <a:pPr algn="ctr" eaLnBrk="0" hangingPunct="0"/>
              <a:r>
                <a:rPr lang="zh-CN" altLang="en-US" sz="1400" b="1">
                  <a:latin typeface="宋体" panose="02010600030101010101" pitchFamily="2" charset="-122"/>
                </a:rPr>
                <a:t>成绩清单</a:t>
              </a:r>
              <a:endParaRPr lang="zh-CN" altLang="en-US" sz="1400" b="1">
                <a:latin typeface="宋体" panose="02010600030101010101" pitchFamily="2" charset="-122"/>
              </a:endParaRPr>
            </a:p>
          </p:txBody>
        </p:sp>
        <p:sp>
          <p:nvSpPr>
            <p:cNvPr id="7217" name="Line 5"/>
            <p:cNvSpPr>
              <a:spLocks noChangeShapeType="1"/>
            </p:cNvSpPr>
            <p:nvPr/>
          </p:nvSpPr>
          <p:spPr bwMode="auto">
            <a:xfrm flipH="1" flipV="1">
              <a:off x="2656" y="1152"/>
              <a:ext cx="1152" cy="0"/>
            </a:xfrm>
            <a:prstGeom prst="line">
              <a:avLst/>
            </a:prstGeom>
            <a:noFill/>
            <a:ln w="25400">
              <a:solidFill>
                <a:schemeClr val="tx1"/>
              </a:solidFill>
              <a:round/>
              <a:headEnd type="triangle" w="med" len="med"/>
              <a:tailEnd type="none" w="med" len="lg"/>
            </a:ln>
          </p:spPr>
          <p:txBody>
            <a:bodyPr wrap="none" anchor="ctr"/>
            <a:lstStyle/>
            <a:p>
              <a:endParaRPr lang="zh-CN" altLang="en-US"/>
            </a:p>
          </p:txBody>
        </p:sp>
        <p:sp>
          <p:nvSpPr>
            <p:cNvPr id="7218" name="Rectangle 6"/>
            <p:cNvSpPr>
              <a:spLocks noChangeArrowheads="1"/>
            </p:cNvSpPr>
            <p:nvPr/>
          </p:nvSpPr>
          <p:spPr bwMode="auto">
            <a:xfrm>
              <a:off x="1744" y="577"/>
              <a:ext cx="593" cy="356"/>
            </a:xfrm>
            <a:prstGeom prst="rect">
              <a:avLst/>
            </a:prstGeom>
            <a:noFill/>
            <a:ln w="9525">
              <a:noFill/>
              <a:miter lim="800000"/>
            </a:ln>
          </p:spPr>
          <p:txBody>
            <a:bodyPr wrap="none" lIns="92075" tIns="46038" rIns="92075" bIns="46038">
              <a:spAutoFit/>
            </a:bodyPr>
            <a:lstStyle/>
            <a:p>
              <a:pPr eaLnBrk="0" hangingPunct="0"/>
              <a:r>
                <a:rPr lang="en-US" altLang="zh-CN" sz="1400" b="1">
                  <a:latin typeface="宋体" panose="02010600030101010101" pitchFamily="2" charset="-122"/>
                </a:rPr>
                <a:t>2.1</a:t>
              </a:r>
              <a:endParaRPr lang="en-US" altLang="zh-CN" sz="1400" b="1">
                <a:latin typeface="宋体" panose="02010600030101010101" pitchFamily="2" charset="-122"/>
              </a:endParaRPr>
            </a:p>
          </p:txBody>
        </p:sp>
        <p:sp>
          <p:nvSpPr>
            <p:cNvPr id="7219" name="Rectangle 15"/>
            <p:cNvSpPr>
              <a:spLocks noChangeArrowheads="1"/>
            </p:cNvSpPr>
            <p:nvPr/>
          </p:nvSpPr>
          <p:spPr bwMode="auto">
            <a:xfrm>
              <a:off x="2591" y="432"/>
              <a:ext cx="1281" cy="605"/>
            </a:xfrm>
            <a:prstGeom prst="rect">
              <a:avLst/>
            </a:prstGeom>
            <a:noFill/>
            <a:ln w="9525">
              <a:noFill/>
              <a:miter lim="800000"/>
            </a:ln>
          </p:spPr>
          <p:txBody>
            <a:bodyPr lIns="92075" tIns="46038" rIns="92075" bIns="46038">
              <a:spAutoFit/>
            </a:bodyPr>
            <a:lstStyle/>
            <a:p>
              <a:pPr algn="ctr" eaLnBrk="0" hangingPunct="0"/>
              <a:r>
                <a:rPr lang="zh-CN" altLang="en-US" sz="1400" b="1">
                  <a:latin typeface="宋体" panose="02010600030101010101" pitchFamily="2" charset="-122"/>
                </a:rPr>
                <a:t>正确</a:t>
              </a:r>
              <a:endParaRPr lang="zh-CN" altLang="en-US" sz="1400" b="1">
                <a:latin typeface="宋体" panose="02010600030101010101" pitchFamily="2" charset="-122"/>
              </a:endParaRPr>
            </a:p>
            <a:p>
              <a:pPr algn="ctr" eaLnBrk="0" hangingPunct="0"/>
              <a:r>
                <a:rPr lang="zh-CN" altLang="en-US" sz="1400" b="1">
                  <a:latin typeface="宋体" panose="02010600030101010101" pitchFamily="2" charset="-122"/>
                </a:rPr>
                <a:t>成绩清单</a:t>
              </a:r>
              <a:endParaRPr lang="zh-CN" altLang="en-US" sz="1400" b="1">
                <a:latin typeface="宋体" panose="02010600030101010101" pitchFamily="2" charset="-122"/>
              </a:endParaRPr>
            </a:p>
          </p:txBody>
        </p:sp>
        <p:sp>
          <p:nvSpPr>
            <p:cNvPr id="7220" name="Line 39"/>
            <p:cNvSpPr>
              <a:spLocks noChangeShapeType="1"/>
            </p:cNvSpPr>
            <p:nvPr/>
          </p:nvSpPr>
          <p:spPr bwMode="auto">
            <a:xfrm flipH="1" flipV="1">
              <a:off x="192" y="1152"/>
              <a:ext cx="1152" cy="0"/>
            </a:xfrm>
            <a:prstGeom prst="line">
              <a:avLst/>
            </a:prstGeom>
            <a:noFill/>
            <a:ln w="25400">
              <a:solidFill>
                <a:schemeClr val="tx1"/>
              </a:solidFill>
              <a:round/>
              <a:headEnd type="triangle" w="med" len="med"/>
              <a:tailEnd type="none" w="med" len="lg"/>
            </a:ln>
          </p:spPr>
          <p:txBody>
            <a:bodyPr wrap="none" anchor="ctr"/>
            <a:lstStyle/>
            <a:p>
              <a:endParaRPr lang="zh-CN" altLang="en-US"/>
            </a:p>
          </p:txBody>
        </p:sp>
        <p:sp>
          <p:nvSpPr>
            <p:cNvPr id="7221" name="Rectangle 40"/>
            <p:cNvSpPr>
              <a:spLocks noChangeArrowheads="1"/>
            </p:cNvSpPr>
            <p:nvPr/>
          </p:nvSpPr>
          <p:spPr bwMode="auto">
            <a:xfrm>
              <a:off x="96" y="720"/>
              <a:ext cx="1279" cy="356"/>
            </a:xfrm>
            <a:prstGeom prst="rect">
              <a:avLst/>
            </a:prstGeom>
            <a:noFill/>
            <a:ln w="9525">
              <a:noFill/>
              <a:miter lim="800000"/>
            </a:ln>
          </p:spPr>
          <p:txBody>
            <a:bodyPr lIns="92075" tIns="46038" rIns="92075" bIns="46038">
              <a:spAutoFit/>
            </a:bodyPr>
            <a:lstStyle/>
            <a:p>
              <a:pPr algn="ctr" eaLnBrk="0" hangingPunct="0"/>
              <a:r>
                <a:rPr lang="zh-CN" altLang="en-US" sz="1400" b="1">
                  <a:solidFill>
                    <a:srgbClr val="0033CC"/>
                  </a:solidFill>
                  <a:latin typeface="宋体" panose="02010600030101010101" pitchFamily="2" charset="-122"/>
                </a:rPr>
                <a:t>成绩清单</a:t>
              </a:r>
              <a:endParaRPr lang="zh-CN" altLang="en-US" sz="1400" b="1">
                <a:solidFill>
                  <a:srgbClr val="0033CC"/>
                </a:solidFill>
                <a:latin typeface="宋体" panose="02010600030101010101" pitchFamily="2" charset="-122"/>
              </a:endParaRPr>
            </a:p>
          </p:txBody>
        </p:sp>
        <p:sp>
          <p:nvSpPr>
            <p:cNvPr id="7222" name="Line 41"/>
            <p:cNvSpPr>
              <a:spLocks noChangeShapeType="1"/>
            </p:cNvSpPr>
            <p:nvPr/>
          </p:nvSpPr>
          <p:spPr bwMode="auto">
            <a:xfrm flipH="1">
              <a:off x="192" y="1344"/>
              <a:ext cx="1200" cy="528"/>
            </a:xfrm>
            <a:prstGeom prst="line">
              <a:avLst/>
            </a:prstGeom>
            <a:noFill/>
            <a:ln w="25400">
              <a:solidFill>
                <a:schemeClr val="tx1"/>
              </a:solidFill>
              <a:round/>
              <a:headEnd type="none" w="sm" len="sm"/>
              <a:tailEnd type="stealth" w="med" len="lg"/>
            </a:ln>
          </p:spPr>
          <p:txBody>
            <a:bodyPr wrap="none" anchor="ctr"/>
            <a:lstStyle/>
            <a:p>
              <a:endParaRPr lang="zh-CN" altLang="en-US"/>
            </a:p>
          </p:txBody>
        </p:sp>
        <p:sp>
          <p:nvSpPr>
            <p:cNvPr id="7223" name="Rectangle 42"/>
            <p:cNvSpPr>
              <a:spLocks noChangeArrowheads="1"/>
            </p:cNvSpPr>
            <p:nvPr/>
          </p:nvSpPr>
          <p:spPr bwMode="auto">
            <a:xfrm>
              <a:off x="590" y="1440"/>
              <a:ext cx="1283" cy="604"/>
            </a:xfrm>
            <a:prstGeom prst="rect">
              <a:avLst/>
            </a:prstGeom>
            <a:noFill/>
            <a:ln w="9525">
              <a:noFill/>
              <a:miter lim="800000"/>
            </a:ln>
          </p:spPr>
          <p:txBody>
            <a:bodyPr lIns="92075" tIns="46038" rIns="92075" bIns="46038">
              <a:spAutoFit/>
            </a:bodyPr>
            <a:lstStyle/>
            <a:p>
              <a:pPr algn="ctr" eaLnBrk="0" hangingPunct="0"/>
              <a:r>
                <a:rPr lang="zh-CN" altLang="en-US" sz="1400" b="1">
                  <a:solidFill>
                    <a:srgbClr val="33CC33"/>
                  </a:solidFill>
                  <a:latin typeface="宋体" panose="02010600030101010101" pitchFamily="2" charset="-122"/>
                </a:rPr>
                <a:t>错误</a:t>
              </a:r>
              <a:endParaRPr lang="zh-CN" altLang="en-US" sz="1400" b="1">
                <a:solidFill>
                  <a:srgbClr val="33CC33"/>
                </a:solidFill>
                <a:latin typeface="宋体" panose="02010600030101010101" pitchFamily="2" charset="-122"/>
              </a:endParaRPr>
            </a:p>
            <a:p>
              <a:pPr algn="ctr" eaLnBrk="0" hangingPunct="0"/>
              <a:r>
                <a:rPr lang="zh-CN" altLang="en-US" sz="1400" b="1">
                  <a:solidFill>
                    <a:srgbClr val="33CC33"/>
                  </a:solidFill>
                  <a:latin typeface="宋体" panose="02010600030101010101" pitchFamily="2" charset="-122"/>
                </a:rPr>
                <a:t>成绩清单</a:t>
              </a:r>
              <a:endParaRPr lang="zh-CN" altLang="en-US" sz="1400" b="1">
                <a:solidFill>
                  <a:srgbClr val="33CC33"/>
                </a:solidFill>
                <a:latin typeface="宋体" panose="02010600030101010101" pitchFamily="2" charset="-122"/>
              </a:endParaRPr>
            </a:p>
          </p:txBody>
        </p:sp>
        <p:sp>
          <p:nvSpPr>
            <p:cNvPr id="7224" name="Line 43"/>
            <p:cNvSpPr>
              <a:spLocks noChangeShapeType="1"/>
            </p:cNvSpPr>
            <p:nvPr/>
          </p:nvSpPr>
          <p:spPr bwMode="auto">
            <a:xfrm>
              <a:off x="2592" y="1392"/>
              <a:ext cx="384" cy="384"/>
            </a:xfrm>
            <a:prstGeom prst="line">
              <a:avLst/>
            </a:prstGeom>
            <a:noFill/>
            <a:ln w="25400">
              <a:solidFill>
                <a:schemeClr val="tx1"/>
              </a:solidFill>
              <a:round/>
              <a:headEnd type="none" w="sm" len="sm"/>
              <a:tailEnd type="stealth" w="med" len="lg"/>
            </a:ln>
          </p:spPr>
          <p:txBody>
            <a:bodyPr wrap="none" anchor="ctr"/>
            <a:lstStyle/>
            <a:p>
              <a:endParaRPr lang="zh-CN" altLang="en-US"/>
            </a:p>
          </p:txBody>
        </p:sp>
      </p:grpSp>
      <p:grpSp>
        <p:nvGrpSpPr>
          <p:cNvPr id="7" name="Group 47"/>
          <p:cNvGrpSpPr/>
          <p:nvPr/>
        </p:nvGrpSpPr>
        <p:grpSpPr bwMode="auto">
          <a:xfrm>
            <a:off x="7280275" y="381000"/>
            <a:ext cx="1558925" cy="1847850"/>
            <a:chOff x="3760" y="432"/>
            <a:chExt cx="2048" cy="2160"/>
          </a:xfrm>
        </p:grpSpPr>
        <p:sp>
          <p:nvSpPr>
            <p:cNvPr id="7208" name="Oval 7"/>
            <p:cNvSpPr>
              <a:spLocks noChangeArrowheads="1"/>
            </p:cNvSpPr>
            <p:nvPr/>
          </p:nvSpPr>
          <p:spPr bwMode="auto">
            <a:xfrm>
              <a:off x="3760" y="528"/>
              <a:ext cx="1184" cy="1056"/>
            </a:xfrm>
            <a:prstGeom prst="ellipse">
              <a:avLst/>
            </a:prstGeom>
            <a:solidFill>
              <a:schemeClr val="accent1"/>
            </a:solidFill>
            <a:ln w="25400">
              <a:solidFill>
                <a:schemeClr val="tx1"/>
              </a:solidFill>
              <a:round/>
            </a:ln>
          </p:spPr>
          <p:txBody>
            <a:bodyPr wrap="none" anchor="ctr"/>
            <a:lstStyle/>
            <a:p>
              <a:endParaRPr lang="zh-CN" altLang="en-US"/>
            </a:p>
          </p:txBody>
        </p:sp>
        <p:sp>
          <p:nvSpPr>
            <p:cNvPr id="7209" name="Rectangle 8"/>
            <p:cNvSpPr>
              <a:spLocks noChangeArrowheads="1"/>
            </p:cNvSpPr>
            <p:nvPr/>
          </p:nvSpPr>
          <p:spPr bwMode="auto">
            <a:xfrm>
              <a:off x="3839" y="768"/>
              <a:ext cx="1007" cy="605"/>
            </a:xfrm>
            <a:prstGeom prst="rect">
              <a:avLst/>
            </a:prstGeom>
            <a:noFill/>
            <a:ln w="9525">
              <a:noFill/>
              <a:miter lim="800000"/>
            </a:ln>
          </p:spPr>
          <p:txBody>
            <a:bodyPr lIns="92075" tIns="46038" rIns="92075" bIns="46038">
              <a:spAutoFit/>
            </a:bodyPr>
            <a:lstStyle/>
            <a:p>
              <a:pPr algn="ctr" eaLnBrk="0" hangingPunct="0"/>
              <a:r>
                <a:rPr lang="zh-CN" altLang="en-US" sz="1400" b="1">
                  <a:latin typeface="宋体" panose="02010600030101010101" pitchFamily="2" charset="-122"/>
                </a:rPr>
                <a:t>审定</a:t>
              </a:r>
              <a:endParaRPr lang="zh-CN" altLang="en-US" sz="1400" b="1">
                <a:latin typeface="宋体" panose="02010600030101010101" pitchFamily="2" charset="-122"/>
              </a:endParaRPr>
            </a:p>
            <a:p>
              <a:pPr algn="ctr" eaLnBrk="0" hangingPunct="0"/>
              <a:r>
                <a:rPr lang="zh-CN" altLang="en-US" sz="1400" b="1">
                  <a:latin typeface="宋体" panose="02010600030101010101" pitchFamily="2" charset="-122"/>
                </a:rPr>
                <a:t>合格者</a:t>
              </a:r>
              <a:endParaRPr lang="zh-CN" altLang="en-US" sz="1400" b="1">
                <a:latin typeface="宋体" panose="02010600030101010101" pitchFamily="2" charset="-122"/>
              </a:endParaRPr>
            </a:p>
          </p:txBody>
        </p:sp>
        <p:sp>
          <p:nvSpPr>
            <p:cNvPr id="7210" name="Rectangle 9"/>
            <p:cNvSpPr>
              <a:spLocks noChangeArrowheads="1"/>
            </p:cNvSpPr>
            <p:nvPr/>
          </p:nvSpPr>
          <p:spPr bwMode="auto">
            <a:xfrm>
              <a:off x="4110" y="480"/>
              <a:ext cx="592" cy="357"/>
            </a:xfrm>
            <a:prstGeom prst="rect">
              <a:avLst/>
            </a:prstGeom>
            <a:noFill/>
            <a:ln w="9525">
              <a:noFill/>
              <a:miter lim="800000"/>
            </a:ln>
          </p:spPr>
          <p:txBody>
            <a:bodyPr wrap="none" lIns="92075" tIns="46038" rIns="92075" bIns="46038">
              <a:spAutoFit/>
            </a:bodyPr>
            <a:lstStyle/>
            <a:p>
              <a:pPr eaLnBrk="0" hangingPunct="0"/>
              <a:r>
                <a:rPr lang="en-US" altLang="zh-CN" sz="1400" b="1">
                  <a:latin typeface="宋体" panose="02010600030101010101" pitchFamily="2" charset="-122"/>
                </a:rPr>
                <a:t>2.2</a:t>
              </a:r>
              <a:endParaRPr lang="en-US" altLang="zh-CN" sz="1400" b="1">
                <a:latin typeface="宋体" panose="02010600030101010101" pitchFamily="2" charset="-122"/>
              </a:endParaRPr>
            </a:p>
          </p:txBody>
        </p:sp>
        <p:sp>
          <p:nvSpPr>
            <p:cNvPr id="7211" name="Line 11"/>
            <p:cNvSpPr>
              <a:spLocks noChangeShapeType="1"/>
            </p:cNvSpPr>
            <p:nvPr/>
          </p:nvSpPr>
          <p:spPr bwMode="auto">
            <a:xfrm flipV="1">
              <a:off x="4368" y="1584"/>
              <a:ext cx="0" cy="1008"/>
            </a:xfrm>
            <a:prstGeom prst="line">
              <a:avLst/>
            </a:prstGeom>
            <a:noFill/>
            <a:ln w="25400">
              <a:solidFill>
                <a:schemeClr val="tx1"/>
              </a:solidFill>
              <a:round/>
              <a:headEnd type="triangle" w="med" len="med"/>
              <a:tailEnd type="none" w="med" len="lg"/>
            </a:ln>
          </p:spPr>
          <p:txBody>
            <a:bodyPr wrap="none" anchor="ctr"/>
            <a:lstStyle/>
            <a:p>
              <a:endParaRPr lang="zh-CN" altLang="en-US"/>
            </a:p>
          </p:txBody>
        </p:sp>
        <p:sp>
          <p:nvSpPr>
            <p:cNvPr id="7212" name="Line 28"/>
            <p:cNvSpPr>
              <a:spLocks noChangeShapeType="1"/>
            </p:cNvSpPr>
            <p:nvPr/>
          </p:nvSpPr>
          <p:spPr bwMode="auto">
            <a:xfrm flipH="1" flipV="1">
              <a:off x="4960" y="1104"/>
              <a:ext cx="800" cy="0"/>
            </a:xfrm>
            <a:prstGeom prst="line">
              <a:avLst/>
            </a:prstGeom>
            <a:noFill/>
            <a:ln w="25400">
              <a:solidFill>
                <a:schemeClr val="tx1"/>
              </a:solidFill>
              <a:round/>
              <a:tailEnd type="triangle" w="med" len="med"/>
            </a:ln>
          </p:spPr>
          <p:txBody>
            <a:bodyPr wrap="none" anchor="ctr"/>
            <a:lstStyle/>
            <a:p>
              <a:endParaRPr lang="zh-CN" altLang="en-US"/>
            </a:p>
          </p:txBody>
        </p:sp>
        <p:sp>
          <p:nvSpPr>
            <p:cNvPr id="7213" name="Rectangle 33"/>
            <p:cNvSpPr>
              <a:spLocks noChangeArrowheads="1"/>
            </p:cNvSpPr>
            <p:nvPr/>
          </p:nvSpPr>
          <p:spPr bwMode="auto">
            <a:xfrm>
              <a:off x="4990" y="432"/>
              <a:ext cx="818" cy="605"/>
            </a:xfrm>
            <a:prstGeom prst="rect">
              <a:avLst/>
            </a:prstGeom>
            <a:noFill/>
            <a:ln w="9525">
              <a:noFill/>
              <a:miter lim="800000"/>
            </a:ln>
          </p:spPr>
          <p:txBody>
            <a:bodyPr lIns="92075" tIns="46038" rIns="92075" bIns="46038">
              <a:spAutoFit/>
            </a:bodyPr>
            <a:lstStyle/>
            <a:p>
              <a:pPr eaLnBrk="0" hangingPunct="0"/>
              <a:r>
                <a:rPr lang="zh-CN" altLang="en-US" sz="1400" b="1">
                  <a:solidFill>
                    <a:srgbClr val="0033CC"/>
                  </a:solidFill>
                  <a:latin typeface="宋体" panose="02010600030101010101" pitchFamily="2" charset="-122"/>
                </a:rPr>
                <a:t>合格</a:t>
              </a:r>
              <a:endParaRPr lang="zh-CN" altLang="en-US" sz="1400" b="1">
                <a:solidFill>
                  <a:srgbClr val="0033CC"/>
                </a:solidFill>
                <a:latin typeface="宋体" panose="02010600030101010101" pitchFamily="2" charset="-122"/>
              </a:endParaRPr>
            </a:p>
            <a:p>
              <a:pPr eaLnBrk="0" hangingPunct="0"/>
              <a:r>
                <a:rPr lang="zh-CN" altLang="en-US" sz="1400" b="1">
                  <a:solidFill>
                    <a:srgbClr val="0033CC"/>
                  </a:solidFill>
                  <a:latin typeface="宋体" panose="02010600030101010101" pitchFamily="2" charset="-122"/>
                </a:rPr>
                <a:t>标准</a:t>
              </a:r>
              <a:endParaRPr lang="zh-CN" altLang="en-US" sz="1400" b="1">
                <a:solidFill>
                  <a:srgbClr val="0033CC"/>
                </a:solidFill>
                <a:latin typeface="宋体" panose="02010600030101010101" pitchFamily="2" charset="-122"/>
              </a:endParaRPr>
            </a:p>
          </p:txBody>
        </p:sp>
        <p:sp>
          <p:nvSpPr>
            <p:cNvPr id="7214" name="Rectangle 44"/>
            <p:cNvSpPr>
              <a:spLocks noChangeArrowheads="1"/>
            </p:cNvSpPr>
            <p:nvPr/>
          </p:nvSpPr>
          <p:spPr bwMode="auto">
            <a:xfrm>
              <a:off x="4321" y="1582"/>
              <a:ext cx="1280" cy="605"/>
            </a:xfrm>
            <a:prstGeom prst="rect">
              <a:avLst/>
            </a:prstGeom>
            <a:noFill/>
            <a:ln w="9525">
              <a:noFill/>
              <a:miter lim="800000"/>
            </a:ln>
          </p:spPr>
          <p:txBody>
            <a:bodyPr lIns="92075" tIns="46038" rIns="92075" bIns="46038">
              <a:spAutoFit/>
            </a:bodyPr>
            <a:lstStyle/>
            <a:p>
              <a:pPr algn="ctr" eaLnBrk="0" hangingPunct="0"/>
              <a:r>
                <a:rPr lang="zh-CN" altLang="en-US" sz="1400" b="1">
                  <a:latin typeface="宋体" panose="02010600030101010101" pitchFamily="2" charset="-122"/>
                </a:rPr>
                <a:t>经审定的</a:t>
              </a:r>
              <a:endParaRPr lang="zh-CN" altLang="en-US" sz="1400" b="1">
                <a:latin typeface="宋体" panose="02010600030101010101" pitchFamily="2" charset="-122"/>
              </a:endParaRPr>
            </a:p>
            <a:p>
              <a:pPr algn="ctr" eaLnBrk="0" hangingPunct="0"/>
              <a:r>
                <a:rPr lang="zh-CN" altLang="en-US" sz="1400" b="1">
                  <a:latin typeface="宋体" panose="02010600030101010101" pitchFamily="2" charset="-122"/>
                </a:rPr>
                <a:t>成绩清单</a:t>
              </a:r>
              <a:endParaRPr lang="zh-CN" altLang="en-US" sz="1400" b="1">
                <a:latin typeface="宋体" panose="02010600030101010101" pitchFamily="2" charset="-122"/>
              </a:endParaRPr>
            </a:p>
          </p:txBody>
        </p:sp>
      </p:grpSp>
      <p:sp>
        <p:nvSpPr>
          <p:cNvPr id="7176" name="Oval 54"/>
          <p:cNvSpPr>
            <a:spLocks noChangeArrowheads="1"/>
          </p:cNvSpPr>
          <p:nvPr/>
        </p:nvSpPr>
        <p:spPr bwMode="auto">
          <a:xfrm>
            <a:off x="698500" y="3746500"/>
            <a:ext cx="908050" cy="866775"/>
          </a:xfrm>
          <a:prstGeom prst="ellipse">
            <a:avLst/>
          </a:prstGeom>
          <a:solidFill>
            <a:schemeClr val="accent1"/>
          </a:solidFill>
          <a:ln w="25400">
            <a:solidFill>
              <a:schemeClr val="tx1"/>
            </a:solidFill>
            <a:round/>
          </a:ln>
        </p:spPr>
        <p:txBody>
          <a:bodyPr wrap="none" anchor="ctr"/>
          <a:lstStyle/>
          <a:p>
            <a:endParaRPr lang="zh-CN" altLang="en-US"/>
          </a:p>
        </p:txBody>
      </p:sp>
      <p:sp>
        <p:nvSpPr>
          <p:cNvPr id="7177" name="Rectangle 68"/>
          <p:cNvSpPr>
            <a:spLocks noChangeArrowheads="1"/>
          </p:cNvSpPr>
          <p:nvPr/>
        </p:nvSpPr>
        <p:spPr bwMode="auto">
          <a:xfrm>
            <a:off x="6400800" y="4343400"/>
            <a:ext cx="895350" cy="304800"/>
          </a:xfrm>
          <a:prstGeom prst="rect">
            <a:avLst/>
          </a:prstGeom>
          <a:noFill/>
          <a:ln w="9525">
            <a:noFill/>
            <a:miter lim="800000"/>
          </a:ln>
        </p:spPr>
        <p:txBody>
          <a:bodyPr wrap="none" lIns="92075" tIns="46038" rIns="92075" bIns="46038">
            <a:spAutoFit/>
          </a:bodyPr>
          <a:lstStyle/>
          <a:p>
            <a:pPr eaLnBrk="0" hangingPunct="0"/>
            <a:r>
              <a:rPr lang="zh-CN" altLang="en-US" sz="1400" b="1">
                <a:solidFill>
                  <a:srgbClr val="FF3300"/>
                </a:solidFill>
                <a:latin typeface="宋体" panose="02010600030101010101" pitchFamily="2" charset="-122"/>
              </a:rPr>
              <a:t>考生名册</a:t>
            </a:r>
            <a:endParaRPr lang="zh-CN" altLang="en-US" sz="1400" b="1">
              <a:solidFill>
                <a:srgbClr val="FF3300"/>
              </a:solidFill>
              <a:latin typeface="宋体" panose="02010600030101010101" pitchFamily="2" charset="-122"/>
            </a:endParaRPr>
          </a:p>
        </p:txBody>
      </p:sp>
      <p:grpSp>
        <p:nvGrpSpPr>
          <p:cNvPr id="8" name="Group 78"/>
          <p:cNvGrpSpPr/>
          <p:nvPr/>
        </p:nvGrpSpPr>
        <p:grpSpPr bwMode="auto">
          <a:xfrm>
            <a:off x="6400800" y="4343400"/>
            <a:ext cx="908050" cy="288925"/>
            <a:chOff x="418" y="3658"/>
            <a:chExt cx="572" cy="182"/>
          </a:xfrm>
        </p:grpSpPr>
        <p:sp>
          <p:nvSpPr>
            <p:cNvPr id="8225" name="Line 69"/>
            <p:cNvSpPr>
              <a:spLocks noChangeShapeType="1"/>
            </p:cNvSpPr>
            <p:nvPr/>
          </p:nvSpPr>
          <p:spPr bwMode="auto">
            <a:xfrm>
              <a:off x="418" y="3658"/>
              <a:ext cx="572" cy="0"/>
            </a:xfrm>
            <a:prstGeom prst="line">
              <a:avLst/>
            </a:prstGeom>
            <a:noFill/>
            <a:ln w="12700">
              <a:solidFill>
                <a:schemeClr val="tx1"/>
              </a:solidFill>
              <a:round/>
              <a:headEnd type="none" w="sm" len="sm"/>
              <a:tailEnd type="none" w="sm" len="sm"/>
            </a:ln>
            <a:effectLst>
              <a:outerShdw dist="107763" dir="2700000" algn="ctr" rotWithShape="0">
                <a:schemeClr val="bg2"/>
              </a:outerShdw>
            </a:effectLst>
          </p:spPr>
          <p:txBody>
            <a:bodyPr/>
            <a:lstStyle/>
            <a:p>
              <a:pPr>
                <a:defRPr/>
              </a:pPr>
              <a:endParaRPr lang="zh-CN" altLang="en-US"/>
            </a:p>
          </p:txBody>
        </p:sp>
        <p:sp>
          <p:nvSpPr>
            <p:cNvPr id="8226" name="Line 70"/>
            <p:cNvSpPr>
              <a:spLocks noChangeShapeType="1"/>
            </p:cNvSpPr>
            <p:nvPr/>
          </p:nvSpPr>
          <p:spPr bwMode="auto">
            <a:xfrm>
              <a:off x="440" y="3840"/>
              <a:ext cx="550" cy="0"/>
            </a:xfrm>
            <a:prstGeom prst="line">
              <a:avLst/>
            </a:prstGeom>
            <a:noFill/>
            <a:ln w="12700">
              <a:solidFill>
                <a:schemeClr val="tx1"/>
              </a:solidFill>
              <a:round/>
              <a:headEnd type="none" w="sm" len="sm"/>
              <a:tailEnd type="none" w="sm" len="sm"/>
            </a:ln>
            <a:effectLst>
              <a:outerShdw dist="107763" dir="2700000" algn="ctr" rotWithShape="0">
                <a:schemeClr val="bg2"/>
              </a:outerShdw>
            </a:effectLst>
          </p:spPr>
          <p:txBody>
            <a:bodyPr/>
            <a:lstStyle/>
            <a:p>
              <a:pPr>
                <a:defRPr/>
              </a:pPr>
              <a:endParaRPr lang="zh-CN" altLang="en-US"/>
            </a:p>
          </p:txBody>
        </p:sp>
      </p:grpSp>
      <p:grpSp>
        <p:nvGrpSpPr>
          <p:cNvPr id="9" name="组合 74"/>
          <p:cNvGrpSpPr/>
          <p:nvPr/>
        </p:nvGrpSpPr>
        <p:grpSpPr bwMode="auto">
          <a:xfrm>
            <a:off x="0" y="3286125"/>
            <a:ext cx="4121150" cy="2743200"/>
            <a:chOff x="0" y="3286124"/>
            <a:chExt cx="4121150" cy="2743183"/>
          </a:xfrm>
        </p:grpSpPr>
        <p:grpSp>
          <p:nvGrpSpPr>
            <p:cNvPr id="10" name="组合 73"/>
            <p:cNvGrpSpPr/>
            <p:nvPr/>
          </p:nvGrpSpPr>
          <p:grpSpPr bwMode="auto">
            <a:xfrm>
              <a:off x="0" y="3286124"/>
              <a:ext cx="4121150" cy="2743183"/>
              <a:chOff x="0" y="3286124"/>
              <a:chExt cx="4121150" cy="2743183"/>
            </a:xfrm>
          </p:grpSpPr>
          <p:sp>
            <p:nvSpPr>
              <p:cNvPr id="7186" name="Line 72"/>
              <p:cNvSpPr>
                <a:spLocks noChangeShapeType="1"/>
              </p:cNvSpPr>
              <p:nvPr/>
            </p:nvSpPr>
            <p:spPr bwMode="auto">
              <a:xfrm flipV="1">
                <a:off x="0" y="4202461"/>
                <a:ext cx="733425" cy="0"/>
              </a:xfrm>
              <a:prstGeom prst="line">
                <a:avLst/>
              </a:prstGeom>
              <a:noFill/>
              <a:ln w="25400">
                <a:solidFill>
                  <a:schemeClr val="tx1"/>
                </a:solidFill>
                <a:round/>
                <a:headEnd type="triangle" w="med" len="med"/>
                <a:tailEnd type="none" w="med" len="lg"/>
              </a:ln>
            </p:spPr>
            <p:txBody>
              <a:bodyPr wrap="none" anchor="ctr"/>
              <a:lstStyle/>
              <a:p>
                <a:endParaRPr lang="zh-CN" altLang="en-US"/>
              </a:p>
            </p:txBody>
          </p:sp>
          <p:grpSp>
            <p:nvGrpSpPr>
              <p:cNvPr id="11" name="组合 72"/>
              <p:cNvGrpSpPr/>
              <p:nvPr/>
            </p:nvGrpSpPr>
            <p:grpSpPr bwMode="auto">
              <a:xfrm>
                <a:off x="0" y="3286124"/>
                <a:ext cx="4121150" cy="2743183"/>
                <a:chOff x="0" y="3279792"/>
                <a:chExt cx="4121150" cy="2743183"/>
              </a:xfrm>
            </p:grpSpPr>
            <p:sp>
              <p:nvSpPr>
                <p:cNvPr id="7188" name="Oval 62"/>
                <p:cNvSpPr>
                  <a:spLocks noChangeArrowheads="1"/>
                </p:cNvSpPr>
                <p:nvPr/>
              </p:nvSpPr>
              <p:spPr bwMode="auto">
                <a:xfrm>
                  <a:off x="2409825" y="3673475"/>
                  <a:ext cx="896938" cy="868363"/>
                </a:xfrm>
                <a:prstGeom prst="ellipse">
                  <a:avLst/>
                </a:prstGeom>
                <a:solidFill>
                  <a:schemeClr val="accent1"/>
                </a:solidFill>
                <a:ln w="25400">
                  <a:solidFill>
                    <a:schemeClr val="tx1"/>
                  </a:solidFill>
                  <a:round/>
                </a:ln>
              </p:spPr>
              <p:txBody>
                <a:bodyPr wrap="none" anchor="ctr"/>
                <a:lstStyle/>
                <a:p>
                  <a:endParaRPr lang="zh-CN" altLang="en-US"/>
                </a:p>
              </p:txBody>
            </p:sp>
            <p:sp>
              <p:nvSpPr>
                <p:cNvPr id="7189" name="Oval 75"/>
                <p:cNvSpPr>
                  <a:spLocks noChangeArrowheads="1"/>
                </p:cNvSpPr>
                <p:nvPr/>
              </p:nvSpPr>
              <p:spPr bwMode="auto">
                <a:xfrm>
                  <a:off x="2409825" y="5156200"/>
                  <a:ext cx="896938" cy="866775"/>
                </a:xfrm>
                <a:prstGeom prst="ellipse">
                  <a:avLst/>
                </a:prstGeom>
                <a:solidFill>
                  <a:schemeClr val="accent1"/>
                </a:solidFill>
                <a:ln w="25400">
                  <a:solidFill>
                    <a:schemeClr val="tx1"/>
                  </a:solidFill>
                  <a:round/>
                </a:ln>
              </p:spPr>
              <p:txBody>
                <a:bodyPr wrap="none" anchor="ctr"/>
                <a:lstStyle/>
                <a:p>
                  <a:endParaRPr lang="zh-CN" altLang="en-US"/>
                </a:p>
              </p:txBody>
            </p:sp>
            <p:grpSp>
              <p:nvGrpSpPr>
                <p:cNvPr id="12" name="组合 71"/>
                <p:cNvGrpSpPr/>
                <p:nvPr/>
              </p:nvGrpSpPr>
              <p:grpSpPr bwMode="auto">
                <a:xfrm>
                  <a:off x="0" y="3279792"/>
                  <a:ext cx="4121150" cy="2649538"/>
                  <a:chOff x="0" y="3276600"/>
                  <a:chExt cx="4121150" cy="2649538"/>
                </a:xfrm>
              </p:grpSpPr>
              <p:sp>
                <p:nvSpPr>
                  <p:cNvPr id="7191" name="Rectangle 55"/>
                  <p:cNvSpPr>
                    <a:spLocks noChangeArrowheads="1"/>
                  </p:cNvSpPr>
                  <p:nvPr/>
                </p:nvSpPr>
                <p:spPr bwMode="auto">
                  <a:xfrm>
                    <a:off x="733425" y="3963988"/>
                    <a:ext cx="873125" cy="517525"/>
                  </a:xfrm>
                  <a:prstGeom prst="rect">
                    <a:avLst/>
                  </a:prstGeom>
                  <a:noFill/>
                  <a:ln w="9525">
                    <a:noFill/>
                    <a:miter lim="800000"/>
                  </a:ln>
                </p:spPr>
                <p:txBody>
                  <a:bodyPr lIns="92075" tIns="46038" rIns="92075" bIns="46038">
                    <a:spAutoFit/>
                  </a:bodyPr>
                  <a:lstStyle/>
                  <a:p>
                    <a:pPr algn="ctr" eaLnBrk="0" hangingPunct="0"/>
                    <a:r>
                      <a:rPr lang="zh-CN" altLang="en-US" sz="1400" b="1">
                        <a:latin typeface="宋体" panose="02010600030101010101" pitchFamily="2" charset="-122"/>
                      </a:rPr>
                      <a:t>检查</a:t>
                    </a:r>
                    <a:endParaRPr lang="zh-CN" altLang="en-US" sz="1400" b="1">
                      <a:latin typeface="宋体" panose="02010600030101010101" pitchFamily="2" charset="-122"/>
                    </a:endParaRPr>
                  </a:p>
                  <a:p>
                    <a:pPr algn="ctr" eaLnBrk="0" hangingPunct="0"/>
                    <a:r>
                      <a:rPr lang="zh-CN" altLang="en-US" sz="1400" b="1">
                        <a:latin typeface="宋体" panose="02010600030101010101" pitchFamily="2" charset="-122"/>
                      </a:rPr>
                      <a:t>报名单</a:t>
                    </a:r>
                    <a:endParaRPr lang="zh-CN" altLang="en-US" sz="1400" b="1">
                      <a:latin typeface="宋体" panose="02010600030101010101" pitchFamily="2" charset="-122"/>
                    </a:endParaRPr>
                  </a:p>
                </p:txBody>
              </p:sp>
              <p:sp>
                <p:nvSpPr>
                  <p:cNvPr id="7192" name="Line 56"/>
                  <p:cNvSpPr>
                    <a:spLocks noChangeShapeType="1"/>
                  </p:cNvSpPr>
                  <p:nvPr/>
                </p:nvSpPr>
                <p:spPr bwMode="auto">
                  <a:xfrm>
                    <a:off x="0" y="3384550"/>
                    <a:ext cx="873125" cy="469900"/>
                  </a:xfrm>
                  <a:prstGeom prst="line">
                    <a:avLst/>
                  </a:prstGeom>
                  <a:noFill/>
                  <a:ln w="25400">
                    <a:solidFill>
                      <a:schemeClr val="tx1"/>
                    </a:solidFill>
                    <a:round/>
                    <a:headEnd type="none" w="sm" len="sm"/>
                    <a:tailEnd type="stealth" w="med" len="lg"/>
                  </a:ln>
                </p:spPr>
                <p:txBody>
                  <a:bodyPr wrap="none" anchor="ctr"/>
                  <a:lstStyle/>
                  <a:p>
                    <a:endParaRPr lang="zh-CN" altLang="en-US"/>
                  </a:p>
                </p:txBody>
              </p:sp>
              <p:sp>
                <p:nvSpPr>
                  <p:cNvPr id="7193" name="Line 57"/>
                  <p:cNvSpPr>
                    <a:spLocks noChangeShapeType="1"/>
                  </p:cNvSpPr>
                  <p:nvPr/>
                </p:nvSpPr>
                <p:spPr bwMode="auto">
                  <a:xfrm flipH="1" flipV="1">
                    <a:off x="1606550" y="4179888"/>
                    <a:ext cx="838200" cy="0"/>
                  </a:xfrm>
                  <a:prstGeom prst="line">
                    <a:avLst/>
                  </a:prstGeom>
                  <a:noFill/>
                  <a:ln w="25400">
                    <a:solidFill>
                      <a:schemeClr val="tx1"/>
                    </a:solidFill>
                    <a:round/>
                    <a:headEnd type="triangle" w="med" len="med"/>
                    <a:tailEnd type="none" w="med" len="lg"/>
                  </a:ln>
                </p:spPr>
                <p:txBody>
                  <a:bodyPr wrap="none" anchor="ctr"/>
                  <a:lstStyle/>
                  <a:p>
                    <a:endParaRPr lang="zh-CN" altLang="en-US"/>
                  </a:p>
                </p:txBody>
              </p:sp>
              <p:sp>
                <p:nvSpPr>
                  <p:cNvPr id="7194" name="Rectangle 58"/>
                  <p:cNvSpPr>
                    <a:spLocks noChangeArrowheads="1"/>
                  </p:cNvSpPr>
                  <p:nvPr/>
                </p:nvSpPr>
                <p:spPr bwMode="auto">
                  <a:xfrm>
                    <a:off x="314325" y="3276600"/>
                    <a:ext cx="908050" cy="304800"/>
                  </a:xfrm>
                  <a:prstGeom prst="rect">
                    <a:avLst/>
                  </a:prstGeom>
                  <a:noFill/>
                  <a:ln w="9525">
                    <a:noFill/>
                    <a:miter lim="800000"/>
                  </a:ln>
                </p:spPr>
                <p:txBody>
                  <a:bodyPr lIns="92075" tIns="46038" rIns="92075" bIns="46038">
                    <a:spAutoFit/>
                  </a:bodyPr>
                  <a:lstStyle/>
                  <a:p>
                    <a:pPr eaLnBrk="0" hangingPunct="0"/>
                    <a:r>
                      <a:rPr lang="zh-CN" altLang="en-US" sz="1400" b="1">
                        <a:solidFill>
                          <a:srgbClr val="0033CC"/>
                        </a:solidFill>
                        <a:latin typeface="宋体" panose="02010600030101010101" pitchFamily="2" charset="-122"/>
                      </a:rPr>
                      <a:t>报名单</a:t>
                    </a:r>
                    <a:endParaRPr lang="zh-CN" altLang="en-US" sz="1400" b="1">
                      <a:solidFill>
                        <a:srgbClr val="0033CC"/>
                      </a:solidFill>
                      <a:latin typeface="宋体" panose="02010600030101010101" pitchFamily="2" charset="-122"/>
                    </a:endParaRPr>
                  </a:p>
                </p:txBody>
              </p:sp>
              <p:sp>
                <p:nvSpPr>
                  <p:cNvPr id="7195" name="Rectangle 59"/>
                  <p:cNvSpPr>
                    <a:spLocks noChangeArrowheads="1"/>
                  </p:cNvSpPr>
                  <p:nvPr/>
                </p:nvSpPr>
                <p:spPr bwMode="auto">
                  <a:xfrm>
                    <a:off x="3387725" y="3838575"/>
                    <a:ext cx="733425" cy="304800"/>
                  </a:xfrm>
                  <a:prstGeom prst="rect">
                    <a:avLst/>
                  </a:prstGeom>
                  <a:noFill/>
                  <a:ln w="9525">
                    <a:noFill/>
                    <a:miter lim="800000"/>
                  </a:ln>
                </p:spPr>
                <p:txBody>
                  <a:bodyPr lIns="92075" tIns="46038" rIns="92075" bIns="46038">
                    <a:spAutoFit/>
                  </a:bodyPr>
                  <a:lstStyle/>
                  <a:p>
                    <a:pPr eaLnBrk="0" hangingPunct="0"/>
                    <a:r>
                      <a:rPr lang="zh-CN" altLang="en-US" sz="1400" b="1">
                        <a:solidFill>
                          <a:srgbClr val="33CC33"/>
                        </a:solidFill>
                        <a:latin typeface="宋体" panose="02010600030101010101" pitchFamily="2" charset="-122"/>
                      </a:rPr>
                      <a:t>准考证</a:t>
                    </a:r>
                    <a:endParaRPr lang="zh-CN" altLang="en-US" sz="1400" b="1">
                      <a:solidFill>
                        <a:srgbClr val="33CC33"/>
                      </a:solidFill>
                      <a:latin typeface="宋体" panose="02010600030101010101" pitchFamily="2" charset="-122"/>
                    </a:endParaRPr>
                  </a:p>
                </p:txBody>
              </p:sp>
              <p:sp>
                <p:nvSpPr>
                  <p:cNvPr id="7196" name="Rectangle 61"/>
                  <p:cNvSpPr>
                    <a:spLocks noChangeArrowheads="1"/>
                  </p:cNvSpPr>
                  <p:nvPr/>
                </p:nvSpPr>
                <p:spPr bwMode="auto">
                  <a:xfrm>
                    <a:off x="942975" y="3709988"/>
                    <a:ext cx="450850" cy="304800"/>
                  </a:xfrm>
                  <a:prstGeom prst="rect">
                    <a:avLst/>
                  </a:prstGeom>
                  <a:noFill/>
                  <a:ln w="9525">
                    <a:noFill/>
                    <a:miter lim="800000"/>
                  </a:ln>
                </p:spPr>
                <p:txBody>
                  <a:bodyPr wrap="none" lIns="92075" tIns="46038" rIns="92075" bIns="46038">
                    <a:spAutoFit/>
                  </a:bodyPr>
                  <a:lstStyle/>
                  <a:p>
                    <a:pPr eaLnBrk="0" hangingPunct="0"/>
                    <a:r>
                      <a:rPr lang="en-US" altLang="zh-CN" sz="1400" b="1">
                        <a:latin typeface="宋体" panose="02010600030101010101" pitchFamily="2" charset="-122"/>
                      </a:rPr>
                      <a:t>1.1</a:t>
                    </a:r>
                    <a:endParaRPr lang="en-US" altLang="zh-CN" sz="1400" b="1">
                      <a:latin typeface="宋体" panose="02010600030101010101" pitchFamily="2" charset="-122"/>
                    </a:endParaRPr>
                  </a:p>
                </p:txBody>
              </p:sp>
              <p:sp>
                <p:nvSpPr>
                  <p:cNvPr id="7197" name="Rectangle 63"/>
                  <p:cNvSpPr>
                    <a:spLocks noChangeArrowheads="1"/>
                  </p:cNvSpPr>
                  <p:nvPr/>
                </p:nvSpPr>
                <p:spPr bwMode="auto">
                  <a:xfrm>
                    <a:off x="2536825" y="3963988"/>
                    <a:ext cx="735013" cy="517525"/>
                  </a:xfrm>
                  <a:prstGeom prst="rect">
                    <a:avLst/>
                  </a:prstGeom>
                  <a:noFill/>
                  <a:ln w="9525">
                    <a:noFill/>
                    <a:miter lim="800000"/>
                  </a:ln>
                </p:spPr>
                <p:txBody>
                  <a:bodyPr lIns="92075" tIns="46038" rIns="92075" bIns="46038">
                    <a:spAutoFit/>
                  </a:bodyPr>
                  <a:lstStyle/>
                  <a:p>
                    <a:pPr algn="ctr" eaLnBrk="0" hangingPunct="0"/>
                    <a:r>
                      <a:rPr lang="zh-CN" altLang="en-US" sz="1400" b="1">
                        <a:latin typeface="宋体" panose="02010600030101010101" pitchFamily="2" charset="-122"/>
                      </a:rPr>
                      <a:t>编准考证号</a:t>
                    </a:r>
                    <a:endParaRPr lang="zh-CN" altLang="en-US" sz="1400" b="1">
                      <a:latin typeface="宋体" panose="02010600030101010101" pitchFamily="2" charset="-122"/>
                    </a:endParaRPr>
                  </a:p>
                </p:txBody>
              </p:sp>
              <p:sp>
                <p:nvSpPr>
                  <p:cNvPr id="7198" name="Rectangle 64"/>
                  <p:cNvSpPr>
                    <a:spLocks noChangeArrowheads="1"/>
                  </p:cNvSpPr>
                  <p:nvPr/>
                </p:nvSpPr>
                <p:spPr bwMode="auto">
                  <a:xfrm>
                    <a:off x="2665413" y="3692512"/>
                    <a:ext cx="450850" cy="304800"/>
                  </a:xfrm>
                  <a:prstGeom prst="rect">
                    <a:avLst/>
                  </a:prstGeom>
                  <a:noFill/>
                  <a:ln w="9525">
                    <a:noFill/>
                    <a:miter lim="800000"/>
                  </a:ln>
                </p:spPr>
                <p:txBody>
                  <a:bodyPr wrap="none" lIns="92075" tIns="46038" rIns="92075" bIns="46038">
                    <a:spAutoFit/>
                  </a:bodyPr>
                  <a:lstStyle/>
                  <a:p>
                    <a:pPr eaLnBrk="0" hangingPunct="0"/>
                    <a:r>
                      <a:rPr lang="en-US" altLang="zh-CN" sz="1400" b="1">
                        <a:latin typeface="宋体" panose="02010600030101010101" pitchFamily="2" charset="-122"/>
                      </a:rPr>
                      <a:t>1.2</a:t>
                    </a:r>
                    <a:endParaRPr lang="en-US" altLang="zh-CN" sz="1400" b="1">
                      <a:latin typeface="宋体" panose="02010600030101010101" pitchFamily="2" charset="-122"/>
                    </a:endParaRPr>
                  </a:p>
                </p:txBody>
              </p:sp>
              <p:sp>
                <p:nvSpPr>
                  <p:cNvPr id="7199" name="Line 65"/>
                  <p:cNvSpPr>
                    <a:spLocks noChangeShapeType="1"/>
                  </p:cNvSpPr>
                  <p:nvPr/>
                </p:nvSpPr>
                <p:spPr bwMode="auto">
                  <a:xfrm flipH="1">
                    <a:off x="1292225" y="5518150"/>
                    <a:ext cx="1117600" cy="252413"/>
                  </a:xfrm>
                  <a:prstGeom prst="line">
                    <a:avLst/>
                  </a:prstGeom>
                  <a:noFill/>
                  <a:ln w="25400">
                    <a:solidFill>
                      <a:schemeClr val="tx1"/>
                    </a:solidFill>
                    <a:round/>
                    <a:headEnd type="none" w="sm" len="sm"/>
                    <a:tailEnd type="stealth" w="med" len="lg"/>
                  </a:ln>
                </p:spPr>
                <p:txBody>
                  <a:bodyPr wrap="none" anchor="ctr"/>
                  <a:lstStyle/>
                  <a:p>
                    <a:endParaRPr lang="zh-CN" altLang="en-US"/>
                  </a:p>
                </p:txBody>
              </p:sp>
              <p:sp>
                <p:nvSpPr>
                  <p:cNvPr id="7200" name="Line 66"/>
                  <p:cNvSpPr>
                    <a:spLocks noChangeShapeType="1"/>
                  </p:cNvSpPr>
                  <p:nvPr/>
                </p:nvSpPr>
                <p:spPr bwMode="auto">
                  <a:xfrm flipV="1">
                    <a:off x="2828925" y="4541838"/>
                    <a:ext cx="0" cy="614362"/>
                  </a:xfrm>
                  <a:prstGeom prst="line">
                    <a:avLst/>
                  </a:prstGeom>
                  <a:noFill/>
                  <a:ln w="25400">
                    <a:solidFill>
                      <a:schemeClr val="tx1"/>
                    </a:solidFill>
                    <a:round/>
                    <a:headEnd type="triangle" w="med" len="med"/>
                    <a:tailEnd type="none" w="med" len="lg"/>
                  </a:ln>
                </p:spPr>
                <p:txBody>
                  <a:bodyPr wrap="none" anchor="ctr"/>
                  <a:lstStyle/>
                  <a:p>
                    <a:endParaRPr lang="zh-CN" altLang="en-US"/>
                  </a:p>
                </p:txBody>
              </p:sp>
              <p:sp>
                <p:nvSpPr>
                  <p:cNvPr id="7201" name="Rectangle 67"/>
                  <p:cNvSpPr>
                    <a:spLocks noChangeArrowheads="1"/>
                  </p:cNvSpPr>
                  <p:nvPr/>
                </p:nvSpPr>
                <p:spPr bwMode="auto">
                  <a:xfrm>
                    <a:off x="0" y="3633790"/>
                    <a:ext cx="873125" cy="517525"/>
                  </a:xfrm>
                  <a:prstGeom prst="rect">
                    <a:avLst/>
                  </a:prstGeom>
                  <a:noFill/>
                  <a:ln w="9525">
                    <a:noFill/>
                    <a:miter lim="800000"/>
                  </a:ln>
                </p:spPr>
                <p:txBody>
                  <a:bodyPr lIns="92075" tIns="46038" rIns="92075" bIns="46038">
                    <a:spAutoFit/>
                  </a:bodyPr>
                  <a:lstStyle/>
                  <a:p>
                    <a:pPr eaLnBrk="0" hangingPunct="0"/>
                    <a:r>
                      <a:rPr lang="zh-CN" altLang="en-US" sz="1400" b="1">
                        <a:latin typeface="宋体" panose="02010600030101010101" pitchFamily="2" charset="-122"/>
                      </a:rPr>
                      <a:t>不合格</a:t>
                    </a:r>
                    <a:endParaRPr lang="zh-CN" altLang="en-US" sz="1400" b="1">
                      <a:latin typeface="宋体" panose="02010600030101010101" pitchFamily="2" charset="-122"/>
                    </a:endParaRPr>
                  </a:p>
                  <a:p>
                    <a:pPr eaLnBrk="0" hangingPunct="0"/>
                    <a:r>
                      <a:rPr lang="zh-CN" altLang="en-US" sz="1400" b="1">
                        <a:latin typeface="宋体" panose="02010600030101010101" pitchFamily="2" charset="-122"/>
                      </a:rPr>
                      <a:t>报名单</a:t>
                    </a:r>
                    <a:endParaRPr lang="zh-CN" altLang="en-US" sz="1400" b="1">
                      <a:latin typeface="宋体" panose="02010600030101010101" pitchFamily="2" charset="-122"/>
                    </a:endParaRPr>
                  </a:p>
                </p:txBody>
              </p:sp>
              <p:sp>
                <p:nvSpPr>
                  <p:cNvPr id="7202" name="Rectangle 71"/>
                  <p:cNvSpPr>
                    <a:spLocks noChangeArrowheads="1"/>
                  </p:cNvSpPr>
                  <p:nvPr/>
                </p:nvSpPr>
                <p:spPr bwMode="auto">
                  <a:xfrm>
                    <a:off x="1219200" y="5334000"/>
                    <a:ext cx="908050" cy="304800"/>
                  </a:xfrm>
                  <a:prstGeom prst="rect">
                    <a:avLst/>
                  </a:prstGeom>
                  <a:noFill/>
                  <a:ln w="9525">
                    <a:noFill/>
                    <a:miter lim="800000"/>
                  </a:ln>
                </p:spPr>
                <p:txBody>
                  <a:bodyPr lIns="92075" tIns="46038" rIns="92075" bIns="46038">
                    <a:spAutoFit/>
                  </a:bodyPr>
                  <a:lstStyle/>
                  <a:p>
                    <a:pPr eaLnBrk="0" hangingPunct="0"/>
                    <a:r>
                      <a:rPr lang="zh-CN" altLang="en-US" sz="1400" b="1">
                        <a:solidFill>
                          <a:srgbClr val="33CC33"/>
                        </a:solidFill>
                        <a:latin typeface="宋体" panose="02010600030101010101" pitchFamily="2" charset="-122"/>
                      </a:rPr>
                      <a:t>考生名单</a:t>
                    </a:r>
                    <a:endParaRPr lang="zh-CN" altLang="en-US" sz="1400" b="1">
                      <a:solidFill>
                        <a:srgbClr val="33CC33"/>
                      </a:solidFill>
                      <a:latin typeface="宋体" panose="02010600030101010101" pitchFamily="2" charset="-122"/>
                    </a:endParaRPr>
                  </a:p>
                </p:txBody>
              </p:sp>
              <p:sp>
                <p:nvSpPr>
                  <p:cNvPr id="7203" name="Rectangle 73"/>
                  <p:cNvSpPr>
                    <a:spLocks noChangeArrowheads="1"/>
                  </p:cNvSpPr>
                  <p:nvPr/>
                </p:nvSpPr>
                <p:spPr bwMode="auto">
                  <a:xfrm>
                    <a:off x="1606550" y="3600450"/>
                    <a:ext cx="803275" cy="517525"/>
                  </a:xfrm>
                  <a:prstGeom prst="rect">
                    <a:avLst/>
                  </a:prstGeom>
                  <a:noFill/>
                  <a:ln w="9525">
                    <a:noFill/>
                    <a:miter lim="800000"/>
                  </a:ln>
                </p:spPr>
                <p:txBody>
                  <a:bodyPr lIns="92075" tIns="46038" rIns="92075" bIns="46038">
                    <a:spAutoFit/>
                  </a:bodyPr>
                  <a:lstStyle/>
                  <a:p>
                    <a:pPr algn="ctr" eaLnBrk="0" hangingPunct="0"/>
                    <a:r>
                      <a:rPr lang="zh-CN" altLang="en-US" sz="1400" b="1">
                        <a:latin typeface="宋体" panose="02010600030101010101" pitchFamily="2" charset="-122"/>
                      </a:rPr>
                      <a:t>合格</a:t>
                    </a:r>
                    <a:endParaRPr lang="zh-CN" altLang="en-US" sz="1400" b="1">
                      <a:latin typeface="宋体" panose="02010600030101010101" pitchFamily="2" charset="-122"/>
                    </a:endParaRPr>
                  </a:p>
                  <a:p>
                    <a:pPr algn="ctr" eaLnBrk="0" hangingPunct="0"/>
                    <a:r>
                      <a:rPr lang="zh-CN" altLang="en-US" sz="1400" b="1">
                        <a:latin typeface="宋体" panose="02010600030101010101" pitchFamily="2" charset="-122"/>
                      </a:rPr>
                      <a:t>报名单</a:t>
                    </a:r>
                    <a:endParaRPr lang="zh-CN" altLang="en-US" sz="1400" b="1">
                      <a:latin typeface="宋体" panose="02010600030101010101" pitchFamily="2" charset="-122"/>
                    </a:endParaRPr>
                  </a:p>
                </p:txBody>
              </p:sp>
              <p:sp>
                <p:nvSpPr>
                  <p:cNvPr id="7204" name="Rectangle 76"/>
                  <p:cNvSpPr>
                    <a:spLocks noChangeArrowheads="1"/>
                  </p:cNvSpPr>
                  <p:nvPr/>
                </p:nvSpPr>
                <p:spPr bwMode="auto">
                  <a:xfrm>
                    <a:off x="2514600" y="5408613"/>
                    <a:ext cx="733425" cy="517525"/>
                  </a:xfrm>
                  <a:prstGeom prst="rect">
                    <a:avLst/>
                  </a:prstGeom>
                  <a:noFill/>
                  <a:ln w="9525">
                    <a:noFill/>
                    <a:miter lim="800000"/>
                  </a:ln>
                </p:spPr>
                <p:txBody>
                  <a:bodyPr lIns="92075" tIns="46038" rIns="92075" bIns="46038">
                    <a:spAutoFit/>
                  </a:bodyPr>
                  <a:lstStyle/>
                  <a:p>
                    <a:pPr algn="ctr" eaLnBrk="0" hangingPunct="0"/>
                    <a:r>
                      <a:rPr lang="zh-CN" altLang="en-US" sz="1400" b="1">
                        <a:latin typeface="宋体" panose="02010600030101010101" pitchFamily="2" charset="-122"/>
                      </a:rPr>
                      <a:t>登记</a:t>
                    </a:r>
                    <a:endParaRPr lang="zh-CN" altLang="en-US" sz="1400" b="1">
                      <a:latin typeface="宋体" panose="02010600030101010101" pitchFamily="2" charset="-122"/>
                    </a:endParaRPr>
                  </a:p>
                  <a:p>
                    <a:pPr algn="ctr" eaLnBrk="0" hangingPunct="0"/>
                    <a:r>
                      <a:rPr lang="zh-CN" altLang="en-US" sz="1400" b="1">
                        <a:latin typeface="宋体" panose="02010600030101010101" pitchFamily="2" charset="-122"/>
                      </a:rPr>
                      <a:t>考生</a:t>
                    </a:r>
                    <a:endParaRPr lang="zh-CN" altLang="en-US" sz="1400" b="1">
                      <a:latin typeface="宋体" panose="02010600030101010101" pitchFamily="2" charset="-122"/>
                    </a:endParaRPr>
                  </a:p>
                </p:txBody>
              </p:sp>
              <p:sp>
                <p:nvSpPr>
                  <p:cNvPr id="7205" name="Rectangle 77"/>
                  <p:cNvSpPr>
                    <a:spLocks noChangeArrowheads="1"/>
                  </p:cNvSpPr>
                  <p:nvPr/>
                </p:nvSpPr>
                <p:spPr bwMode="auto">
                  <a:xfrm>
                    <a:off x="2665413" y="5192710"/>
                    <a:ext cx="450850" cy="304800"/>
                  </a:xfrm>
                  <a:prstGeom prst="rect">
                    <a:avLst/>
                  </a:prstGeom>
                  <a:noFill/>
                  <a:ln w="9525">
                    <a:noFill/>
                    <a:miter lim="800000"/>
                  </a:ln>
                </p:spPr>
                <p:txBody>
                  <a:bodyPr wrap="none" lIns="92075" tIns="46038" rIns="92075" bIns="46038">
                    <a:spAutoFit/>
                  </a:bodyPr>
                  <a:lstStyle/>
                  <a:p>
                    <a:pPr eaLnBrk="0" hangingPunct="0"/>
                    <a:r>
                      <a:rPr lang="en-US" altLang="zh-CN" sz="1400" b="1">
                        <a:latin typeface="宋体" panose="02010600030101010101" pitchFamily="2" charset="-122"/>
                      </a:rPr>
                      <a:t>1.3</a:t>
                    </a:r>
                    <a:endParaRPr lang="en-US" altLang="zh-CN" sz="1400" b="1">
                      <a:latin typeface="宋体" panose="02010600030101010101" pitchFamily="2" charset="-122"/>
                    </a:endParaRPr>
                  </a:p>
                </p:txBody>
              </p:sp>
            </p:grpSp>
          </p:grpSp>
        </p:grpSp>
        <p:sp>
          <p:nvSpPr>
            <p:cNvPr id="7185" name="Line 74"/>
            <p:cNvSpPr>
              <a:spLocks noChangeShapeType="1"/>
            </p:cNvSpPr>
            <p:nvPr/>
          </p:nvSpPr>
          <p:spPr bwMode="auto">
            <a:xfrm flipH="1" flipV="1">
              <a:off x="3282950" y="4179888"/>
              <a:ext cx="838200" cy="0"/>
            </a:xfrm>
            <a:prstGeom prst="line">
              <a:avLst/>
            </a:prstGeom>
            <a:noFill/>
            <a:ln w="25400">
              <a:solidFill>
                <a:schemeClr val="tx1"/>
              </a:solidFill>
              <a:round/>
              <a:headEnd type="triangle" w="med" len="med"/>
              <a:tailEnd type="none" w="med" len="lg"/>
            </a:ln>
          </p:spPr>
          <p:txBody>
            <a:bodyPr wrap="none" anchor="ctr"/>
            <a:lstStyle/>
            <a:p>
              <a:endParaRPr lang="zh-CN" altLang="en-US"/>
            </a:p>
          </p:txBody>
        </p:sp>
      </p:grpSp>
      <p:sp>
        <p:nvSpPr>
          <p:cNvPr id="7180" name="Line 79"/>
          <p:cNvSpPr>
            <a:spLocks noChangeShapeType="1"/>
          </p:cNvSpPr>
          <p:nvPr/>
        </p:nvSpPr>
        <p:spPr bwMode="auto">
          <a:xfrm flipV="1">
            <a:off x="3286116" y="4648199"/>
            <a:ext cx="3495684" cy="923940"/>
          </a:xfrm>
          <a:prstGeom prst="line">
            <a:avLst/>
          </a:prstGeom>
          <a:noFill/>
          <a:ln w="38100">
            <a:solidFill>
              <a:schemeClr val="tx1"/>
            </a:solidFill>
            <a:round/>
            <a:tailEnd type="triangle" w="med" len="med"/>
          </a:ln>
        </p:spPr>
        <p:txBody>
          <a:bodyPr/>
          <a:lstStyle/>
          <a:p>
            <a:endParaRPr lang="zh-CN" altLang="en-US"/>
          </a:p>
        </p:txBody>
      </p:sp>
      <p:sp>
        <p:nvSpPr>
          <p:cNvPr id="7181" name="Line 80"/>
          <p:cNvSpPr>
            <a:spLocks noChangeShapeType="1"/>
          </p:cNvSpPr>
          <p:nvPr/>
        </p:nvSpPr>
        <p:spPr bwMode="auto">
          <a:xfrm flipH="1" flipV="1">
            <a:off x="6172200" y="3048000"/>
            <a:ext cx="533400" cy="1295400"/>
          </a:xfrm>
          <a:prstGeom prst="line">
            <a:avLst/>
          </a:prstGeom>
          <a:noFill/>
          <a:ln w="38100">
            <a:solidFill>
              <a:schemeClr val="tx1"/>
            </a:solidFill>
            <a:round/>
            <a:tailEnd type="triangle" w="med" len="med"/>
          </a:ln>
        </p:spPr>
        <p:txBody>
          <a:bodyPr/>
          <a:lstStyle/>
          <a:p>
            <a:endParaRPr lang="zh-CN" altLang="en-US"/>
          </a:p>
        </p:txBody>
      </p:sp>
      <p:sp>
        <p:nvSpPr>
          <p:cNvPr id="7182" name="Line 81"/>
          <p:cNvSpPr>
            <a:spLocks noChangeShapeType="1"/>
          </p:cNvSpPr>
          <p:nvPr/>
        </p:nvSpPr>
        <p:spPr bwMode="auto">
          <a:xfrm flipV="1">
            <a:off x="6934200" y="3124200"/>
            <a:ext cx="609600" cy="1219200"/>
          </a:xfrm>
          <a:prstGeom prst="line">
            <a:avLst/>
          </a:prstGeom>
          <a:noFill/>
          <a:ln w="38100">
            <a:solidFill>
              <a:schemeClr val="tx1"/>
            </a:solidFill>
            <a:round/>
            <a:tailEnd type="triangle" w="med" len="med"/>
          </a:ln>
        </p:spPr>
        <p:txBody>
          <a:bodyPr/>
          <a:lstStyle/>
          <a:p>
            <a:endParaRPr lang="zh-CN" altLang="en-US"/>
          </a:p>
        </p:txBody>
      </p:sp>
      <p:sp>
        <p:nvSpPr>
          <p:cNvPr id="7183" name="Rectangle 52"/>
          <p:cNvSpPr>
            <a:spLocks noChangeArrowheads="1"/>
          </p:cNvSpPr>
          <p:nvPr/>
        </p:nvSpPr>
        <p:spPr bwMode="auto">
          <a:xfrm>
            <a:off x="4786313" y="6000750"/>
            <a:ext cx="3962400" cy="641350"/>
          </a:xfrm>
          <a:prstGeom prst="rect">
            <a:avLst/>
          </a:prstGeom>
          <a:solidFill>
            <a:srgbClr val="92D050"/>
          </a:solidFill>
          <a:ln w="9525">
            <a:noFill/>
            <a:miter lim="800000"/>
          </a:ln>
        </p:spPr>
        <p:txBody>
          <a:bodyPr lIns="92075" tIns="46038" rIns="92075" bIns="46038">
            <a:spAutoFit/>
          </a:bodyPr>
          <a:lstStyle/>
          <a:p>
            <a:pPr algn="ctr" eaLnBrk="0" hangingPunct="0"/>
            <a:r>
              <a:rPr lang="zh-CN" altLang="en-US" sz="3600" b="1" dirty="0">
                <a:solidFill>
                  <a:schemeClr val="tx2"/>
                </a:solidFill>
                <a:latin typeface="黑体" panose="02010609060101010101" pitchFamily="2" charset="-122"/>
                <a:ea typeface="黑体" panose="02010609060101010101" pitchFamily="2" charset="-122"/>
              </a:rPr>
              <a:t>一层数据流图 </a:t>
            </a:r>
            <a:endParaRPr lang="en-US" altLang="zh-CN" sz="3600" b="1" dirty="0">
              <a:solidFill>
                <a:schemeClr val="tx2"/>
              </a:solidFill>
              <a:latin typeface="黑体" panose="02010609060101010101" pitchFamily="2" charset="-122"/>
              <a:ea typeface="黑体" panose="02010609060101010101" pitchFamily="2" charset="-122"/>
            </a:endParaRP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11"/>
          <p:cNvGrpSpPr/>
          <p:nvPr/>
        </p:nvGrpSpPr>
        <p:grpSpPr bwMode="auto">
          <a:xfrm>
            <a:off x="1071563" y="714356"/>
            <a:ext cx="7429527" cy="5357850"/>
            <a:chOff x="1000100" y="571480"/>
            <a:chExt cx="7572428" cy="5929354"/>
          </a:xfrm>
        </p:grpSpPr>
        <p:graphicFrame>
          <p:nvGraphicFramePr>
            <p:cNvPr id="2" name="图示 1"/>
            <p:cNvGraphicFramePr/>
            <p:nvPr/>
          </p:nvGraphicFramePr>
          <p:xfrm>
            <a:off x="1000100" y="571480"/>
            <a:ext cx="7572428" cy="592935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4" name="组合 10"/>
            <p:cNvGrpSpPr/>
            <p:nvPr/>
          </p:nvGrpSpPr>
          <p:grpSpPr bwMode="auto">
            <a:xfrm>
              <a:off x="1285852" y="3133595"/>
              <a:ext cx="7189764" cy="402662"/>
              <a:chOff x="1285852" y="3133595"/>
              <a:chExt cx="7189764" cy="402662"/>
            </a:xfrm>
          </p:grpSpPr>
          <p:sp>
            <p:nvSpPr>
              <p:cNvPr id="8198" name="TextBox 2"/>
              <p:cNvSpPr txBox="1">
                <a:spLocks noChangeArrowheads="1"/>
              </p:cNvSpPr>
              <p:nvPr/>
            </p:nvSpPr>
            <p:spPr bwMode="auto">
              <a:xfrm>
                <a:off x="1285852" y="3143248"/>
                <a:ext cx="546030" cy="393009"/>
              </a:xfrm>
              <a:prstGeom prst="rect">
                <a:avLst/>
              </a:prstGeom>
              <a:noFill/>
              <a:ln w="9525">
                <a:noFill/>
                <a:miter lim="800000"/>
              </a:ln>
            </p:spPr>
            <p:txBody>
              <a:bodyPr wrap="none">
                <a:spAutoFit/>
              </a:bodyPr>
              <a:lstStyle/>
              <a:p>
                <a:r>
                  <a:rPr lang="en-US" altLang="zh-CN" b="1">
                    <a:latin typeface="宋体" panose="02010600030101010101" pitchFamily="2" charset="-122"/>
                    <a:ea typeface="宋体" panose="02010600030101010101" pitchFamily="2" charset="-122"/>
                  </a:rPr>
                  <a:t>1.1</a:t>
                </a:r>
                <a:endParaRPr lang="zh-CN" altLang="en-US" b="1">
                  <a:latin typeface="宋体" panose="02010600030101010101" pitchFamily="2" charset="-122"/>
                  <a:ea typeface="宋体" panose="02010600030101010101" pitchFamily="2" charset="-122"/>
                </a:endParaRPr>
              </a:p>
            </p:txBody>
          </p:sp>
          <p:sp>
            <p:nvSpPr>
              <p:cNvPr id="8199" name="TextBox 3"/>
              <p:cNvSpPr txBox="1">
                <a:spLocks noChangeArrowheads="1"/>
              </p:cNvSpPr>
              <p:nvPr/>
            </p:nvSpPr>
            <p:spPr bwMode="auto">
              <a:xfrm>
                <a:off x="2155465" y="3143248"/>
                <a:ext cx="546030" cy="393009"/>
              </a:xfrm>
              <a:prstGeom prst="rect">
                <a:avLst/>
              </a:prstGeom>
              <a:noFill/>
              <a:ln w="9525">
                <a:noFill/>
                <a:miter lim="800000"/>
              </a:ln>
            </p:spPr>
            <p:txBody>
              <a:bodyPr wrap="none">
                <a:spAutoFit/>
              </a:bodyPr>
              <a:lstStyle/>
              <a:p>
                <a:r>
                  <a:rPr lang="en-US" altLang="zh-CN" b="1">
                    <a:latin typeface="宋体" panose="02010600030101010101" pitchFamily="2" charset="-122"/>
                    <a:ea typeface="宋体" panose="02010600030101010101" pitchFamily="2" charset="-122"/>
                  </a:rPr>
                  <a:t>1.2</a:t>
                </a:r>
                <a:endParaRPr lang="zh-CN" altLang="en-US" b="1">
                  <a:latin typeface="宋体" panose="02010600030101010101" pitchFamily="2" charset="-122"/>
                  <a:ea typeface="宋体" panose="02010600030101010101" pitchFamily="2" charset="-122"/>
                </a:endParaRPr>
              </a:p>
            </p:txBody>
          </p:sp>
          <p:sp>
            <p:nvSpPr>
              <p:cNvPr id="8200" name="TextBox 4"/>
              <p:cNvSpPr txBox="1">
                <a:spLocks noChangeArrowheads="1"/>
              </p:cNvSpPr>
              <p:nvPr/>
            </p:nvSpPr>
            <p:spPr bwMode="auto">
              <a:xfrm>
                <a:off x="3143240" y="3143248"/>
                <a:ext cx="546030" cy="393009"/>
              </a:xfrm>
              <a:prstGeom prst="rect">
                <a:avLst/>
              </a:prstGeom>
              <a:noFill/>
              <a:ln w="9525">
                <a:noFill/>
                <a:miter lim="800000"/>
              </a:ln>
            </p:spPr>
            <p:txBody>
              <a:bodyPr wrap="none">
                <a:spAutoFit/>
              </a:bodyPr>
              <a:lstStyle/>
              <a:p>
                <a:r>
                  <a:rPr lang="en-US" altLang="zh-CN" b="1">
                    <a:latin typeface="宋体" panose="02010600030101010101" pitchFamily="2" charset="-122"/>
                    <a:ea typeface="宋体" panose="02010600030101010101" pitchFamily="2" charset="-122"/>
                  </a:rPr>
                  <a:t>1.3</a:t>
                </a:r>
                <a:endParaRPr lang="zh-CN" altLang="en-US" b="1">
                  <a:latin typeface="宋体" panose="02010600030101010101" pitchFamily="2" charset="-122"/>
                  <a:ea typeface="宋体" panose="02010600030101010101" pitchFamily="2" charset="-122"/>
                </a:endParaRPr>
              </a:p>
            </p:txBody>
          </p:sp>
          <p:sp>
            <p:nvSpPr>
              <p:cNvPr id="8201" name="TextBox 5"/>
              <p:cNvSpPr txBox="1">
                <a:spLocks noChangeArrowheads="1"/>
              </p:cNvSpPr>
              <p:nvPr/>
            </p:nvSpPr>
            <p:spPr bwMode="auto">
              <a:xfrm>
                <a:off x="4143372" y="3143248"/>
                <a:ext cx="546030" cy="393009"/>
              </a:xfrm>
              <a:prstGeom prst="rect">
                <a:avLst/>
              </a:prstGeom>
              <a:noFill/>
              <a:ln w="9525">
                <a:noFill/>
                <a:miter lim="800000"/>
              </a:ln>
            </p:spPr>
            <p:txBody>
              <a:bodyPr wrap="none">
                <a:spAutoFit/>
              </a:bodyPr>
              <a:lstStyle/>
              <a:p>
                <a:r>
                  <a:rPr lang="en-US" altLang="zh-CN" b="1">
                    <a:latin typeface="宋体" panose="02010600030101010101" pitchFamily="2" charset="-122"/>
                    <a:ea typeface="宋体" panose="02010600030101010101" pitchFamily="2" charset="-122"/>
                  </a:rPr>
                  <a:t>2.1</a:t>
                </a:r>
                <a:endParaRPr lang="zh-CN" altLang="en-US" b="1">
                  <a:latin typeface="宋体" panose="02010600030101010101" pitchFamily="2" charset="-122"/>
                  <a:ea typeface="宋体" panose="02010600030101010101" pitchFamily="2" charset="-122"/>
                </a:endParaRPr>
              </a:p>
            </p:txBody>
          </p:sp>
          <p:sp>
            <p:nvSpPr>
              <p:cNvPr id="8202" name="TextBox 6"/>
              <p:cNvSpPr txBox="1">
                <a:spLocks noChangeArrowheads="1"/>
              </p:cNvSpPr>
              <p:nvPr/>
            </p:nvSpPr>
            <p:spPr bwMode="auto">
              <a:xfrm>
                <a:off x="5072066" y="3143248"/>
                <a:ext cx="546030" cy="393009"/>
              </a:xfrm>
              <a:prstGeom prst="rect">
                <a:avLst/>
              </a:prstGeom>
              <a:noFill/>
              <a:ln w="9525">
                <a:noFill/>
                <a:miter lim="800000"/>
              </a:ln>
            </p:spPr>
            <p:txBody>
              <a:bodyPr wrap="none">
                <a:spAutoFit/>
              </a:bodyPr>
              <a:lstStyle/>
              <a:p>
                <a:r>
                  <a:rPr lang="en-US" altLang="zh-CN" b="1">
                    <a:latin typeface="宋体" panose="02010600030101010101" pitchFamily="2" charset="-122"/>
                    <a:ea typeface="宋体" panose="02010600030101010101" pitchFamily="2" charset="-122"/>
                  </a:rPr>
                  <a:t>2.2</a:t>
                </a:r>
                <a:endParaRPr lang="zh-CN" altLang="en-US" b="1">
                  <a:latin typeface="宋体" panose="02010600030101010101" pitchFamily="2" charset="-122"/>
                  <a:ea typeface="宋体" panose="02010600030101010101" pitchFamily="2" charset="-122"/>
                </a:endParaRPr>
              </a:p>
            </p:txBody>
          </p:sp>
          <p:sp>
            <p:nvSpPr>
              <p:cNvPr id="8203" name="TextBox 7"/>
              <p:cNvSpPr txBox="1">
                <a:spLocks noChangeArrowheads="1"/>
              </p:cNvSpPr>
              <p:nvPr/>
            </p:nvSpPr>
            <p:spPr bwMode="auto">
              <a:xfrm>
                <a:off x="6072197" y="3133595"/>
                <a:ext cx="546030" cy="393009"/>
              </a:xfrm>
              <a:prstGeom prst="rect">
                <a:avLst/>
              </a:prstGeom>
              <a:noFill/>
              <a:ln w="9525">
                <a:noFill/>
                <a:miter lim="800000"/>
              </a:ln>
            </p:spPr>
            <p:txBody>
              <a:bodyPr wrap="none">
                <a:spAutoFit/>
              </a:bodyPr>
              <a:lstStyle/>
              <a:p>
                <a:r>
                  <a:rPr lang="en-US" altLang="zh-CN" b="1">
                    <a:latin typeface="宋体" panose="02010600030101010101" pitchFamily="2" charset="-122"/>
                    <a:ea typeface="宋体" panose="02010600030101010101" pitchFamily="2" charset="-122"/>
                  </a:rPr>
                  <a:t>2.3</a:t>
                </a:r>
                <a:endParaRPr lang="zh-CN" altLang="en-US" b="1">
                  <a:latin typeface="宋体" panose="02010600030101010101" pitchFamily="2" charset="-122"/>
                  <a:ea typeface="宋体" panose="02010600030101010101" pitchFamily="2" charset="-122"/>
                </a:endParaRPr>
              </a:p>
            </p:txBody>
          </p:sp>
          <p:sp>
            <p:nvSpPr>
              <p:cNvPr id="8204" name="TextBox 8"/>
              <p:cNvSpPr txBox="1">
                <a:spLocks noChangeArrowheads="1"/>
              </p:cNvSpPr>
              <p:nvPr/>
            </p:nvSpPr>
            <p:spPr bwMode="auto">
              <a:xfrm>
                <a:off x="6929454" y="3133595"/>
                <a:ext cx="546030" cy="393009"/>
              </a:xfrm>
              <a:prstGeom prst="rect">
                <a:avLst/>
              </a:prstGeom>
              <a:noFill/>
              <a:ln w="9525">
                <a:noFill/>
                <a:miter lim="800000"/>
              </a:ln>
            </p:spPr>
            <p:txBody>
              <a:bodyPr wrap="none">
                <a:spAutoFit/>
              </a:bodyPr>
              <a:lstStyle/>
              <a:p>
                <a:r>
                  <a:rPr lang="en-US" altLang="zh-CN" b="1">
                    <a:latin typeface="宋体" panose="02010600030101010101" pitchFamily="2" charset="-122"/>
                    <a:ea typeface="宋体" panose="02010600030101010101" pitchFamily="2" charset="-122"/>
                  </a:rPr>
                  <a:t>2.4</a:t>
                </a:r>
                <a:endParaRPr lang="zh-CN" altLang="en-US" b="1">
                  <a:latin typeface="宋体" panose="02010600030101010101" pitchFamily="2" charset="-122"/>
                  <a:ea typeface="宋体" panose="02010600030101010101" pitchFamily="2" charset="-122"/>
                </a:endParaRPr>
              </a:p>
            </p:txBody>
          </p:sp>
          <p:sp>
            <p:nvSpPr>
              <p:cNvPr id="8205" name="TextBox 9"/>
              <p:cNvSpPr txBox="1">
                <a:spLocks noChangeArrowheads="1"/>
              </p:cNvSpPr>
              <p:nvPr/>
            </p:nvSpPr>
            <p:spPr bwMode="auto">
              <a:xfrm>
                <a:off x="7929586" y="3133595"/>
                <a:ext cx="546030" cy="393009"/>
              </a:xfrm>
              <a:prstGeom prst="rect">
                <a:avLst/>
              </a:prstGeom>
              <a:noFill/>
              <a:ln w="9525">
                <a:noFill/>
                <a:miter lim="800000"/>
              </a:ln>
            </p:spPr>
            <p:txBody>
              <a:bodyPr wrap="none">
                <a:spAutoFit/>
              </a:bodyPr>
              <a:lstStyle/>
              <a:p>
                <a:r>
                  <a:rPr lang="en-US" altLang="zh-CN" b="1">
                    <a:latin typeface="宋体" panose="02010600030101010101" pitchFamily="2" charset="-122"/>
                    <a:ea typeface="宋体" panose="02010600030101010101" pitchFamily="2" charset="-122"/>
                  </a:rPr>
                  <a:t>2.5</a:t>
                </a:r>
                <a:endParaRPr lang="zh-CN" altLang="en-US" b="1">
                  <a:latin typeface="宋体" panose="02010600030101010101" pitchFamily="2" charset="-122"/>
                  <a:ea typeface="宋体" panose="02010600030101010101" pitchFamily="2" charset="-122"/>
                </a:endParaRPr>
              </a:p>
            </p:txBody>
          </p:sp>
        </p:grpSp>
      </p:grpSp>
      <p:sp>
        <p:nvSpPr>
          <p:cNvPr id="8195" name="TextBox 12"/>
          <p:cNvSpPr txBox="1">
            <a:spLocks noChangeArrowheads="1"/>
          </p:cNvSpPr>
          <p:nvPr/>
        </p:nvSpPr>
        <p:spPr bwMode="auto">
          <a:xfrm>
            <a:off x="2786063" y="6215063"/>
            <a:ext cx="3281668" cy="400110"/>
          </a:xfrm>
          <a:prstGeom prst="rect">
            <a:avLst/>
          </a:prstGeom>
          <a:noFill/>
          <a:ln w="9525">
            <a:noFill/>
            <a:miter lim="800000"/>
          </a:ln>
        </p:spPr>
        <p:txBody>
          <a:bodyPr wrap="none">
            <a:spAutoFit/>
          </a:bodyPr>
          <a:lstStyle/>
          <a:p>
            <a:r>
              <a:rPr lang="zh-CN" altLang="en-US" sz="2000" b="1" dirty="0">
                <a:latin typeface="宋体" panose="02010600030101010101" pitchFamily="2" charset="-122"/>
                <a:ea typeface="宋体" panose="02010600030101010101" pitchFamily="2" charset="-122"/>
              </a:rPr>
              <a:t>考务处理系统的功能模块图</a:t>
            </a:r>
            <a:endParaRPr lang="zh-CN" altLang="en-US" sz="2000" dirty="0">
              <a:latin typeface="宋体" panose="02010600030101010101" pitchFamily="2" charset="-122"/>
              <a:ea typeface="宋体" panose="02010600030101010101" pitchFamily="2" charset="-122"/>
            </a:endParaRP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1714488"/>
            <a:ext cx="8229600" cy="4525963"/>
          </a:xfrm>
        </p:spPr>
        <p:txBody>
          <a:bodyPr/>
          <a:lstStyle/>
          <a:p>
            <a:pPr>
              <a:buNone/>
            </a:pPr>
            <a:r>
              <a:rPr lang="zh-CN" altLang="en-US" dirty="0">
                <a:latin typeface="宋体" panose="02010600030101010101" pitchFamily="2" charset="-122"/>
                <a:ea typeface="宋体" panose="02010600030101010101" pitchFamily="2" charset="-122"/>
              </a:rPr>
              <a:t>关于数据字典的内容请自学</a:t>
            </a:r>
            <a:r>
              <a:rPr lang="en-US" altLang="zh-CN" dirty="0">
                <a:latin typeface="宋体" panose="02010600030101010101" pitchFamily="2" charset="-122"/>
                <a:ea typeface="宋体" panose="02010600030101010101" pitchFamily="2" charset="-122"/>
              </a:rPr>
              <a:t>3.2.4</a:t>
            </a:r>
            <a:r>
              <a:rPr lang="zh-CN" altLang="en-US" dirty="0">
                <a:latin typeface="宋体" panose="02010600030101010101" pitchFamily="2" charset="-122"/>
                <a:ea typeface="宋体" panose="02010600030101010101" pitchFamily="2" charset="-122"/>
              </a:rPr>
              <a:t>节。</a:t>
            </a:r>
            <a:endParaRPr lang="zh-CN" altLang="en-US" dirty="0">
              <a:latin typeface="宋体" panose="02010600030101010101" pitchFamily="2" charset="-122"/>
              <a:ea typeface="宋体" panose="02010600030101010101" pitchFamily="2" charset="-122"/>
            </a:endParaRPr>
          </a:p>
        </p:txBody>
      </p:sp>
      <p:sp>
        <p:nvSpPr>
          <p:cNvPr id="4" name="标题 1"/>
          <p:cNvSpPr txBox="1"/>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marL="0" marR="0" lvl="0" indent="0" algn="ctr" defTabSz="914400" rtl="0" eaLnBrk="1" fontAlgn="base" latinLnBrk="0" hangingPunct="1">
              <a:lnSpc>
                <a:spcPts val="4100"/>
              </a:lnSpc>
              <a:spcBef>
                <a:spcPct val="0"/>
              </a:spcBef>
              <a:spcAft>
                <a:spcPct val="0"/>
              </a:spcAft>
              <a:buClrTx/>
              <a:buSzTx/>
              <a:buFontTx/>
              <a:buNone/>
              <a:defRPr/>
            </a:pPr>
            <a:r>
              <a:rPr kumimoji="0" lang="en-US" altLang="zh-CN" sz="4400" b="1" i="0" u="none" strike="noStrike" kern="0" cap="none" spc="0" normalizeH="0" baseline="0" noProof="0" dirty="0">
                <a:ln>
                  <a:noFill/>
                </a:ln>
                <a:solidFill>
                  <a:schemeClr val="bg1"/>
                </a:solidFill>
                <a:effectLst/>
                <a:uLnTx/>
                <a:uFillTx/>
                <a:latin typeface="+mj-lt"/>
                <a:ea typeface="+mj-ea"/>
                <a:cs typeface="+mj-cs"/>
              </a:rPr>
              <a:t>2.3</a:t>
            </a:r>
            <a:r>
              <a:rPr kumimoji="0" lang="zh-CN" altLang="en-US" sz="4400" b="1" i="0" u="none" strike="noStrike" kern="0" cap="none" spc="0" normalizeH="0" baseline="0" noProof="0" dirty="0">
                <a:ln>
                  <a:noFill/>
                </a:ln>
                <a:solidFill>
                  <a:schemeClr val="bg1"/>
                </a:solidFill>
                <a:effectLst/>
                <a:uLnTx/>
                <a:uFillTx/>
                <a:latin typeface="+mj-lt"/>
                <a:ea typeface="+mj-ea"/>
                <a:cs typeface="+mj-cs"/>
              </a:rPr>
              <a:t>  系统的描述</a:t>
            </a:r>
            <a:br>
              <a:rPr kumimoji="0" lang="en-US" altLang="zh-CN" sz="4400" b="1" i="0" u="none" strike="noStrike" kern="0" cap="none" spc="0" normalizeH="0" baseline="0" noProof="0" dirty="0">
                <a:ln>
                  <a:noFill/>
                </a:ln>
                <a:solidFill>
                  <a:schemeClr val="bg1"/>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mj-ea"/>
                <a:cs typeface="+mj-cs"/>
              </a:rPr>
              <a:t>---</a:t>
            </a:r>
            <a:r>
              <a:rPr kumimoji="0" lang="zh-CN" altLang="en-US" sz="3200" b="1" i="0" u="none" strike="noStrike" kern="0" cap="none" spc="0" normalizeH="0" baseline="0" noProof="0" dirty="0">
                <a:ln>
                  <a:noFill/>
                </a:ln>
                <a:solidFill>
                  <a:schemeClr val="bg1"/>
                </a:solidFill>
                <a:effectLst/>
                <a:uLnTx/>
                <a:uFillTx/>
                <a:latin typeface="+mj-lt"/>
                <a:ea typeface="+mj-ea"/>
                <a:cs typeface="+mj-cs"/>
              </a:rPr>
              <a:t>数据字典</a:t>
            </a:r>
            <a:endParaRPr kumimoji="0" lang="zh-CN" altLang="en-US" sz="32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关于可行性分析报告</a:t>
            </a:r>
            <a:endParaRPr lang="zh-CN" altLang="en-US" dirty="0"/>
          </a:p>
        </p:txBody>
      </p:sp>
      <p:sp>
        <p:nvSpPr>
          <p:cNvPr id="3" name="内容占位符 2"/>
          <p:cNvSpPr>
            <a:spLocks noGrp="1"/>
          </p:cNvSpPr>
          <p:nvPr>
            <p:ph idx="1"/>
          </p:nvPr>
        </p:nvSpPr>
        <p:spPr/>
        <p:txBody>
          <a:bodyPr/>
          <a:lstStyle/>
          <a:p>
            <a:pPr>
              <a:buFont typeface="Arial" panose="020B0604020202020204" pitchFamily="34" charset="0"/>
              <a:buChar char="•"/>
            </a:pPr>
            <a:r>
              <a:rPr lang="zh-CN" altLang="en-US" dirty="0">
                <a:latin typeface="宋体" panose="02010600030101010101" pitchFamily="2" charset="-122"/>
                <a:ea typeface="宋体" panose="02010600030101010101" pitchFamily="2" charset="-122"/>
              </a:rPr>
              <a:t>可行性分析报告是可行性研究阶段的结果。</a:t>
            </a:r>
            <a:endParaRPr lang="en-US" altLang="zh-CN" dirty="0">
              <a:latin typeface="宋体" panose="02010600030101010101" pitchFamily="2" charset="-122"/>
              <a:ea typeface="宋体" panose="02010600030101010101" pitchFamily="2" charset="-122"/>
            </a:endParaRPr>
          </a:p>
          <a:p>
            <a:pPr>
              <a:buFont typeface="Arial" panose="020B0604020202020204" pitchFamily="34" charset="0"/>
              <a:buChar char="•"/>
            </a:pPr>
            <a:r>
              <a:rPr lang="zh-CN" altLang="en-US" dirty="0">
                <a:latin typeface="宋体" panose="02010600030101010101" pitchFamily="2" charset="-122"/>
                <a:ea typeface="宋体" panose="02010600030101010101" pitchFamily="2" charset="-122"/>
              </a:rPr>
              <a:t>可行性分析报告经审批后，方可进行需求分析工作。</a:t>
            </a:r>
            <a:endParaRPr lang="en-US" altLang="zh-CN" dirty="0">
              <a:latin typeface="宋体" panose="02010600030101010101" pitchFamily="2" charset="-122"/>
              <a:ea typeface="宋体" panose="02010600030101010101" pitchFamily="2" charset="-122"/>
            </a:endParaRPr>
          </a:p>
          <a:p>
            <a:pPr>
              <a:buFont typeface="Arial" panose="020B0604020202020204" pitchFamily="34" charset="0"/>
              <a:buChar char="•"/>
            </a:pPr>
            <a:endParaRPr lang="en-US" altLang="zh-CN" dirty="0">
              <a:latin typeface="宋体" panose="02010600030101010101" pitchFamily="2" charset="-122"/>
              <a:ea typeface="宋体" panose="02010600030101010101" pitchFamily="2" charset="-122"/>
            </a:endParaRPr>
          </a:p>
          <a:p>
            <a:pPr>
              <a:buFont typeface="Arial" panose="020B0604020202020204" pitchFamily="34" charset="0"/>
              <a:buChar char="•"/>
            </a:pPr>
            <a:r>
              <a:rPr lang="zh-CN" altLang="en-US" dirty="0">
                <a:latin typeface="宋体" panose="02010600030101010101" pitchFamily="2" charset="-122"/>
                <a:ea typeface="宋体" panose="02010600030101010101" pitchFamily="2" charset="-122"/>
                <a:hlinkClick r:id="rId1" action="ppaction://hlinkfile"/>
              </a:rPr>
              <a:t>可行性分析报告的参考格式</a:t>
            </a:r>
            <a:endParaRPr lang="en-US" altLang="zh-CN" dirty="0">
              <a:latin typeface="宋体" panose="02010600030101010101" pitchFamily="2" charset="-122"/>
              <a:ea typeface="宋体" panose="02010600030101010101" pitchFamily="2" charset="-122"/>
            </a:endParaRPr>
          </a:p>
          <a:p>
            <a:pPr>
              <a:buFont typeface="Arial" panose="020B0604020202020204" pitchFamily="34" charset="0"/>
              <a:buChar char="•"/>
            </a:pPr>
            <a:r>
              <a:rPr lang="zh-CN" altLang="en-US" dirty="0">
                <a:latin typeface="宋体" panose="02010600030101010101" pitchFamily="2" charset="-122"/>
                <a:ea typeface="宋体" panose="02010600030101010101" pitchFamily="2" charset="-122"/>
                <a:hlinkClick r:id="rId2" action="ppaction://hlinkfile"/>
              </a:rPr>
              <a:t>可行性报告参考案例文档</a:t>
            </a:r>
            <a:endParaRPr lang="en-US" altLang="zh-CN" dirty="0">
              <a:latin typeface="宋体" panose="02010600030101010101" pitchFamily="2" charset="-122"/>
              <a:ea typeface="宋体" panose="02010600030101010101" pitchFamily="2" charset="-122"/>
            </a:endParaRPr>
          </a:p>
          <a:p>
            <a:pPr>
              <a:buNone/>
            </a:pPr>
            <a:r>
              <a:rPr lang="en-US" altLang="zh-CN" dirty="0">
                <a:solidFill>
                  <a:srgbClr val="C00000"/>
                </a:solidFill>
                <a:latin typeface="宋体" panose="02010600030101010101" pitchFamily="2" charset="-122"/>
                <a:ea typeface="宋体" panose="02010600030101010101" pitchFamily="2" charset="-122"/>
              </a:rPr>
              <a:t>  </a:t>
            </a:r>
            <a:r>
              <a:rPr lang="zh-CN" altLang="en-US" dirty="0">
                <a:solidFill>
                  <a:srgbClr val="C00000"/>
                </a:solidFill>
                <a:latin typeface="宋体" panose="02010600030101010101" pitchFamily="2" charset="-122"/>
                <a:ea typeface="宋体" panose="02010600030101010101" pitchFamily="2" charset="-122"/>
              </a:rPr>
              <a:t>（在课程资源中给出）</a:t>
            </a:r>
            <a:endParaRPr lang="zh-CN" altLang="en-US" dirty="0">
              <a:solidFill>
                <a:srgbClr val="C00000"/>
              </a:solidFill>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标题 1"/>
          <p:cNvSpPr>
            <a:spLocks noGrp="1"/>
          </p:cNvSpPr>
          <p:nvPr>
            <p:ph type="title"/>
          </p:nvPr>
        </p:nvSpPr>
        <p:spPr/>
        <p:txBody>
          <a:bodyPr/>
          <a:lstStyle/>
          <a:p>
            <a:r>
              <a:rPr lang="zh-CN" altLang="en-US" b="1"/>
              <a:t>本章小结</a:t>
            </a:r>
            <a:endParaRPr lang="zh-CN" altLang="en-US" b="1"/>
          </a:p>
        </p:txBody>
      </p:sp>
      <p:sp>
        <p:nvSpPr>
          <p:cNvPr id="3" name="内容占位符 2"/>
          <p:cNvSpPr>
            <a:spLocks noGrp="1"/>
          </p:cNvSpPr>
          <p:nvPr>
            <p:ph idx="1"/>
          </p:nvPr>
        </p:nvSpPr>
        <p:spPr>
          <a:xfrm>
            <a:off x="611188" y="1700213"/>
            <a:ext cx="8229600" cy="3024187"/>
          </a:xfrm>
        </p:spPr>
        <p:txBody>
          <a:bodyPr/>
          <a:lstStyle/>
          <a:p>
            <a:pPr marL="0" indent="0">
              <a:lnSpc>
                <a:spcPts val="4000"/>
              </a:lnSpc>
              <a:buFont typeface="Arial" panose="020B0604020202020204" pitchFamily="34" charset="0"/>
              <a:buNone/>
              <a:defRPr/>
            </a:pPr>
            <a:r>
              <a:rPr lang="en-US" altLang="zh-CN" sz="2400" dirty="0">
                <a:latin typeface="+mn-ea"/>
              </a:rPr>
              <a:t>1.</a:t>
            </a:r>
            <a:r>
              <a:rPr lang="zh-CN" altLang="en-US" sz="2400" dirty="0">
                <a:latin typeface="+mn-ea"/>
              </a:rPr>
              <a:t>了解可行性研究的必要性，以及如何进行可行性研究</a:t>
            </a:r>
            <a:endParaRPr lang="en-US" altLang="zh-CN" sz="2400" dirty="0">
              <a:latin typeface="+mn-ea"/>
            </a:endParaRPr>
          </a:p>
          <a:p>
            <a:pPr marL="0" indent="0">
              <a:lnSpc>
                <a:spcPts val="4000"/>
              </a:lnSpc>
              <a:buFont typeface="Arial" panose="020B0604020202020204" pitchFamily="34" charset="0"/>
              <a:buNone/>
              <a:defRPr/>
            </a:pPr>
            <a:r>
              <a:rPr lang="en-US" altLang="zh-CN" sz="2400" dirty="0">
                <a:latin typeface="+mn-ea"/>
              </a:rPr>
              <a:t>2.</a:t>
            </a:r>
            <a:r>
              <a:rPr lang="zh-CN" altLang="en-US" sz="2400" dirty="0">
                <a:latin typeface="+mn-ea"/>
              </a:rPr>
              <a:t>学习系统流程图、数据流图</a:t>
            </a:r>
            <a:endParaRPr lang="en-US" altLang="zh-CN" sz="2400" dirty="0">
              <a:latin typeface="+mn-ea"/>
            </a:endParaRPr>
          </a:p>
          <a:p>
            <a:pPr marL="0" indent="0">
              <a:lnSpc>
                <a:spcPts val="4000"/>
              </a:lnSpc>
              <a:buFont typeface="Arial" panose="020B0604020202020204" pitchFamily="34" charset="0"/>
              <a:buNone/>
              <a:defRPr/>
            </a:pPr>
            <a:r>
              <a:rPr lang="en-US" altLang="zh-CN" sz="2400" dirty="0">
                <a:latin typeface="+mn-ea"/>
              </a:rPr>
              <a:t>3.</a:t>
            </a:r>
            <a:r>
              <a:rPr lang="zh-CN" altLang="en-US" sz="2400" dirty="0">
                <a:latin typeface="+mn-ea"/>
              </a:rPr>
              <a:t>自学数据字典的概念、用途及实现</a:t>
            </a:r>
            <a:endParaRPr lang="en-US" altLang="zh-CN" sz="2400" dirty="0">
              <a:latin typeface="+mn-ea"/>
            </a:endParaRPr>
          </a:p>
        </p:txBody>
      </p:sp>
      <p:sp>
        <p:nvSpPr>
          <p:cNvPr id="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2400" dirty="0">
                <a:solidFill>
                  <a:srgbClr val="D9D9D9"/>
                </a:solidFill>
                <a:latin typeface="+mn-ea"/>
                <a:ea typeface="+mn-ea"/>
              </a:rPr>
              <a:t>本章小结</a:t>
            </a:r>
            <a:endParaRPr lang="zh-CN" altLang="en-US" sz="2400" dirty="0">
              <a:solidFill>
                <a:srgbClr val="D9D9D9"/>
              </a:solidFill>
              <a:latin typeface="+mn-ea"/>
              <a:ea typeface="+mn-ea"/>
            </a:endParaRPr>
          </a:p>
        </p:txBody>
      </p:sp>
      <p:sp>
        <p:nvSpPr>
          <p:cNvPr id="7"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endParaRPr lang="zh-CN" altLang="en-US" sz="2400" dirty="0">
              <a:solidFill>
                <a:srgbClr val="D9D9D9"/>
              </a:solidFill>
              <a:latin typeface="+mn-ea"/>
              <a:ea typeface="+mn-ea"/>
            </a:endParaRP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WordArt 3"/>
          <p:cNvSpPr>
            <a:spLocks noChangeArrowheads="1" noChangeShapeType="1" noTextEdit="1"/>
          </p:cNvSpPr>
          <p:nvPr/>
        </p:nvSpPr>
        <p:spPr bwMode="auto">
          <a:xfrm>
            <a:off x="2643174" y="2428868"/>
            <a:ext cx="3214710" cy="1857380"/>
          </a:xfrm>
          <a:prstGeom prst="rect">
            <a:avLst/>
          </a:prstGeom>
        </p:spPr>
        <p:txBody>
          <a:bodyPr wrap="none" fromWordArt="1">
            <a:prstTxWarp prst="textSlantUp">
              <a:avLst>
                <a:gd name="adj" fmla="val 55556"/>
              </a:avLst>
            </a:prstTxWarp>
          </a:bodyPr>
          <a:lstStyle/>
          <a:p>
            <a:pPr algn="ctr"/>
            <a:r>
              <a:rPr lang="zh-CN" altLang="en-US" sz="3600" kern="10" dirty="0">
                <a:ln w="9525">
                  <a:solidFill>
                    <a:srgbClr val="000000"/>
                  </a:solidFill>
                  <a:round/>
                </a:ln>
                <a:solidFill>
                  <a:srgbClr val="FF0000"/>
                </a:solidFill>
                <a:latin typeface="宋体" panose="02010600030101010101" pitchFamily="2" charset="-122"/>
                <a:ea typeface="宋体" panose="02010600030101010101" pitchFamily="2" charset="-122"/>
              </a:rPr>
              <a:t>谢谢！</a:t>
            </a:r>
            <a:endParaRPr lang="zh-CN" altLang="en-US" sz="3600" kern="10" dirty="0">
              <a:ln w="9525">
                <a:solidFill>
                  <a:srgbClr val="000000"/>
                </a:solidFill>
                <a:round/>
              </a:ln>
              <a:solidFill>
                <a:srgbClr val="FF0000"/>
              </a:solidFill>
              <a:latin typeface="宋体" panose="02010600030101010101" pitchFamily="2" charset="-122"/>
              <a:ea typeface="宋体" panose="02010600030101010101" pitchFamily="2" charset="-122"/>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288" y="1662113"/>
            <a:ext cx="8424862" cy="954107"/>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indent="457200" eaLnBrk="1" fontAlgn="auto" hangingPunct="1">
              <a:spcBef>
                <a:spcPts val="0"/>
              </a:spcBef>
              <a:spcAft>
                <a:spcPts val="0"/>
              </a:spcAft>
              <a:defRPr/>
            </a:pPr>
            <a:r>
              <a:rPr lang="zh-CN" altLang="zh-CN" sz="2800" b="1" dirty="0">
                <a:solidFill>
                  <a:srgbClr val="3366FF"/>
                </a:solidFill>
                <a:latin typeface="宋体" panose="02010600030101010101" pitchFamily="2" charset="-122"/>
                <a:ea typeface="宋体" panose="02010600030101010101" pitchFamily="2" charset="-122"/>
              </a:rPr>
              <a:t>可行性研究的</a:t>
            </a:r>
            <a:r>
              <a:rPr lang="zh-CN" altLang="en-US" sz="2800" b="1" dirty="0">
                <a:solidFill>
                  <a:srgbClr val="3366FF"/>
                </a:solidFill>
                <a:latin typeface="宋体" panose="02010600030101010101" pitchFamily="2" charset="-122"/>
                <a:ea typeface="宋体" panose="02010600030101010101" pitchFamily="2" charset="-122"/>
              </a:rPr>
              <a:t>任务：</a:t>
            </a:r>
            <a:r>
              <a:rPr lang="zh-CN" altLang="zh-CN" sz="2800" b="1" dirty="0">
                <a:solidFill>
                  <a:srgbClr val="3366FF"/>
                </a:solidFill>
                <a:latin typeface="宋体" panose="02010600030101010101" pitchFamily="2" charset="-122"/>
                <a:ea typeface="宋体" panose="02010600030101010101" pitchFamily="2" charset="-122"/>
              </a:rPr>
              <a:t>不是解决问题，而是确定问题是否</a:t>
            </a:r>
            <a:r>
              <a:rPr lang="zh-CN" altLang="zh-CN" sz="2800" b="1" u="sng"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值得</a:t>
            </a:r>
            <a:r>
              <a:rPr lang="zh-CN" altLang="zh-CN" sz="2800" b="1" dirty="0">
                <a:solidFill>
                  <a:srgbClr val="3366FF"/>
                </a:solidFill>
                <a:latin typeface="宋体" panose="02010600030101010101" pitchFamily="2" charset="-122"/>
                <a:ea typeface="宋体" panose="02010600030101010101" pitchFamily="2" charset="-122"/>
              </a:rPr>
              <a:t>去解决。</a:t>
            </a:r>
            <a:endParaRPr lang="zh-CN" altLang="en-US" sz="2800" b="1" dirty="0">
              <a:solidFill>
                <a:srgbClr val="3366FF"/>
              </a:solidFill>
              <a:latin typeface="宋体" panose="02010600030101010101" pitchFamily="2" charset="-122"/>
              <a:ea typeface="宋体" panose="02010600030101010101" pitchFamily="2" charset="-122"/>
            </a:endParaRPr>
          </a:p>
        </p:txBody>
      </p:sp>
      <p:sp>
        <p:nvSpPr>
          <p:cNvPr id="2" name="TextBox 1"/>
          <p:cNvSpPr txBox="1"/>
          <p:nvPr/>
        </p:nvSpPr>
        <p:spPr>
          <a:xfrm>
            <a:off x="428596" y="3929066"/>
            <a:ext cx="8358246" cy="1354217"/>
          </a:xfrm>
          <a:prstGeom prst="rect">
            <a:avLst/>
          </a:prstGeom>
          <a:solidFill>
            <a:schemeClr val="accent1">
              <a:lumMod val="90000"/>
              <a:alpha val="36000"/>
            </a:schemeClr>
          </a:solidFill>
        </p:spPr>
        <p:txBody>
          <a:bodyPr wrap="square">
            <a:spAutoFit/>
          </a:bodyPr>
          <a:lstStyle/>
          <a:p>
            <a:pPr marL="447675" indent="-266700" eaLnBrk="1" fontAlgn="auto" hangingPunct="1">
              <a:spcBef>
                <a:spcPts val="0"/>
              </a:spcBef>
              <a:spcAft>
                <a:spcPts val="600"/>
              </a:spcAft>
              <a:buFont typeface="Arial" panose="020B0604020202020204" pitchFamily="34" charset="0"/>
              <a:buChar char="•"/>
              <a:defRPr/>
            </a:pPr>
            <a:r>
              <a:rPr lang="zh-CN" altLang="en-US" sz="2400" dirty="0">
                <a:latin typeface="宋体" panose="02010600030101010101" pitchFamily="2" charset="-122"/>
                <a:ea typeface="宋体" panose="02010600030101010101" pitchFamily="2" charset="-122"/>
              </a:rPr>
              <a:t>首先，进一步分析和澄清</a:t>
            </a:r>
            <a:r>
              <a:rPr lang="zh-CN" altLang="en-US" sz="2400" b="1" dirty="0">
                <a:latin typeface="宋体" panose="02010600030101010101" pitchFamily="2" charset="-122"/>
                <a:ea typeface="宋体" panose="02010600030101010101" pitchFamily="2" charset="-122"/>
              </a:rPr>
              <a:t>问题定义</a:t>
            </a:r>
            <a:endParaRPr lang="en-US" altLang="zh-CN" sz="2400" b="1" dirty="0">
              <a:latin typeface="宋体" panose="02010600030101010101" pitchFamily="2" charset="-122"/>
              <a:ea typeface="宋体" panose="02010600030101010101" pitchFamily="2" charset="-122"/>
            </a:endParaRPr>
          </a:p>
          <a:p>
            <a:pPr marL="447675" indent="-266700" eaLnBrk="1" fontAlgn="auto" hangingPunct="1">
              <a:spcBef>
                <a:spcPts val="0"/>
              </a:spcBef>
              <a:spcAft>
                <a:spcPts val="600"/>
              </a:spcAft>
              <a:buFont typeface="Arial" panose="020B0604020202020204" pitchFamily="34" charset="0"/>
              <a:buChar char="•"/>
              <a:defRPr/>
            </a:pPr>
            <a:r>
              <a:rPr lang="zh-CN" altLang="en-US" sz="2400" dirty="0">
                <a:latin typeface="宋体" panose="02010600030101010101" pitchFamily="2" charset="-122"/>
                <a:ea typeface="宋体" panose="02010600030101010101" pitchFamily="2" charset="-122"/>
              </a:rPr>
              <a:t>然后，分析员应该导出系统的</a:t>
            </a:r>
            <a:r>
              <a:rPr lang="zh-CN" altLang="en-US" sz="2400" b="1" dirty="0">
                <a:latin typeface="宋体" panose="02010600030101010101" pitchFamily="2" charset="-122"/>
                <a:ea typeface="宋体" panose="02010600030101010101" pitchFamily="2" charset="-122"/>
              </a:rPr>
              <a:t>逻辑模型</a:t>
            </a:r>
            <a:endParaRPr lang="en-US" altLang="zh-CN" sz="2400" b="1" dirty="0">
              <a:latin typeface="宋体" panose="02010600030101010101" pitchFamily="2" charset="-122"/>
              <a:ea typeface="宋体" panose="02010600030101010101" pitchFamily="2" charset="-122"/>
            </a:endParaRPr>
          </a:p>
          <a:p>
            <a:pPr marL="447675" indent="-266700" eaLnBrk="1" fontAlgn="auto" hangingPunct="1">
              <a:spcBef>
                <a:spcPts val="0"/>
              </a:spcBef>
              <a:spcAft>
                <a:spcPts val="600"/>
              </a:spcAft>
              <a:buFont typeface="Arial" panose="020B0604020202020204" pitchFamily="34" charset="0"/>
              <a:buChar char="•"/>
              <a:defRPr/>
            </a:pPr>
            <a:r>
              <a:rPr lang="zh-CN" altLang="en-US" sz="2400" dirty="0">
                <a:latin typeface="宋体" panose="02010600030101010101" pitchFamily="2" charset="-122"/>
                <a:ea typeface="宋体" panose="02010600030101010101" pitchFamily="2" charset="-122"/>
              </a:rPr>
              <a:t>最后，探索若干种可供选择的</a:t>
            </a:r>
            <a:r>
              <a:rPr lang="zh-CN" altLang="en-US" sz="2400" b="1" dirty="0">
                <a:latin typeface="宋体" panose="02010600030101010101" pitchFamily="2" charset="-122"/>
                <a:ea typeface="宋体" panose="02010600030101010101" pitchFamily="2" charset="-122"/>
              </a:rPr>
              <a:t>主要解法</a:t>
            </a:r>
            <a:endParaRPr lang="zh-CN" altLang="en-US" sz="2400" b="1" dirty="0">
              <a:latin typeface="宋体" panose="02010600030101010101" pitchFamily="2" charset="-122"/>
              <a:ea typeface="宋体" panose="02010600030101010101" pitchFamily="2" charset="-122"/>
            </a:endParaRPr>
          </a:p>
        </p:txBody>
      </p:sp>
      <p:sp>
        <p:nvSpPr>
          <p:cNvPr id="9" name="TextBox 8"/>
          <p:cNvSpPr txBox="1"/>
          <p:nvPr/>
        </p:nvSpPr>
        <p:spPr>
          <a:xfrm>
            <a:off x="439738" y="3203575"/>
            <a:ext cx="4918080" cy="523220"/>
          </a:xfrm>
          <a:prstGeom prst="rect">
            <a:avLst/>
          </a:prstGeom>
          <a:noFill/>
          <a:ln>
            <a:solidFill>
              <a:schemeClr val="bg1"/>
            </a:solidFill>
          </a:ln>
        </p:spPr>
        <p:style>
          <a:lnRef idx="2">
            <a:schemeClr val="accent5"/>
          </a:lnRef>
          <a:fillRef idx="1">
            <a:schemeClr val="lt1"/>
          </a:fillRef>
          <a:effectRef idx="0">
            <a:schemeClr val="accent5"/>
          </a:effectRef>
          <a:fontRef idx="minor">
            <a:schemeClr val="dk1"/>
          </a:fontRef>
        </p:style>
        <p:txBody>
          <a:bodyPr wrap="square">
            <a:spAutoFit/>
          </a:bodyPr>
          <a:lstStyle/>
          <a:p>
            <a:pPr eaLnBrk="1" fontAlgn="auto" hangingPunct="1">
              <a:spcBef>
                <a:spcPts val="0"/>
              </a:spcBef>
              <a:spcAft>
                <a:spcPts val="0"/>
              </a:spcAft>
              <a:defRPr/>
            </a:pPr>
            <a:r>
              <a:rPr lang="zh-CN" altLang="zh-CN" sz="2800" b="1" dirty="0">
                <a:solidFill>
                  <a:schemeClr val="tx1"/>
                </a:solidFill>
                <a:latin typeface="宋体" panose="02010600030101010101" pitchFamily="2" charset="-122"/>
                <a:ea typeface="宋体" panose="02010600030101010101" pitchFamily="2" charset="-122"/>
              </a:rPr>
              <a:t>可行性研究</a:t>
            </a:r>
            <a:r>
              <a:rPr lang="zh-CN" altLang="en-US" sz="2800" b="1" dirty="0">
                <a:solidFill>
                  <a:schemeClr val="tx1"/>
                </a:solidFill>
                <a:latin typeface="宋体" panose="02010600030101010101" pitchFamily="2" charset="-122"/>
                <a:ea typeface="宋体" panose="02010600030101010101" pitchFamily="2" charset="-122"/>
              </a:rPr>
              <a:t>分析思路：</a:t>
            </a:r>
            <a:endParaRPr lang="zh-CN" altLang="en-US" sz="2800" b="1" dirty="0">
              <a:solidFill>
                <a:schemeClr val="tx1"/>
              </a:solidFill>
              <a:latin typeface="宋体" panose="02010600030101010101" pitchFamily="2" charset="-122"/>
              <a:ea typeface="宋体" panose="02010600030101010101" pitchFamily="2" charset="-122"/>
            </a:endParaRPr>
          </a:p>
        </p:txBody>
      </p:sp>
      <p:sp>
        <p:nvSpPr>
          <p:cNvPr id="12" name="Rectangle 2"/>
          <p:cNvSpPr>
            <a:spLocks noGrp="1" noChangeArrowheads="1"/>
          </p:cNvSpPr>
          <p:nvPr>
            <p:ph type="title"/>
          </p:nvPr>
        </p:nvSpPr>
        <p:spPr>
          <a:xfrm>
            <a:off x="457200" y="211138"/>
            <a:ext cx="8229600" cy="1143000"/>
          </a:xfrm>
        </p:spPr>
        <p:txBody>
          <a:bodyPr/>
          <a:lstStyle/>
          <a:p>
            <a:pPr eaLnBrk="1" hangingPunct="1"/>
            <a:r>
              <a:rPr lang="en-US" altLang="zh-CN" dirty="0">
                <a:solidFill>
                  <a:schemeClr val="bg1"/>
                </a:solidFill>
              </a:rPr>
              <a:t>2.1</a:t>
            </a:r>
            <a:r>
              <a:rPr lang="zh-CN" altLang="en-US" dirty="0">
                <a:solidFill>
                  <a:schemeClr val="bg1"/>
                </a:solidFill>
              </a:rPr>
              <a:t>  可行性研究的任务</a:t>
            </a:r>
            <a:endParaRPr lang="zh-CN" altLang="en-US" dirty="0">
              <a:solidFill>
                <a:schemeClr val="bg1"/>
              </a:solidFill>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750" y="1609715"/>
            <a:ext cx="7889902" cy="52322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eaLnBrk="1" fontAlgn="auto" hangingPunct="1">
              <a:spcBef>
                <a:spcPts val="0"/>
              </a:spcBef>
              <a:spcAft>
                <a:spcPts val="0"/>
              </a:spcAft>
              <a:defRPr/>
            </a:pPr>
            <a:r>
              <a:rPr lang="zh-CN" altLang="zh-CN" sz="2800" b="1" dirty="0">
                <a:solidFill>
                  <a:srgbClr val="3366FF"/>
                </a:solidFill>
                <a:latin typeface="宋体" panose="02010600030101010101" pitchFamily="2" charset="-122"/>
                <a:ea typeface="宋体" panose="02010600030101010101" pitchFamily="2" charset="-122"/>
              </a:rPr>
              <a:t>至少应该从下述</a:t>
            </a:r>
            <a:r>
              <a:rPr lang="en-US" altLang="zh-CN" sz="2800" b="1" dirty="0">
                <a:solidFill>
                  <a:srgbClr val="3366FF"/>
                </a:solidFill>
                <a:latin typeface="宋体" panose="02010600030101010101" pitchFamily="2" charset="-122"/>
                <a:ea typeface="宋体" panose="02010600030101010101" pitchFamily="2" charset="-122"/>
              </a:rPr>
              <a:t>3</a:t>
            </a:r>
            <a:r>
              <a:rPr lang="zh-CN" altLang="zh-CN" sz="2800" b="1" dirty="0">
                <a:solidFill>
                  <a:srgbClr val="3366FF"/>
                </a:solidFill>
                <a:latin typeface="宋体" panose="02010600030101010101" pitchFamily="2" charset="-122"/>
                <a:ea typeface="宋体" panose="02010600030101010101" pitchFamily="2" charset="-122"/>
              </a:rPr>
              <a:t>个方面研究每种解法的可行性</a:t>
            </a:r>
            <a:endParaRPr lang="zh-CN" altLang="en-US" sz="2800" b="1" dirty="0">
              <a:solidFill>
                <a:srgbClr val="3366FF"/>
              </a:solidFill>
              <a:latin typeface="宋体" panose="02010600030101010101" pitchFamily="2" charset="-122"/>
              <a:ea typeface="宋体" panose="02010600030101010101" pitchFamily="2" charset="-122"/>
            </a:endParaRPr>
          </a:p>
        </p:txBody>
      </p:sp>
      <p:graphicFrame>
        <p:nvGraphicFramePr>
          <p:cNvPr id="2" name="图示 1"/>
          <p:cNvGraphicFramePr/>
          <p:nvPr/>
        </p:nvGraphicFramePr>
        <p:xfrm>
          <a:off x="539552" y="2614682"/>
          <a:ext cx="8064896" cy="36004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1" name="Rectangle 2"/>
          <p:cNvSpPr>
            <a:spLocks noGrp="1" noChangeArrowheads="1"/>
          </p:cNvSpPr>
          <p:nvPr>
            <p:ph type="title"/>
          </p:nvPr>
        </p:nvSpPr>
        <p:spPr>
          <a:xfrm>
            <a:off x="457200" y="211138"/>
            <a:ext cx="8229600" cy="1143000"/>
          </a:xfrm>
        </p:spPr>
        <p:txBody>
          <a:bodyPr/>
          <a:lstStyle/>
          <a:p>
            <a:r>
              <a:rPr lang="en-US" altLang="zh-CN" dirty="0">
                <a:solidFill>
                  <a:schemeClr val="bg1"/>
                </a:solidFill>
              </a:rPr>
              <a:t>2.1</a:t>
            </a:r>
            <a:r>
              <a:rPr lang="zh-CN" altLang="en-US" dirty="0">
                <a:solidFill>
                  <a:schemeClr val="bg1"/>
                </a:solidFill>
              </a:rPr>
              <a:t>  可行性研究的任务</a:t>
            </a:r>
            <a:endParaRPr lang="zh-CN" altLang="en-US" dirty="0">
              <a:solidFill>
                <a:schemeClr val="bg1"/>
              </a:solidFill>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noGrp="1"/>
          </p:cNvSpPr>
          <p:nvPr>
            <p:ph type="title"/>
          </p:nvPr>
        </p:nvSpPr>
        <p:spPr>
          <a:xfrm>
            <a:off x="395288" y="214298"/>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dirty="0">
                <a:solidFill>
                  <a:schemeClr val="bg1"/>
                </a:solidFill>
              </a:rPr>
              <a:t>第</a:t>
            </a:r>
            <a:r>
              <a:rPr lang="en-US" altLang="zh-CN" dirty="0">
                <a:solidFill>
                  <a:schemeClr val="bg1"/>
                </a:solidFill>
              </a:rPr>
              <a:t>2</a:t>
            </a:r>
            <a:r>
              <a:rPr lang="zh-CN" altLang="en-US" dirty="0">
                <a:solidFill>
                  <a:schemeClr val="bg1"/>
                </a:solidFill>
              </a:rPr>
              <a:t>章  项目的可行性研究</a:t>
            </a:r>
            <a:endParaRPr lang="es-HN" b="1" dirty="0">
              <a:latin typeface="+mn-ea"/>
              <a:ea typeface="+mn-ea"/>
            </a:endParaRPr>
          </a:p>
        </p:txBody>
      </p:sp>
      <p:sp>
        <p:nvSpPr>
          <p:cNvPr id="5" name="矩形 4"/>
          <p:cNvSpPr/>
          <p:nvPr/>
        </p:nvSpPr>
        <p:spPr>
          <a:xfrm>
            <a:off x="900113" y="1514491"/>
            <a:ext cx="7893050" cy="4271963"/>
          </a:xfrm>
          <a:prstGeom prst="rect">
            <a:avLst/>
          </a:prstGeom>
        </p:spPr>
        <p:txBody>
          <a:bodyPr>
            <a:spAutoFit/>
          </a:bodyPr>
          <a:lstStyle/>
          <a:p>
            <a:pPr eaLnBrk="1" fontAlgn="auto" hangingPunct="1">
              <a:lnSpc>
                <a:spcPct val="120000"/>
              </a:lnSpc>
              <a:spcBef>
                <a:spcPct val="50000"/>
              </a:spcBef>
              <a:spcAft>
                <a:spcPts val="0"/>
              </a:spcAft>
              <a:defRPr/>
            </a:pPr>
            <a:r>
              <a:rPr kumimoji="1" lang="en-US" altLang="zh-CN" sz="2800" b="1" kern="0" dirty="0">
                <a:latin typeface="宋体" panose="02010600030101010101" pitchFamily="2" charset="-122"/>
                <a:ea typeface="宋体" panose="02010600030101010101" pitchFamily="2" charset="-122"/>
              </a:rPr>
              <a:t>2.1 </a:t>
            </a:r>
            <a:r>
              <a:rPr kumimoji="1" lang="zh-CN" altLang="en-US" sz="2800" b="1" kern="0" dirty="0">
                <a:latin typeface="宋体" panose="02010600030101010101" pitchFamily="2" charset="-122"/>
                <a:ea typeface="宋体" panose="02010600030101010101" pitchFamily="2" charset="-122"/>
              </a:rPr>
              <a:t>可行性研究的任务</a:t>
            </a:r>
            <a:endParaRPr kumimoji="1" lang="en-US" altLang="zh-CN" sz="2800" b="1" kern="0" dirty="0">
              <a:latin typeface="宋体" panose="02010600030101010101" pitchFamily="2" charset="-122"/>
              <a:ea typeface="宋体" panose="02010600030101010101" pitchFamily="2" charset="-122"/>
            </a:endParaRPr>
          </a:p>
          <a:p>
            <a:pPr eaLnBrk="1" fontAlgn="auto" hangingPunct="1">
              <a:lnSpc>
                <a:spcPct val="120000"/>
              </a:lnSpc>
              <a:spcBef>
                <a:spcPct val="50000"/>
              </a:spcBef>
              <a:spcAft>
                <a:spcPts val="0"/>
              </a:spcAft>
              <a:defRPr/>
            </a:pPr>
            <a:r>
              <a:rPr kumimoji="1" lang="en-US" altLang="zh-CN" sz="2800" b="1" kern="0" dirty="0">
                <a:solidFill>
                  <a:srgbClr val="C00000"/>
                </a:solidFill>
                <a:latin typeface="宋体" panose="02010600030101010101" pitchFamily="2" charset="-122"/>
                <a:ea typeface="宋体" panose="02010600030101010101" pitchFamily="2" charset="-122"/>
              </a:rPr>
              <a:t>2.2 </a:t>
            </a:r>
            <a:r>
              <a:rPr kumimoji="1" lang="zh-CN" altLang="en-US" sz="2800" b="1" kern="0" dirty="0">
                <a:solidFill>
                  <a:srgbClr val="C00000"/>
                </a:solidFill>
                <a:latin typeface="宋体" panose="02010600030101010101" pitchFamily="2" charset="-122"/>
                <a:ea typeface="宋体" panose="02010600030101010101" pitchFamily="2" charset="-122"/>
              </a:rPr>
              <a:t>可行性研究过程</a:t>
            </a:r>
            <a:endParaRPr kumimoji="1" lang="en-US" altLang="zh-CN" sz="2800" b="1" kern="0" dirty="0">
              <a:solidFill>
                <a:srgbClr val="C00000"/>
              </a:solidFill>
              <a:latin typeface="宋体" panose="02010600030101010101" pitchFamily="2" charset="-122"/>
              <a:ea typeface="宋体" panose="02010600030101010101" pitchFamily="2" charset="-122"/>
            </a:endParaRPr>
          </a:p>
          <a:p>
            <a:pPr eaLnBrk="1" fontAlgn="auto" hangingPunct="1">
              <a:lnSpc>
                <a:spcPct val="120000"/>
              </a:lnSpc>
              <a:spcBef>
                <a:spcPct val="50000"/>
              </a:spcBef>
              <a:spcAft>
                <a:spcPts val="0"/>
              </a:spcAft>
              <a:defRPr/>
            </a:pPr>
            <a:r>
              <a:rPr kumimoji="1" lang="en-US" altLang="zh-CN" sz="2800" b="1" kern="0" dirty="0">
                <a:latin typeface="宋体" panose="02010600030101010101" pitchFamily="2" charset="-122"/>
                <a:ea typeface="宋体" panose="02010600030101010101" pitchFamily="2" charset="-122"/>
              </a:rPr>
              <a:t>2.3 </a:t>
            </a:r>
            <a:r>
              <a:rPr kumimoji="1" lang="zh-CN" altLang="en-US" sz="2800" b="1" kern="0" dirty="0">
                <a:latin typeface="宋体" panose="02010600030101010101" pitchFamily="2" charset="-122"/>
                <a:ea typeface="宋体" panose="02010600030101010101" pitchFamily="2" charset="-122"/>
              </a:rPr>
              <a:t>系统流程图</a:t>
            </a:r>
            <a:endParaRPr kumimoji="1" lang="en-US" altLang="zh-CN" sz="2800" b="1" kern="0" dirty="0">
              <a:latin typeface="宋体" panose="02010600030101010101" pitchFamily="2" charset="-122"/>
              <a:ea typeface="宋体" panose="02010600030101010101" pitchFamily="2" charset="-122"/>
            </a:endParaRPr>
          </a:p>
          <a:p>
            <a:pPr eaLnBrk="1" hangingPunct="1">
              <a:lnSpc>
                <a:spcPct val="120000"/>
              </a:lnSpc>
              <a:spcBef>
                <a:spcPct val="50000"/>
              </a:spcBef>
              <a:defRPr/>
            </a:pPr>
            <a:r>
              <a:rPr kumimoji="1" lang="en-US" altLang="zh-CN" sz="2800" b="1" kern="0" dirty="0">
                <a:latin typeface="宋体" panose="02010600030101010101" pitchFamily="2" charset="-122"/>
                <a:ea typeface="宋体" panose="02010600030101010101" pitchFamily="2" charset="-122"/>
              </a:rPr>
              <a:t>2.4 </a:t>
            </a:r>
            <a:r>
              <a:rPr kumimoji="1" lang="zh-CN" altLang="en-US" sz="2800" b="1" dirty="0">
                <a:latin typeface="宋体" panose="02010600030101010101" pitchFamily="2" charset="-122"/>
                <a:ea typeface="宋体" panose="02010600030101010101" pitchFamily="2" charset="-122"/>
              </a:rPr>
              <a:t>数据流图</a:t>
            </a:r>
            <a:endParaRPr kumimoji="1" lang="en-US" altLang="zh-CN" sz="2800" b="1" dirty="0">
              <a:latin typeface="宋体" panose="02010600030101010101" pitchFamily="2" charset="-122"/>
              <a:ea typeface="宋体" panose="02010600030101010101" pitchFamily="2" charset="-122"/>
            </a:endParaRPr>
          </a:p>
          <a:p>
            <a:pPr eaLnBrk="1" hangingPunct="1">
              <a:lnSpc>
                <a:spcPct val="120000"/>
              </a:lnSpc>
              <a:spcBef>
                <a:spcPct val="50000"/>
              </a:spcBef>
              <a:defRPr/>
            </a:pPr>
            <a:r>
              <a:rPr kumimoji="1" lang="en-US" altLang="zh-CN" sz="2800" b="1" dirty="0">
                <a:latin typeface="宋体" panose="02010600030101010101" pitchFamily="2" charset="-122"/>
                <a:ea typeface="宋体" panose="02010600030101010101" pitchFamily="2" charset="-122"/>
              </a:rPr>
              <a:t>2.5 </a:t>
            </a:r>
            <a:r>
              <a:rPr kumimoji="1" lang="zh-CN" altLang="en-US" sz="2800" b="1" dirty="0">
                <a:latin typeface="宋体" panose="02010600030101010101" pitchFamily="2" charset="-122"/>
                <a:ea typeface="宋体" panose="02010600030101010101" pitchFamily="2" charset="-122"/>
              </a:rPr>
              <a:t>数据字典</a:t>
            </a:r>
            <a:endParaRPr kumimoji="1" lang="en-US" altLang="zh-CN" sz="2800" b="1" dirty="0">
              <a:latin typeface="宋体" panose="02010600030101010101" pitchFamily="2" charset="-122"/>
              <a:ea typeface="宋体" panose="02010600030101010101" pitchFamily="2" charset="-122"/>
            </a:endParaRPr>
          </a:p>
          <a:p>
            <a:pPr eaLnBrk="1" fontAlgn="auto" hangingPunct="1">
              <a:lnSpc>
                <a:spcPct val="120000"/>
              </a:lnSpc>
              <a:spcBef>
                <a:spcPct val="50000"/>
              </a:spcBef>
              <a:spcAft>
                <a:spcPts val="0"/>
              </a:spcAft>
              <a:defRPr/>
            </a:pPr>
            <a:r>
              <a:rPr kumimoji="1" lang="en-US" altLang="zh-CN" sz="2800" b="1" kern="0" dirty="0">
                <a:latin typeface="宋体" panose="02010600030101010101" pitchFamily="2" charset="-122"/>
                <a:ea typeface="宋体" panose="02010600030101010101" pitchFamily="2" charset="-122"/>
              </a:rPr>
              <a:t>2.6 </a:t>
            </a:r>
            <a:r>
              <a:rPr kumimoji="1" lang="zh-CN" altLang="en-US" sz="2800" b="1" kern="0" dirty="0">
                <a:latin typeface="宋体" panose="02010600030101010101" pitchFamily="2" charset="-122"/>
                <a:ea typeface="宋体" panose="02010600030101010101" pitchFamily="2" charset="-122"/>
              </a:rPr>
              <a:t>成本</a:t>
            </a:r>
            <a:r>
              <a:rPr kumimoji="1" lang="en-US" altLang="zh-CN" sz="2800" b="1" kern="0" dirty="0">
                <a:latin typeface="宋体" panose="02010600030101010101" pitchFamily="2" charset="-122"/>
                <a:ea typeface="宋体" panose="02010600030101010101" pitchFamily="2" charset="-122"/>
              </a:rPr>
              <a:t>/</a:t>
            </a:r>
            <a:r>
              <a:rPr kumimoji="1" lang="zh-CN" altLang="en-US" sz="2800" b="1" kern="0" dirty="0">
                <a:latin typeface="宋体" panose="02010600030101010101" pitchFamily="2" charset="-122"/>
                <a:ea typeface="宋体" panose="02010600030101010101" pitchFamily="2" charset="-122"/>
              </a:rPr>
              <a:t>效益分析</a:t>
            </a:r>
            <a:endParaRPr kumimoji="1" lang="en-US" altLang="zh-CN" sz="2800" b="1" kern="0" dirty="0">
              <a:latin typeface="宋体" panose="02010600030101010101" pitchFamily="2" charset="-122"/>
              <a:ea typeface="宋体" panose="02010600030101010101" pitchFamily="2" charset="-122"/>
            </a:endParaRPr>
          </a:p>
        </p:txBody>
      </p:sp>
      <p:sp>
        <p:nvSpPr>
          <p:cNvPr id="6" name="矩形 5"/>
          <p:cNvSpPr/>
          <p:nvPr/>
        </p:nvSpPr>
        <p:spPr>
          <a:xfrm>
            <a:off x="862013" y="221455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等腰三角形 7"/>
          <p:cNvSpPr/>
          <p:nvPr/>
        </p:nvSpPr>
        <p:spPr>
          <a:xfrm rot="5400000">
            <a:off x="269876" y="2300283"/>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7350" y="1527168"/>
            <a:ext cx="8280400" cy="954107"/>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zh-CN" sz="2800" b="1" dirty="0">
                <a:solidFill>
                  <a:srgbClr val="3366FF"/>
                </a:solidFill>
                <a:latin typeface="宋体" panose="02010600030101010101" pitchFamily="2" charset="-122"/>
                <a:ea typeface="宋体" panose="02010600030101010101" pitchFamily="2" charset="-122"/>
              </a:rPr>
              <a:t>怎样进行可行性研究呢</a:t>
            </a:r>
            <a:r>
              <a:rPr lang="en-US" altLang="zh-CN" sz="2800" b="1" dirty="0">
                <a:solidFill>
                  <a:srgbClr val="3366FF"/>
                </a:solidFill>
                <a:latin typeface="宋体" panose="02010600030101010101" pitchFamily="2" charset="-122"/>
                <a:ea typeface="宋体" panose="02010600030101010101" pitchFamily="2" charset="-122"/>
              </a:rPr>
              <a:t>?</a:t>
            </a:r>
            <a:r>
              <a:rPr lang="zh-CN" altLang="zh-CN" sz="2800" b="1" dirty="0">
                <a:solidFill>
                  <a:srgbClr val="3366FF"/>
                </a:solidFill>
                <a:latin typeface="宋体" panose="02010600030101010101" pitchFamily="2" charset="-122"/>
                <a:ea typeface="宋体" panose="02010600030101010101" pitchFamily="2" charset="-122"/>
              </a:rPr>
              <a:t>典型的可行性研究过程有下述</a:t>
            </a:r>
            <a:r>
              <a:rPr lang="en-US" altLang="zh-CN" sz="2800" b="1" dirty="0">
                <a:solidFill>
                  <a:srgbClr val="3366FF"/>
                </a:solidFill>
                <a:latin typeface="宋体" panose="02010600030101010101" pitchFamily="2" charset="-122"/>
                <a:ea typeface="宋体" panose="02010600030101010101" pitchFamily="2" charset="-122"/>
              </a:rPr>
              <a:t>8</a:t>
            </a:r>
            <a:r>
              <a:rPr lang="zh-CN" altLang="en-US" sz="2800" b="1" dirty="0">
                <a:solidFill>
                  <a:srgbClr val="3366FF"/>
                </a:solidFill>
                <a:latin typeface="宋体" panose="02010600030101010101" pitchFamily="2" charset="-122"/>
                <a:ea typeface="宋体" panose="02010600030101010101" pitchFamily="2" charset="-122"/>
              </a:rPr>
              <a:t>个</a:t>
            </a:r>
            <a:r>
              <a:rPr lang="zh-CN" altLang="zh-CN" sz="2800" b="1" dirty="0">
                <a:solidFill>
                  <a:srgbClr val="3366FF"/>
                </a:solidFill>
                <a:latin typeface="宋体" panose="02010600030101010101" pitchFamily="2" charset="-122"/>
                <a:ea typeface="宋体" panose="02010600030101010101" pitchFamily="2" charset="-122"/>
              </a:rPr>
              <a:t>步骤。</a:t>
            </a:r>
            <a:endParaRPr lang="zh-CN" altLang="en-US" sz="2800" b="1" dirty="0">
              <a:solidFill>
                <a:srgbClr val="3366FF"/>
              </a:solidFill>
              <a:latin typeface="宋体" panose="02010600030101010101" pitchFamily="2" charset="-122"/>
              <a:ea typeface="宋体" panose="02010600030101010101" pitchFamily="2" charset="-122"/>
            </a:endParaRPr>
          </a:p>
        </p:txBody>
      </p:sp>
      <p:sp>
        <p:nvSpPr>
          <p:cNvPr id="2" name="TextBox 1"/>
          <p:cNvSpPr txBox="1"/>
          <p:nvPr/>
        </p:nvSpPr>
        <p:spPr>
          <a:xfrm>
            <a:off x="642910" y="2857496"/>
            <a:ext cx="7429552" cy="3046412"/>
          </a:xfrm>
          <a:prstGeom prst="rect">
            <a:avLst/>
          </a:prstGeom>
          <a:noFill/>
        </p:spPr>
        <p:txBody>
          <a:bodyPr wrap="square">
            <a:spAutoFit/>
          </a:bodyPr>
          <a:lstStyle/>
          <a:p>
            <a:pPr marL="457200" indent="-457200" eaLnBrk="1" fontAlgn="auto" hangingPunct="1">
              <a:spcBef>
                <a:spcPts val="0"/>
              </a:spcBef>
              <a:spcAft>
                <a:spcPts val="0"/>
              </a:spcAft>
              <a:buFont typeface="+mj-ea"/>
              <a:buAutoNum type="circleNumDbPlain"/>
              <a:defRPr/>
            </a:pPr>
            <a:r>
              <a:rPr lang="zh-CN" altLang="en-US" sz="2400" dirty="0">
                <a:latin typeface="宋体" panose="02010600030101010101" pitchFamily="2" charset="-122"/>
                <a:ea typeface="宋体" panose="02010600030101010101" pitchFamily="2" charset="-122"/>
              </a:rPr>
              <a:t>复查系统规模和目标</a:t>
            </a:r>
            <a:endParaRPr lang="zh-CN" altLang="en-US" sz="2400" dirty="0">
              <a:latin typeface="宋体" panose="02010600030101010101" pitchFamily="2" charset="-122"/>
              <a:ea typeface="宋体" panose="02010600030101010101" pitchFamily="2" charset="-122"/>
            </a:endParaRPr>
          </a:p>
          <a:p>
            <a:pPr marL="457200" indent="-457200" eaLnBrk="1" fontAlgn="auto" hangingPunct="1">
              <a:spcBef>
                <a:spcPts val="0"/>
              </a:spcBef>
              <a:spcAft>
                <a:spcPts val="0"/>
              </a:spcAft>
              <a:buFont typeface="+mj-ea"/>
              <a:buAutoNum type="circleNumDbPlain"/>
              <a:defRPr/>
            </a:pPr>
            <a:r>
              <a:rPr lang="zh-CN" altLang="en-US" sz="2400" dirty="0">
                <a:latin typeface="宋体" panose="02010600030101010101" pitchFamily="2" charset="-122"/>
                <a:ea typeface="宋体" panose="02010600030101010101" pitchFamily="2" charset="-122"/>
              </a:rPr>
              <a:t>研究目前正在使用的系统</a:t>
            </a:r>
            <a:endParaRPr lang="zh-CN" altLang="en-US" sz="2400" dirty="0">
              <a:latin typeface="宋体" panose="02010600030101010101" pitchFamily="2" charset="-122"/>
              <a:ea typeface="宋体" panose="02010600030101010101" pitchFamily="2" charset="-122"/>
            </a:endParaRPr>
          </a:p>
          <a:p>
            <a:pPr marL="457200" indent="-457200" eaLnBrk="1" fontAlgn="auto" hangingPunct="1">
              <a:spcBef>
                <a:spcPts val="0"/>
              </a:spcBef>
              <a:spcAft>
                <a:spcPts val="0"/>
              </a:spcAft>
              <a:buFont typeface="+mj-ea"/>
              <a:buAutoNum type="circleNumDbPlain"/>
              <a:defRPr/>
            </a:pPr>
            <a:r>
              <a:rPr lang="zh-CN" altLang="en-US" sz="2400" dirty="0">
                <a:latin typeface="宋体" panose="02010600030101010101" pitchFamily="2" charset="-122"/>
                <a:ea typeface="宋体" panose="02010600030101010101" pitchFamily="2" charset="-122"/>
              </a:rPr>
              <a:t>导出新系统的高层逻辑模型</a:t>
            </a:r>
            <a:endParaRPr lang="zh-CN" altLang="en-US" sz="2400" dirty="0">
              <a:latin typeface="宋体" panose="02010600030101010101" pitchFamily="2" charset="-122"/>
              <a:ea typeface="宋体" panose="02010600030101010101" pitchFamily="2" charset="-122"/>
            </a:endParaRPr>
          </a:p>
          <a:p>
            <a:pPr marL="457200" indent="-457200" eaLnBrk="1" fontAlgn="auto" hangingPunct="1">
              <a:spcBef>
                <a:spcPts val="0"/>
              </a:spcBef>
              <a:spcAft>
                <a:spcPts val="0"/>
              </a:spcAft>
              <a:buFont typeface="+mj-ea"/>
              <a:buAutoNum type="circleNumDbPlain"/>
              <a:defRPr/>
            </a:pPr>
            <a:r>
              <a:rPr lang="zh-CN" altLang="en-US" sz="2400" u="sng" dirty="0">
                <a:solidFill>
                  <a:srgbClr val="3366FF"/>
                </a:solidFill>
                <a:latin typeface="宋体" panose="02010600030101010101" pitchFamily="2" charset="-122"/>
                <a:ea typeface="宋体" panose="02010600030101010101" pitchFamily="2" charset="-122"/>
              </a:rPr>
              <a:t>进一步定</a:t>
            </a:r>
            <a:r>
              <a:rPr lang="zh-CN" altLang="en-US" sz="2400" dirty="0">
                <a:solidFill>
                  <a:srgbClr val="3366FF"/>
                </a:solidFill>
                <a:latin typeface="宋体" panose="02010600030101010101" pitchFamily="2" charset="-122"/>
                <a:ea typeface="宋体" panose="02010600030101010101" pitchFamily="2" charset="-122"/>
              </a:rPr>
              <a:t>义问题</a:t>
            </a:r>
            <a:endParaRPr lang="en-US" altLang="zh-CN" sz="2400" dirty="0">
              <a:solidFill>
                <a:srgbClr val="3366FF"/>
              </a:solidFill>
              <a:latin typeface="宋体" panose="02010600030101010101" pitchFamily="2" charset="-122"/>
              <a:ea typeface="宋体" panose="02010600030101010101" pitchFamily="2" charset="-122"/>
            </a:endParaRPr>
          </a:p>
          <a:p>
            <a:pPr marL="457200" indent="-457200" eaLnBrk="1" fontAlgn="auto" hangingPunct="1">
              <a:spcBef>
                <a:spcPts val="0"/>
              </a:spcBef>
              <a:spcAft>
                <a:spcPts val="0"/>
              </a:spcAft>
              <a:buFont typeface="+mj-ea"/>
              <a:buAutoNum type="circleNumDbPlain"/>
              <a:defRPr/>
            </a:pPr>
            <a:r>
              <a:rPr lang="zh-CN" altLang="zh-CN" sz="2400" dirty="0">
                <a:latin typeface="宋体" panose="02010600030101010101" pitchFamily="2" charset="-122"/>
                <a:ea typeface="宋体" panose="02010600030101010101" pitchFamily="2" charset="-122"/>
              </a:rPr>
              <a:t>导出和评价供选择的解法</a:t>
            </a:r>
            <a:endParaRPr lang="en-US" altLang="zh-CN" sz="2400" dirty="0">
              <a:latin typeface="宋体" panose="02010600030101010101" pitchFamily="2" charset="-122"/>
              <a:ea typeface="宋体" panose="02010600030101010101" pitchFamily="2" charset="-122"/>
            </a:endParaRPr>
          </a:p>
          <a:p>
            <a:pPr marL="457200" indent="-457200" eaLnBrk="1" fontAlgn="auto" hangingPunct="1">
              <a:spcBef>
                <a:spcPts val="0"/>
              </a:spcBef>
              <a:spcAft>
                <a:spcPts val="0"/>
              </a:spcAft>
              <a:buFont typeface="+mj-ea"/>
              <a:buAutoNum type="circleNumDbPlain"/>
              <a:defRPr/>
            </a:pPr>
            <a:r>
              <a:rPr lang="zh-CN" altLang="zh-CN" sz="2400" dirty="0">
                <a:latin typeface="宋体" panose="02010600030101010101" pitchFamily="2" charset="-122"/>
                <a:ea typeface="宋体" panose="02010600030101010101" pitchFamily="2" charset="-122"/>
              </a:rPr>
              <a:t>推荐行动方针</a:t>
            </a:r>
            <a:endParaRPr lang="en-US" altLang="zh-CN" sz="2400" dirty="0">
              <a:latin typeface="宋体" panose="02010600030101010101" pitchFamily="2" charset="-122"/>
              <a:ea typeface="宋体" panose="02010600030101010101" pitchFamily="2" charset="-122"/>
            </a:endParaRPr>
          </a:p>
          <a:p>
            <a:pPr marL="457200" indent="-457200" eaLnBrk="1" fontAlgn="auto" hangingPunct="1">
              <a:spcBef>
                <a:spcPts val="0"/>
              </a:spcBef>
              <a:spcAft>
                <a:spcPts val="0"/>
              </a:spcAft>
              <a:buFont typeface="+mj-ea"/>
              <a:buAutoNum type="circleNumDbPlain"/>
              <a:defRPr/>
            </a:pPr>
            <a:r>
              <a:rPr lang="zh-CN" altLang="zh-CN" sz="2400" dirty="0">
                <a:latin typeface="宋体" panose="02010600030101010101" pitchFamily="2" charset="-122"/>
                <a:ea typeface="宋体" panose="02010600030101010101" pitchFamily="2" charset="-122"/>
              </a:rPr>
              <a:t>草拟开发计划书</a:t>
            </a:r>
            <a:endParaRPr lang="en-US" altLang="zh-CN" sz="2400" dirty="0">
              <a:latin typeface="宋体" panose="02010600030101010101" pitchFamily="2" charset="-122"/>
              <a:ea typeface="宋体" panose="02010600030101010101" pitchFamily="2" charset="-122"/>
            </a:endParaRPr>
          </a:p>
          <a:p>
            <a:pPr marL="457200" indent="-457200" eaLnBrk="1" fontAlgn="auto" hangingPunct="1">
              <a:spcBef>
                <a:spcPts val="0"/>
              </a:spcBef>
              <a:spcAft>
                <a:spcPts val="0"/>
              </a:spcAft>
              <a:buFont typeface="+mj-ea"/>
              <a:buAutoNum type="circleNumDbPlain"/>
              <a:defRPr/>
            </a:pPr>
            <a:r>
              <a:rPr lang="zh-CN" altLang="zh-CN" sz="2400" dirty="0">
                <a:latin typeface="宋体" panose="02010600030101010101" pitchFamily="2" charset="-122"/>
                <a:ea typeface="宋体" panose="02010600030101010101" pitchFamily="2" charset="-122"/>
              </a:rPr>
              <a:t>写文档提交审查</a:t>
            </a:r>
            <a:endParaRPr lang="zh-CN" altLang="en-US" sz="2400" dirty="0">
              <a:latin typeface="宋体" panose="02010600030101010101" pitchFamily="2" charset="-122"/>
              <a:ea typeface="宋体" panose="02010600030101010101" pitchFamily="2" charset="-122"/>
            </a:endParaRPr>
          </a:p>
        </p:txBody>
      </p:sp>
      <p:sp>
        <p:nvSpPr>
          <p:cNvPr id="11" name="Rectangle 2"/>
          <p:cNvSpPr>
            <a:spLocks noGrp="1" noChangeArrowheads="1"/>
          </p:cNvSpPr>
          <p:nvPr>
            <p:ph type="title"/>
          </p:nvPr>
        </p:nvSpPr>
        <p:spPr>
          <a:xfrm>
            <a:off x="457200" y="211138"/>
            <a:ext cx="8229600" cy="1143000"/>
          </a:xfrm>
        </p:spPr>
        <p:txBody>
          <a:bodyPr/>
          <a:lstStyle/>
          <a:p>
            <a:pPr eaLnBrk="1" hangingPunct="1"/>
            <a:r>
              <a:rPr lang="en-US" altLang="zh-CN" dirty="0">
                <a:solidFill>
                  <a:schemeClr val="bg1"/>
                </a:solidFill>
              </a:rPr>
              <a:t>2.2</a:t>
            </a:r>
            <a:r>
              <a:rPr lang="zh-CN" altLang="en-US" dirty="0">
                <a:solidFill>
                  <a:schemeClr val="bg1"/>
                </a:solidFill>
              </a:rPr>
              <a:t>  可行性研究的过程</a:t>
            </a:r>
            <a:endParaRPr lang="zh-CN" altLang="en-US" dirty="0">
              <a:solidFill>
                <a:schemeClr val="bg1"/>
              </a:solidFill>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1571612"/>
            <a:ext cx="4214842"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457200" indent="-457200" eaLnBrk="1" fontAlgn="auto" hangingPunct="1">
              <a:spcBef>
                <a:spcPts val="0"/>
              </a:spcBef>
              <a:spcAft>
                <a:spcPts val="0"/>
              </a:spcAft>
              <a:buFont typeface="+mj-lt"/>
              <a:buAutoNum type="arabicPeriod"/>
              <a:defRPr/>
            </a:pPr>
            <a:r>
              <a:rPr lang="zh-CN" altLang="en-US" sz="2800" b="1" dirty="0">
                <a:solidFill>
                  <a:srgbClr val="C00000"/>
                </a:solidFill>
                <a:latin typeface="宋体" panose="02010600030101010101" pitchFamily="2" charset="-122"/>
                <a:ea typeface="宋体" panose="02010600030101010101" pitchFamily="2" charset="-122"/>
              </a:rPr>
              <a:t>确定规模和目标</a:t>
            </a:r>
            <a:endParaRPr lang="zh-CN" altLang="en-US" sz="2800" b="1" dirty="0">
              <a:solidFill>
                <a:srgbClr val="C00000"/>
              </a:solidFill>
              <a:latin typeface="宋体" panose="02010600030101010101" pitchFamily="2" charset="-122"/>
              <a:ea typeface="宋体" panose="02010600030101010101" pitchFamily="2" charset="-122"/>
            </a:endParaRPr>
          </a:p>
        </p:txBody>
      </p:sp>
      <p:sp>
        <p:nvSpPr>
          <p:cNvPr id="4" name="TextBox 3"/>
          <p:cNvSpPr txBox="1"/>
          <p:nvPr/>
        </p:nvSpPr>
        <p:spPr>
          <a:xfrm>
            <a:off x="500034" y="3500438"/>
            <a:ext cx="8208962" cy="2785378"/>
          </a:xfrm>
          <a:prstGeom prst="rect">
            <a:avLst/>
          </a:prstGeom>
          <a:noFill/>
        </p:spPr>
        <p:txBody>
          <a:bodyPr wrap="square">
            <a:spAutoFit/>
          </a:bodyPr>
          <a:lstStyle/>
          <a:p>
            <a:pPr marL="177800" indent="-177800" eaLnBrk="1" fontAlgn="auto" hangingPunct="1">
              <a:lnSpc>
                <a:spcPts val="4200"/>
              </a:lnSpc>
              <a:spcBef>
                <a:spcPts val="0"/>
              </a:spcBef>
              <a:spcAft>
                <a:spcPts val="0"/>
              </a:spcAft>
              <a:defRPr/>
            </a:pPr>
            <a:r>
              <a:rPr lang="zh-CN" altLang="en-US" sz="2400" b="1" dirty="0">
                <a:latin typeface="宋体" panose="02010600030101010101" pitchFamily="2" charset="-122"/>
                <a:ea typeface="宋体" panose="02010600030101010101" pitchFamily="2" charset="-122"/>
              </a:rPr>
              <a:t>具体做法：</a:t>
            </a:r>
            <a:endParaRPr lang="en-US" altLang="zh-CN" sz="2400" b="1" dirty="0">
              <a:latin typeface="宋体" panose="02010600030101010101" pitchFamily="2" charset="-122"/>
              <a:ea typeface="宋体" panose="02010600030101010101" pitchFamily="2" charset="-122"/>
            </a:endParaRPr>
          </a:p>
          <a:p>
            <a:pPr marL="177800" indent="357505" eaLnBrk="1" fontAlgn="auto" hangingPunct="1">
              <a:lnSpc>
                <a:spcPts val="4200"/>
              </a:lnSpc>
              <a:spcBef>
                <a:spcPts val="0"/>
              </a:spcBef>
              <a:spcAft>
                <a:spcPts val="0"/>
              </a:spcAft>
              <a:buFont typeface="Arial" panose="020B0604020202020204" pitchFamily="34" charset="0"/>
              <a:buChar char="•"/>
              <a:defRPr/>
            </a:pPr>
            <a:r>
              <a:rPr lang="zh-CN" altLang="en-US" sz="2400" dirty="0">
                <a:latin typeface="宋体" panose="02010600030101010101" pitchFamily="2" charset="-122"/>
                <a:ea typeface="宋体" panose="02010600030101010101" pitchFamily="2" charset="-122"/>
              </a:rPr>
              <a:t>分析员访问关键人员，仔细阅读和分析有关的材料；</a:t>
            </a:r>
            <a:endParaRPr lang="en-US" altLang="zh-CN" sz="2400" dirty="0">
              <a:latin typeface="宋体" panose="02010600030101010101" pitchFamily="2" charset="-122"/>
              <a:ea typeface="宋体" panose="02010600030101010101" pitchFamily="2" charset="-122"/>
            </a:endParaRPr>
          </a:p>
          <a:p>
            <a:pPr marL="177800" indent="357505" eaLnBrk="1" fontAlgn="auto" hangingPunct="1">
              <a:lnSpc>
                <a:spcPts val="4200"/>
              </a:lnSpc>
              <a:spcBef>
                <a:spcPts val="0"/>
              </a:spcBef>
              <a:spcAft>
                <a:spcPts val="0"/>
              </a:spcAft>
              <a:buFont typeface="Arial" panose="020B0604020202020204" pitchFamily="34" charset="0"/>
              <a:buChar char="•"/>
              <a:defRPr/>
            </a:pPr>
            <a:r>
              <a:rPr lang="zh-CN" altLang="en-US" sz="2400" dirty="0">
                <a:latin typeface="宋体" panose="02010600030101010101" pitchFamily="2" charset="-122"/>
                <a:ea typeface="宋体" panose="02010600030101010101" pitchFamily="2" charset="-122"/>
              </a:rPr>
              <a:t>对问题定义阶段书写的关于规模和目标的报告书进一步复查确认，改正含糊或不确切的叙述；</a:t>
            </a:r>
            <a:endParaRPr lang="en-US" altLang="zh-CN" sz="2400" dirty="0">
              <a:latin typeface="宋体" panose="02010600030101010101" pitchFamily="2" charset="-122"/>
              <a:ea typeface="宋体" panose="02010600030101010101" pitchFamily="2" charset="-122"/>
            </a:endParaRPr>
          </a:p>
          <a:p>
            <a:pPr marL="177800" indent="357505" eaLnBrk="1" fontAlgn="auto" hangingPunct="1">
              <a:lnSpc>
                <a:spcPts val="4200"/>
              </a:lnSpc>
              <a:spcBef>
                <a:spcPts val="0"/>
              </a:spcBef>
              <a:spcAft>
                <a:spcPts val="0"/>
              </a:spcAft>
              <a:buFont typeface="Arial" panose="020B0604020202020204" pitchFamily="34" charset="0"/>
              <a:buChar char="•"/>
              <a:defRPr/>
            </a:pPr>
            <a:r>
              <a:rPr lang="zh-CN" altLang="en-US" sz="2400" dirty="0">
                <a:latin typeface="宋体" panose="02010600030101010101" pitchFamily="2" charset="-122"/>
                <a:ea typeface="宋体" panose="02010600030101010101" pitchFamily="2" charset="-122"/>
              </a:rPr>
              <a:t>清晰地描述对目标系统的一切限制和约束。</a:t>
            </a:r>
            <a:endParaRPr lang="en-US" altLang="zh-CN" sz="2400" dirty="0">
              <a:latin typeface="宋体" panose="02010600030101010101" pitchFamily="2" charset="-122"/>
              <a:ea typeface="宋体" panose="02010600030101010101" pitchFamily="2" charset="-122"/>
            </a:endParaRPr>
          </a:p>
        </p:txBody>
      </p:sp>
      <p:sp>
        <p:nvSpPr>
          <p:cNvPr id="11" name="Rectangle 2"/>
          <p:cNvSpPr>
            <a:spLocks noGrp="1" noChangeArrowheads="1"/>
          </p:cNvSpPr>
          <p:nvPr>
            <p:ph type="title"/>
          </p:nvPr>
        </p:nvSpPr>
        <p:spPr>
          <a:xfrm>
            <a:off x="457200" y="211138"/>
            <a:ext cx="8229600" cy="1143000"/>
          </a:xfrm>
        </p:spPr>
        <p:txBody>
          <a:bodyPr/>
          <a:lstStyle/>
          <a:p>
            <a:r>
              <a:rPr lang="en-US" altLang="zh-CN" dirty="0">
                <a:solidFill>
                  <a:schemeClr val="bg1"/>
                </a:solidFill>
              </a:rPr>
              <a:t>2.2</a:t>
            </a:r>
            <a:r>
              <a:rPr lang="zh-CN" altLang="en-US" dirty="0">
                <a:solidFill>
                  <a:schemeClr val="bg1"/>
                </a:solidFill>
              </a:rPr>
              <a:t>  可行性研究的过程</a:t>
            </a:r>
            <a:endParaRPr lang="zh-CN" altLang="en-US" dirty="0">
              <a:solidFill>
                <a:schemeClr val="bg1"/>
              </a:solidFill>
            </a:endParaRPr>
          </a:p>
        </p:txBody>
      </p:sp>
      <p:sp>
        <p:nvSpPr>
          <p:cNvPr id="10" name="矩形 9"/>
          <p:cNvSpPr/>
          <p:nvPr/>
        </p:nvSpPr>
        <p:spPr>
          <a:xfrm>
            <a:off x="214282" y="2214554"/>
            <a:ext cx="8572560" cy="1095493"/>
          </a:xfrm>
          <a:prstGeom prst="rect">
            <a:avLst/>
          </a:prstGeom>
        </p:spPr>
        <p:txBody>
          <a:bodyPr wrap="square">
            <a:spAutoFit/>
          </a:bodyPr>
          <a:lstStyle/>
          <a:p>
            <a:pPr marL="177800" indent="357505">
              <a:lnSpc>
                <a:spcPts val="4200"/>
              </a:lnSpc>
              <a:defRPr/>
            </a:pPr>
            <a:r>
              <a:rPr lang="zh-CN" altLang="en-US" sz="2800" b="1" dirty="0">
                <a:solidFill>
                  <a:srgbClr val="3366FF"/>
                </a:solidFill>
                <a:latin typeface="宋体" panose="02010600030101010101" pitchFamily="2" charset="-122"/>
                <a:ea typeface="宋体" panose="02010600030101010101" pitchFamily="2" charset="-122"/>
              </a:rPr>
              <a:t>这个步骤的工作，实质上是为了确保分析员正在解决的问题确实是要求他解决的问题。</a:t>
            </a:r>
            <a:endParaRPr lang="zh-CN" altLang="en-US" sz="2800" b="1" dirty="0">
              <a:solidFill>
                <a:srgbClr val="3366FF"/>
              </a:solidFill>
              <a:latin typeface="宋体" panose="02010600030101010101" pitchFamily="2" charset="-122"/>
              <a:ea typeface="宋体" panose="02010600030101010101" pitchFamily="2" charset="-122"/>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1571612"/>
            <a:ext cx="7715304"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800" b="1" dirty="0">
                <a:solidFill>
                  <a:srgbClr val="C00000"/>
                </a:solidFill>
                <a:latin typeface="宋体" panose="02010600030101010101" pitchFamily="2" charset="-122"/>
                <a:ea typeface="宋体" panose="02010600030101010101" pitchFamily="2" charset="-122"/>
              </a:rPr>
              <a:t>2.</a:t>
            </a:r>
            <a:r>
              <a:rPr lang="zh-CN" altLang="en-US" sz="2800" b="1" dirty="0">
                <a:solidFill>
                  <a:srgbClr val="C00000"/>
                </a:solidFill>
                <a:latin typeface="宋体" panose="02010600030101010101" pitchFamily="2" charset="-122"/>
                <a:ea typeface="宋体" panose="02010600030101010101" pitchFamily="2" charset="-122"/>
              </a:rPr>
              <a:t>研究目前正在使用的系统（如果存在的话）</a:t>
            </a:r>
            <a:endParaRPr lang="zh-CN" altLang="en-US" sz="2800" b="1" dirty="0">
              <a:solidFill>
                <a:srgbClr val="C00000"/>
              </a:solidFill>
              <a:latin typeface="宋体" panose="02010600030101010101" pitchFamily="2" charset="-122"/>
              <a:ea typeface="宋体" panose="02010600030101010101" pitchFamily="2" charset="-122"/>
            </a:endParaRPr>
          </a:p>
        </p:txBody>
      </p:sp>
      <p:sp>
        <p:nvSpPr>
          <p:cNvPr id="4" name="TextBox 3"/>
          <p:cNvSpPr txBox="1"/>
          <p:nvPr/>
        </p:nvSpPr>
        <p:spPr>
          <a:xfrm>
            <a:off x="571472" y="2428868"/>
            <a:ext cx="8001056" cy="4016484"/>
          </a:xfrm>
          <a:prstGeom prst="rect">
            <a:avLst/>
          </a:prstGeom>
          <a:noFill/>
        </p:spPr>
        <p:txBody>
          <a:bodyPr wrap="square">
            <a:spAutoFit/>
          </a:bodyPr>
          <a:lstStyle/>
          <a:p>
            <a:pPr marL="177800" indent="-177800" eaLnBrk="1" fontAlgn="auto" hangingPunct="1">
              <a:spcBef>
                <a:spcPts val="0"/>
              </a:spcBef>
              <a:spcAft>
                <a:spcPts val="600"/>
              </a:spcAft>
              <a:defRPr/>
            </a:pPr>
            <a:r>
              <a:rPr lang="zh-CN" altLang="en-US" sz="24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具体原因和做法：</a:t>
            </a:r>
            <a:endParaRPr lang="en-US" altLang="zh-CN" sz="24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177800" indent="357505" eaLnBrk="1" fontAlgn="auto" hangingPunct="1">
              <a:spcBef>
                <a:spcPts val="0"/>
              </a:spcBef>
              <a:spcAft>
                <a:spcPts val="600"/>
              </a:spcAft>
              <a:buFont typeface="Arial" panose="020B0604020202020204" pitchFamily="34" charset="0"/>
              <a:buChar char="•"/>
              <a:defRPr/>
            </a:pPr>
            <a:r>
              <a:rPr lang="zh-CN" altLang="en-US" sz="2400" b="1" dirty="0">
                <a:latin typeface="宋体" panose="02010600030101010101" pitchFamily="2" charset="-122"/>
                <a:ea typeface="宋体" panose="02010600030101010101" pitchFamily="2" charset="-122"/>
              </a:rPr>
              <a:t>现有的系统是新系统信息的重要来源</a:t>
            </a:r>
            <a:r>
              <a:rPr lang="zh-CN" altLang="en-US" sz="2400" dirty="0">
                <a:latin typeface="宋体" panose="02010600030101010101" pitchFamily="2" charset="-122"/>
                <a:ea typeface="宋体" panose="02010600030101010101" pitchFamily="2" charset="-122"/>
              </a:rPr>
              <a:t>。显然，如果目前有一个系统正被人使用，那么这个系统必定能完成某些有用的工作，因此，新的目标系统必须也能完成它的基本功能；</a:t>
            </a:r>
            <a:endParaRPr lang="en-US" altLang="zh-CN" sz="2400" dirty="0">
              <a:latin typeface="宋体" panose="02010600030101010101" pitchFamily="2" charset="-122"/>
              <a:ea typeface="宋体" panose="02010600030101010101" pitchFamily="2" charset="-122"/>
            </a:endParaRPr>
          </a:p>
          <a:p>
            <a:pPr marL="177800" indent="357505">
              <a:spcAft>
                <a:spcPts val="600"/>
              </a:spcAft>
              <a:buFont typeface="Arial" panose="020B0604020202020204" pitchFamily="34" charset="0"/>
              <a:buChar char="•"/>
              <a:defRPr/>
            </a:pPr>
            <a:r>
              <a:rPr lang="zh-CN" altLang="en-US" sz="2400" b="1" dirty="0">
                <a:latin typeface="宋体" panose="02010600030101010101" pitchFamily="2" charset="-122"/>
                <a:ea typeface="宋体" panose="02010600030101010101" pitchFamily="2" charset="-122"/>
              </a:rPr>
              <a:t>新系统必须要解决旧系统中存在的问题。</a:t>
            </a:r>
            <a:r>
              <a:rPr lang="zh-CN" altLang="en-US" sz="2400" dirty="0">
                <a:latin typeface="宋体" panose="02010600030101010101" pitchFamily="2" charset="-122"/>
                <a:ea typeface="宋体" panose="02010600030101010101" pitchFamily="2" charset="-122"/>
              </a:rPr>
              <a:t>如果现有的系统是完美无缺的，肯定不会有开发新系统的要求，因此，要研究现有的系统的缺点；</a:t>
            </a:r>
            <a:endParaRPr lang="en-US" altLang="zh-CN" sz="2400" dirty="0">
              <a:latin typeface="宋体" panose="02010600030101010101" pitchFamily="2" charset="-122"/>
              <a:ea typeface="宋体" panose="02010600030101010101" pitchFamily="2" charset="-122"/>
            </a:endParaRPr>
          </a:p>
          <a:p>
            <a:pPr marL="177800" indent="357505" eaLnBrk="1" fontAlgn="auto" hangingPunct="1">
              <a:spcBef>
                <a:spcPts val="0"/>
              </a:spcBef>
              <a:spcAft>
                <a:spcPts val="600"/>
              </a:spcAft>
              <a:buFont typeface="Arial" panose="020B0604020202020204" pitchFamily="34" charset="0"/>
              <a:buChar char="•"/>
              <a:defRPr/>
            </a:pPr>
            <a:r>
              <a:rPr lang="zh-CN" altLang="zh-CN" sz="2400" b="1" dirty="0">
                <a:latin typeface="宋体" panose="02010600030101010101" pitchFamily="2" charset="-122"/>
                <a:ea typeface="宋体" panose="02010600030101010101" pitchFamily="2" charset="-122"/>
              </a:rPr>
              <a:t>仔细阅读分析现有系统的文档资料和使用手册，实地考察现有的系统</a:t>
            </a:r>
            <a:r>
              <a:rPr lang="zh-CN" altLang="zh-CN"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p:txBody>
      </p:sp>
      <p:sp>
        <p:nvSpPr>
          <p:cNvPr id="11" name="Rectangle 2"/>
          <p:cNvSpPr>
            <a:spLocks noGrp="1" noChangeArrowheads="1"/>
          </p:cNvSpPr>
          <p:nvPr>
            <p:ph type="title"/>
          </p:nvPr>
        </p:nvSpPr>
        <p:spPr>
          <a:xfrm>
            <a:off x="457200" y="211138"/>
            <a:ext cx="8229600" cy="1143000"/>
          </a:xfrm>
        </p:spPr>
        <p:txBody>
          <a:bodyPr/>
          <a:lstStyle/>
          <a:p>
            <a:r>
              <a:rPr lang="en-US" altLang="zh-CN" dirty="0">
                <a:solidFill>
                  <a:schemeClr val="bg1"/>
                </a:solidFill>
              </a:rPr>
              <a:t>2.2</a:t>
            </a:r>
            <a:r>
              <a:rPr lang="zh-CN" altLang="en-US" dirty="0">
                <a:solidFill>
                  <a:schemeClr val="bg1"/>
                </a:solidFill>
              </a:rPr>
              <a:t>  可行性研究的过程</a:t>
            </a:r>
            <a:endParaRPr lang="zh-CN" altLang="en-US" dirty="0">
              <a:solidFill>
                <a:schemeClr val="bg1"/>
              </a:solidFill>
            </a:endParaRPr>
          </a:p>
        </p:txBody>
      </p:sp>
    </p:spTree>
  </p:cSld>
  <p:clrMapOvr>
    <a:masterClrMapping/>
  </p:clrMapOvr>
  <p:transition>
    <p:fade/>
  </p:transition>
</p:sld>
</file>

<file path=ppt/theme/theme1.xml><?xml version="1.0" encoding="utf-8"?>
<a:theme xmlns:a="http://schemas.openxmlformats.org/drawingml/2006/main" name="通用_蓝">
  <a:themeElements>
    <a:clrScheme name="自定义 1">
      <a:dk1>
        <a:srgbClr val="000000"/>
      </a:dk1>
      <a:lt1>
        <a:srgbClr val="FFFFFF"/>
      </a:lt1>
      <a:dk2>
        <a:srgbClr val="FFFFFF"/>
      </a:dk2>
      <a:lt2>
        <a:srgbClr val="808080"/>
      </a:lt2>
      <a:accent1>
        <a:srgbClr val="BBE0E3"/>
      </a:accent1>
      <a:accent2>
        <a:srgbClr val="009900"/>
      </a:accent2>
      <a:accent3>
        <a:srgbClr val="FFFFFF"/>
      </a:accent3>
      <a:accent4>
        <a:srgbClr val="000000"/>
      </a:accent4>
      <a:accent5>
        <a:srgbClr val="DAEDEF"/>
      </a:accent5>
      <a:accent6>
        <a:srgbClr val="2D2D8A"/>
      </a:accent6>
      <a:hlink>
        <a:srgbClr val="009999"/>
      </a:hlink>
      <a:folHlink>
        <a:srgbClr val="99CC00"/>
      </a:folHlink>
    </a:clrScheme>
    <a:fontScheme name="通用_蓝">
      <a:majorFont>
        <a:latin typeface="Arial"/>
        <a:ea typeface="隶书"/>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通用_蓝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通用_蓝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通用_蓝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通用_蓝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通用_蓝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通用_蓝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通用_蓝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通用_蓝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通用_蓝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通用_蓝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通用_蓝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通用_蓝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通用_蓝">
  <a:themeElements>
    <a:clrScheme name="1_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通用_蓝">
      <a:majorFont>
        <a:latin typeface="Arial"/>
        <a:ea typeface="隶书"/>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通用_蓝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通用_蓝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通用_蓝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通用_蓝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通用_蓝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通用_蓝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通用_蓝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通用_蓝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通用_蓝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通用_蓝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通用_蓝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通用_蓝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蓝白</Template>
  <TotalTime>0</TotalTime>
  <Words>3458</Words>
  <Application>WPS 演示</Application>
  <PresentationFormat>全屏显示(4:3)</PresentationFormat>
  <Paragraphs>503</Paragraphs>
  <Slides>35</Slides>
  <Notes>24</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35</vt:i4>
      </vt:variant>
    </vt:vector>
  </HeadingPairs>
  <TitlesOfParts>
    <vt:vector size="47" baseType="lpstr">
      <vt:lpstr>Arial</vt:lpstr>
      <vt:lpstr>宋体</vt:lpstr>
      <vt:lpstr>Wingdings</vt:lpstr>
      <vt:lpstr>隶书</vt:lpstr>
      <vt:lpstr>华文楷体</vt:lpstr>
      <vt:lpstr>微软雅黑</vt:lpstr>
      <vt:lpstr>Arial Unicode MS</vt:lpstr>
      <vt:lpstr>华文新魏</vt:lpstr>
      <vt:lpstr>Calibri</vt:lpstr>
      <vt:lpstr>黑体</vt:lpstr>
      <vt:lpstr>通用_蓝</vt:lpstr>
      <vt:lpstr>1_通用_蓝</vt:lpstr>
      <vt:lpstr>软件工程 Software Engineering</vt:lpstr>
      <vt:lpstr>第2章  项目的可行性研究</vt:lpstr>
      <vt:lpstr>第2章  项目的可行性研究</vt:lpstr>
      <vt:lpstr>2.1  可行性研究的任务</vt:lpstr>
      <vt:lpstr>2.1  可行性研究的任务</vt:lpstr>
      <vt:lpstr>第2章  项目的可行性研究</vt:lpstr>
      <vt:lpstr>2.2  可行性研究的过程</vt:lpstr>
      <vt:lpstr>2.2  可行性研究的过程</vt:lpstr>
      <vt:lpstr>2.2  可行性研究的过程</vt:lpstr>
      <vt:lpstr>2.2  可行性研究的过程</vt:lpstr>
      <vt:lpstr>2.2  可行性研究的过程</vt:lpstr>
      <vt:lpstr>2.2  可行性研究的过程</vt:lpstr>
      <vt:lpstr>2.2  可行性研究的过程</vt:lpstr>
      <vt:lpstr>2.2 可行性研究过程</vt:lpstr>
      <vt:lpstr>2.2 可行性研究过程</vt:lpstr>
      <vt:lpstr>第2章  项目的可行性研究</vt:lpstr>
      <vt:lpstr>2.3  系统的描述</vt:lpstr>
      <vt:lpstr>2.3  系统的描述             ---系统流程图</vt:lpstr>
      <vt:lpstr>2.3  系统的描述             ---系统流程图</vt:lpstr>
      <vt:lpstr>PowerPoint 演示文稿</vt:lpstr>
      <vt:lpstr>系统流程图举例—库存管理系统</vt:lpstr>
      <vt:lpstr>PowerPoint 演示文稿</vt:lpstr>
      <vt:lpstr>PowerPoint 演示文稿</vt:lpstr>
      <vt:lpstr>PowerPoint 演示文稿</vt:lpstr>
      <vt:lpstr>实例   考务处理系统需求功能描述 </vt:lpstr>
      <vt:lpstr>顶层数据流图</vt:lpstr>
      <vt:lpstr>PowerPoint 演示文稿</vt:lpstr>
      <vt:lpstr>PowerPoint 演示文稿</vt:lpstr>
      <vt:lpstr>PowerPoint 演示文稿</vt:lpstr>
      <vt:lpstr>PowerPoint 演示文稿</vt:lpstr>
      <vt:lpstr>PowerPoint 演示文稿</vt:lpstr>
      <vt:lpstr>PowerPoint 演示文稿</vt:lpstr>
      <vt:lpstr>关于可行性分析报告</vt:lpstr>
      <vt:lpstr>本章小结</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Software Engineering</dc:title>
  <dc:creator>Microsoft</dc:creator>
  <cp:lastModifiedBy>monster</cp:lastModifiedBy>
  <cp:revision>84</cp:revision>
  <dcterms:created xsi:type="dcterms:W3CDTF">2016-09-03T09:50:00Z</dcterms:created>
  <dcterms:modified xsi:type="dcterms:W3CDTF">2019-11-10T03:29:44Z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2052-11.1.0.9145</vt:lpwstr>
  </property>
</Properties>
</file>