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handoutMasterIdLst>
    <p:handoutMasterId r:id="rId9"/>
  </p:handoutMasterIdLst>
  <p:sldIdLst>
    <p:sldId id="535" r:id="rId4"/>
    <p:sldId id="539" r:id="rId5"/>
    <p:sldId id="538" r:id="rId6"/>
    <p:sldId id="54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35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63788-D666-4D8B-9B0E-4C88FEA818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2AF98-BDE0-4A41-8E5A-8B4CC633A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D59311-9754-492A-B34D-5674D479473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5A493C-42DF-4B74-BC94-1B19E7A79A9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1138"/>
            <a:ext cx="2057400" cy="5915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1138"/>
            <a:ext cx="6019800" cy="5915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035132-4430-459D-A1C4-96F1137DF07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9411BD-84A6-4D0B-871F-4013E34902E1}" type="datetime1">
              <a:rPr lang="zh-CN" alt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E98D6-EA73-4E72-9F9B-F0B69B12A061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5AE5E0-4F19-4F7A-A370-D5B3C26A762D}" type="datetime1">
              <a:rPr lang="zh-CN" alt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3E387-53A5-4561-8B4B-AD363D9607F3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45384A-4C42-4416-846A-7CDBD4CBDEFD}" type="datetime1">
              <a:rPr lang="zh-CN" alt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E62950-8E29-476E-8C4B-1D6186A0D9F9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474236-174A-4116-8B95-D52955E19EF4}" type="datetime1">
              <a:rPr lang="zh-CN" alt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DFE9F-E665-47AE-9DD8-BAD61A97E79A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12CDB8-D25B-4450-81C5-E7433EE123ED}" type="datetime1">
              <a:rPr lang="zh-CN" alt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EEC33-AF72-47DC-A6BA-88A7BE5CD242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D0B35E-16CA-4662-A73B-D7141AEE9949}" type="datetime1">
              <a:rPr lang="zh-CN" alt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0CD9A-6EEE-4F7A-AFED-C2F3C9AC62BE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F57E02-8054-496E-8C45-259C270D612C}" type="datetime1">
              <a:rPr lang="zh-CN" alt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31BD0C-AC31-42C9-8EF1-52034A9F25DD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133D87-485C-4DF8-9F62-BEA65CE30239}" type="datetime1">
              <a:rPr lang="zh-CN" alt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37B13-27EB-4563-AAF3-9FA9134D6072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D3A83A-0744-46D9-9A8B-72A97F0DD8F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7C2142-8A71-466A-A274-B7C77BF3CD15}" type="datetime1">
              <a:rPr lang="zh-CN" alt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BD018-5A81-48E9-8760-C1B9DFAC4CA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24D933-2E27-460B-BDCB-429404B81580}" type="datetime1">
              <a:rPr lang="zh-CN" alt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22E53F-D134-4909-B638-4DCB4BB26C41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1138"/>
            <a:ext cx="2057400" cy="5915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1138"/>
            <a:ext cx="6019800" cy="5915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A33585-6CAD-43D7-9A0B-66440E54AD01}" type="datetime1">
              <a:rPr lang="zh-CN" alt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8D8A45-1B0C-4B9D-BBB4-7F6EB55B79B2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ED42AA-EB3C-440A-84D4-AD0768EA370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4FB239-CDB9-480F-B55B-1B2E9675F40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8959A2-72F3-4034-AE31-7EC25F018158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8B1A66-BE99-405D-AA25-56F19781ECA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356FE-644C-4030-9A2F-2DFB4D27680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D98217-5E6C-4E42-9814-8D0402C3004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8160B4-60D8-4895-B699-55BA748EFE2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0638"/>
            <a:ext cx="9144000" cy="1438276"/>
          </a:xfrm>
          <a:prstGeom prst="rect">
            <a:avLst/>
          </a:prstGeom>
          <a:solidFill>
            <a:srgbClr val="243AA8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5875" y="6742113"/>
            <a:ext cx="9128125" cy="115887"/>
          </a:xfrm>
          <a:prstGeom prst="rect">
            <a:avLst/>
          </a:prstGeom>
          <a:solidFill>
            <a:srgbClr val="C1C1C1"/>
          </a:solidFill>
          <a:ln w="9525">
            <a:noFill/>
            <a:miter lim="800000"/>
          </a:ln>
        </p:spPr>
        <p:txBody>
          <a:bodyPr lIns="36000" tIns="7200" rIns="36000" bIns="18000" anchor="ctr"/>
          <a:lstStyle/>
          <a:p>
            <a:pPr eaLnBrk="0" hangingPunct="0"/>
            <a:endParaRPr lang="en-US" sz="10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5875" y="-9525"/>
            <a:ext cx="9144000" cy="109538"/>
          </a:xfrm>
          <a:prstGeom prst="rect">
            <a:avLst/>
          </a:prstGeom>
          <a:solidFill>
            <a:srgbClr val="C1C1C1"/>
          </a:solidFill>
          <a:ln w="9525">
            <a:noFill/>
            <a:miter lim="800000"/>
          </a:ln>
        </p:spPr>
        <p:txBody>
          <a:bodyPr lIns="36000" tIns="7200" rIns="36000" bIns="18000" anchor="ctr"/>
          <a:lstStyle/>
          <a:p>
            <a:pPr eaLnBrk="0" hangingPunct="0"/>
            <a:endParaRPr lang="en-US" sz="1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11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/>
            </a:lvl1pPr>
          </a:lstStyle>
          <a:p>
            <a:fld id="{83043BA8-1CEA-4755-AE60-22A3FC434D9D}" type="datetime1">
              <a:rPr lang="zh-CN" altLang="en-US" smtClean="0"/>
            </a:fld>
            <a:endParaRPr lang="zh-CN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/>
            </a:lvl1pPr>
          </a:lstStyle>
          <a:p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11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/>
            </a:lvl1pPr>
          </a:lstStyle>
          <a:p>
            <a:fld id="{F038FAFA-B51E-407D-A32E-8B047146E7EA}" type="datetime1">
              <a:rPr lang="zh-CN" altLang="en-US" smtClean="0"/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/>
            </a:lvl1pPr>
          </a:lstStyle>
          <a:p>
            <a:fld id="{7A392405-0500-4412-9F22-9B127BCECAE1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UML</a:t>
            </a:r>
            <a:r>
              <a:rPr lang="zh-CN" altLang="en-US" dirty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700808"/>
            <a:ext cx="3440514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UML</a:t>
            </a:r>
            <a:r>
              <a:rPr lang="zh-CN" altLang="en-US" dirty="0">
                <a:solidFill>
                  <a:schemeClr val="bg1"/>
                </a:solidFill>
              </a:rPr>
              <a:t>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4360" y="2204864"/>
            <a:ext cx="84352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聚合、组合：这两个关系我们放在一起，因为她们看似十分的相似，但是却有着本质的区别。</a:t>
            </a: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         很多大雁聚合在一起变成雁群，也可以说雁群里有雁，所以是整体和个体之间的关系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has-a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的关系，此时整体与部分之间是可分离的，他们可以具有各自的生命周期。即雁群可以不存在了，但是孤雁仍然存在。</a:t>
            </a: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              一只鸟由两个翅膀组合而成，即一只鸟有两个翅膀。虽然组合和聚合我们都说“有”什么，但是这个“有”是不同的，他体现的是一种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contains-a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，这种关系比聚合更强，也称为强聚合；他同样体现整体与部分间的关系，但此时整体与部分是不可分的，整体的生命周期结束也就意味着部分的生命周期结束，比如这只鸟死了，自然这两个翅膀也就不存在了。</a:t>
            </a: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UML</a:t>
            </a:r>
            <a:r>
              <a:rPr lang="zh-CN" altLang="en-US" dirty="0">
                <a:solidFill>
                  <a:schemeClr val="bg1"/>
                </a:solidFill>
              </a:rPr>
              <a:t>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7200" y="1582341"/>
            <a:ext cx="8229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关联：企鹅和气候有关联，关联是最常见的关系，表示类与类之间的联接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它使一个类知道另一个类的属性和方法。关联有两个端点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在每个端点可以有一个基数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表示这个关联的类可以有几个实例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 </a:t>
            </a:r>
            <a:b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  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常见的基数及含义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 0..1:0 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1 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个实例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 </a:t>
            </a:r>
            <a:b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                                     0..*: 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对实例的数目没有限制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 </a:t>
            </a:r>
            <a:b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                                     1: 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只能有一个实例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 </a:t>
            </a:r>
            <a:b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                                     1..*: 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至少有一个实例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 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 B </a:t>
            </a:r>
            <a:b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UML</a:t>
            </a:r>
            <a:r>
              <a:rPr lang="zh-CN" altLang="en-US" dirty="0" smtClean="0">
                <a:solidFill>
                  <a:schemeClr val="bg1"/>
                </a:solidFill>
              </a:rPr>
              <a:t>图与</a:t>
            </a:r>
            <a:r>
              <a:rPr lang="en-US" altLang="zh-CN" dirty="0" smtClean="0">
                <a:solidFill>
                  <a:schemeClr val="bg1"/>
                </a:solidFill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</a:rPr>
              <a:t>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1" y="2348880"/>
            <a:ext cx="288607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05" y="2086610"/>
            <a:ext cx="3209290" cy="268541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通用_蓝">
  <a:themeElements>
    <a:clrScheme name="自定义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009900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蓝">
  <a:themeElements>
    <a:clrScheme name="1_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蓝白</Template>
  <TotalTime>0</TotalTime>
  <Words>689</Words>
  <Application>WPS 演示</Application>
  <PresentationFormat>全屏显示(4:3)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隶书</vt:lpstr>
      <vt:lpstr>微软雅黑</vt:lpstr>
      <vt:lpstr>黑体</vt:lpstr>
      <vt:lpstr>Arial Unicode MS</vt:lpstr>
      <vt:lpstr>华文新魏</vt:lpstr>
      <vt:lpstr>Calibri</vt:lpstr>
      <vt:lpstr>通用_蓝</vt:lpstr>
      <vt:lpstr>1_通用_蓝</vt:lpstr>
      <vt:lpstr>UML关系</vt:lpstr>
      <vt:lpstr>UML关系</vt:lpstr>
      <vt:lpstr>UML关系</vt:lpstr>
      <vt:lpstr>UML图与java程序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Software Engineering</dc:title>
  <dc:creator>Microsoft</dc:creator>
  <cp:lastModifiedBy>pgh</cp:lastModifiedBy>
  <cp:revision>133</cp:revision>
  <dcterms:created xsi:type="dcterms:W3CDTF">2016-09-03T09:50:00Z</dcterms:created>
  <dcterms:modified xsi:type="dcterms:W3CDTF">2018-12-09T18:10:50Z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