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64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2" autoAdjust="0"/>
    <p:restoredTop sz="95380" autoAdjust="0"/>
  </p:normalViewPr>
  <p:slideViewPr>
    <p:cSldViewPr>
      <p:cViewPr varScale="1">
        <p:scale>
          <a:sx n="101" d="100"/>
          <a:sy n="101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3788-D666-4D8B-9B0E-4C88FEA818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AF98-BDE0-4A41-8E5A-8B4CC633A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D59311-9754-492A-B34D-5674D47947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5A493C-42DF-4B74-BC94-1B19E7A79A9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035132-4430-459D-A1C4-96F1137DF0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411BD-84A6-4D0B-871F-4013E34902E1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E98D6-EA73-4E72-9F9B-F0B69B12A06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5AE5E0-4F19-4F7A-A370-D5B3C26A762D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3E387-53A5-4561-8B4B-AD363D9607F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45384A-4C42-4416-846A-7CDBD4CBDEFD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62950-8E29-476E-8C4B-1D6186A0D9F9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74236-174A-4116-8B95-D52955E19EF4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FE9F-E665-47AE-9DD8-BAD61A97E79A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12CDB8-D25B-4450-81C5-E7433EE123ED}" type="datetime1">
              <a:rPr lang="zh-CN" alt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EEC33-AF72-47DC-A6BA-88A7BE5CD24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0B35E-16CA-4662-A73B-D7141AEE9949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0CD9A-6EEE-4F7A-AFED-C2F3C9AC62B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57E02-8054-496E-8C45-259C270D612C}" type="datetime1">
              <a:rPr lang="zh-CN" alt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1BD0C-AC31-42C9-8EF1-52034A9F25D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33D87-485C-4DF8-9F62-BEA65CE30239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37B13-27EB-4563-AAF3-9FA9134D607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3A83A-0744-46D9-9A8B-72A97F0DD8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C2142-8A71-466A-A274-B7C77BF3CD15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BD018-5A81-48E9-8760-C1B9DFAC4CA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4D933-2E27-460B-BDCB-429404B81580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2E53F-D134-4909-B638-4DCB4BB26C4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A33585-6CAD-43D7-9A0B-66440E54AD01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D8A45-1B0C-4B9D-BBB4-7F6EB55B79B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D42AA-EB3C-440A-84D4-AD0768EA37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FB239-CDB9-480F-B55B-1B2E9675F4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959A2-72F3-4034-AE31-7EC25F01815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B1A66-BE99-405D-AA25-56F19781ECA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356FE-644C-4030-9A2F-2DFB4D2768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98217-5E6C-4E42-9814-8D0402C300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160B4-60D8-4895-B699-55BA748EFE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83043BA8-1CEA-4755-AE60-22A3FC434D9D}" type="datetime1">
              <a:rPr lang="zh-CN" altLang="en-US" smtClean="0"/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F038FAFA-B51E-407D-A32E-8B047146E7EA}" type="datetime1">
              <a:rPr lang="zh-CN" altLang="en-US" smtClean="0"/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7A392405-0500-4412-9F22-9B127BCECAE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软件工程</a:t>
            </a:r>
            <a:br>
              <a:rPr altLang="zh-CN" b="1" dirty="0" smtClean="0">
                <a:solidFill>
                  <a:schemeClr val="tx1"/>
                </a:solidFill>
                <a:ea typeface="华文楷体" panose="02010600040101010101" pitchFamily="2" charset="-122"/>
              </a:rPr>
            </a:br>
            <a:r>
              <a:rPr altLang="zh-CN" sz="4400" b="1" dirty="0" smtClean="0">
                <a:solidFill>
                  <a:schemeClr val="tx1"/>
                </a:solidFill>
              </a:rPr>
              <a:t>Software Engineering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36"/>
            <a:ext cx="8640960" cy="5429264"/>
          </a:xfrm>
        </p:spPr>
        <p:txBody>
          <a:bodyPr/>
          <a:lstStyle/>
          <a:p>
            <a:pPr marL="93980" indent="26987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说明不做项目估算或不认真进行项目估算对项目有什么影响。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3980" indent="26987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理解采用功能点方法进行项目规模估算时涉及的几个参数的含义，即什么是外部输入、外部输出、内部逻辑文件、外部接口文件以及外部查询。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3980" indent="269875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4455" indent="269875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注意：每个人独立完成，要求有作业封面</a:t>
            </a:r>
            <a:endParaRPr lang="en-US" altLang="zh-CN" sz="2000" b="1" dirty="0" smtClean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作业 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通用_蓝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99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145</Words>
  <Application>WPS 演示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隶书</vt:lpstr>
      <vt:lpstr>华文楷体</vt:lpstr>
      <vt:lpstr>楷体</vt:lpstr>
      <vt:lpstr>微软雅黑</vt:lpstr>
      <vt:lpstr>Arial Unicode MS</vt:lpstr>
      <vt:lpstr>华文新魏</vt:lpstr>
      <vt:lpstr>Calibri</vt:lpstr>
      <vt:lpstr>通用_蓝</vt:lpstr>
      <vt:lpstr>1_通用_蓝</vt:lpstr>
      <vt:lpstr>软件工程 Software Engineering</vt:lpstr>
      <vt:lpstr>作业 5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</dc:title>
  <dc:creator>Microsoft</dc:creator>
  <cp:lastModifiedBy>monster</cp:lastModifiedBy>
  <cp:revision>153</cp:revision>
  <dcterms:created xsi:type="dcterms:W3CDTF">2016-09-03T09:50:00Z</dcterms:created>
  <dcterms:modified xsi:type="dcterms:W3CDTF">2019-10-16T11:08:31Z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