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8"/>
  </p:notesMasterIdLst>
  <p:sldIdLst>
    <p:sldId id="535" r:id="rId3"/>
    <p:sldId id="536" r:id="rId4"/>
    <p:sldId id="539" r:id="rId5"/>
    <p:sldId id="538" r:id="rId6"/>
    <p:sldId id="53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35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63788-D666-4D8B-9B0E-4C88FEA818E9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2AF98-BDE0-4A41-8E5A-8B4CC633AA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D59311-9754-492A-B34D-5674D4794730}" type="datetime1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5A493C-42DF-4B74-BC94-1B19E7A79A95}" type="datetime1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035132-4430-459D-A1C4-96F1137DF07C}" type="datetime1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411BD-84A6-4D0B-871F-4013E34902E1}" type="datetime1">
              <a:rPr lang="zh-CN" altLang="en-US" smtClean="0"/>
              <a:pPr/>
              <a:t>2017/10/9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E98D6-EA73-4E72-9F9B-F0B69B12A0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5AE5E0-4F19-4F7A-A370-D5B3C26A762D}" type="datetime1">
              <a:rPr lang="zh-CN" altLang="en-US" smtClean="0"/>
              <a:pPr/>
              <a:t>2017/10/9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3E387-53A5-4561-8B4B-AD363D9607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45384A-4C42-4416-846A-7CDBD4CBDEFD}" type="datetime1">
              <a:rPr lang="zh-CN" altLang="en-US" smtClean="0"/>
              <a:pPr/>
              <a:t>2017/10/9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62950-8E29-476E-8C4B-1D6186A0D9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74236-174A-4116-8B95-D52955E19EF4}" type="datetime1">
              <a:rPr lang="zh-CN" altLang="en-US" smtClean="0"/>
              <a:pPr/>
              <a:t>2017/10/9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DFE9F-E665-47AE-9DD8-BAD61A97E7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12CDB8-D25B-4450-81C5-E7433EE123ED}" type="datetime1">
              <a:rPr lang="zh-CN" altLang="en-US" smtClean="0"/>
              <a:pPr/>
              <a:t>2017/10/9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EEC33-AF72-47DC-A6BA-88A7BE5CD2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D0B35E-16CA-4662-A73B-D7141AEE9949}" type="datetime1">
              <a:rPr lang="zh-CN" altLang="en-US" smtClean="0"/>
              <a:pPr/>
              <a:t>2017/10/9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0CD9A-6EEE-4F7A-AFED-C2F3C9AC62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F57E02-8054-496E-8C45-259C270D612C}" type="datetime1">
              <a:rPr lang="zh-CN" altLang="en-US" smtClean="0"/>
              <a:pPr/>
              <a:t>2017/10/9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1BD0C-AC31-42C9-8EF1-52034A9F25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33D87-485C-4DF8-9F62-BEA65CE30239}" type="datetime1">
              <a:rPr lang="zh-CN" altLang="en-US" smtClean="0"/>
              <a:pPr/>
              <a:t>2017/10/9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37B13-27EB-4563-AAF3-9FA9134D60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D3A83A-0744-46D9-9A8B-72A97F0DD8F4}" type="datetime1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7C2142-8A71-466A-A274-B7C77BF3CD15}" type="datetime1">
              <a:rPr lang="zh-CN" altLang="en-US" smtClean="0"/>
              <a:pPr/>
              <a:t>2017/10/9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BD018-5A81-48E9-8760-C1B9DFAC4C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4D933-2E27-460B-BDCB-429404B81580}" type="datetime1">
              <a:rPr lang="zh-CN" altLang="en-US" smtClean="0"/>
              <a:pPr/>
              <a:t>2017/10/9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2E53F-D134-4909-B638-4DCB4BB26C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A33585-6CAD-43D7-9A0B-66440E54AD01}" type="datetime1">
              <a:rPr lang="zh-CN" altLang="en-US" smtClean="0"/>
              <a:pPr/>
              <a:t>2017/10/9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D8A45-1B0C-4B9D-BBB4-7F6EB55B79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D42AA-EB3C-440A-84D4-AD0768EA3706}" type="datetime1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4FB239-CDB9-480F-B55B-1B2E9675F401}" type="datetime1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8959A2-72F3-4034-AE31-7EC25F018158}" type="datetime1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B1A66-BE99-405D-AA25-56F19781ECA1}" type="datetime1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356FE-644C-4030-9A2F-2DFB4D27680B}" type="datetime1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98217-5E6C-4E42-9814-8D0402C30047}" type="datetime1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8160B4-60D8-4895-B699-55BA748EFE26}" type="datetime1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9144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875" y="6742113"/>
            <a:ext cx="9128125" cy="115887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875" y="-9525"/>
            <a:ext cx="9144000" cy="109538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83043BA8-1CEA-4755-AE60-22A3FC434D9D}" type="datetime1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38DE0820-E4E3-469F-8339-675226DFBB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F038FAFA-B51E-407D-A32E-8B047146E7EA}" type="datetime1">
              <a:rPr lang="zh-CN" altLang="en-US" smtClean="0"/>
              <a:pPr/>
              <a:t>2017/10/9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A392405-0500-4412-9F22-9B127BCECA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关系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CDDCDE-629B-4D86-8F5A-3131BA0EF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00808"/>
            <a:ext cx="3440514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关系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E7A7EB-780D-425D-9946-8463E21C35B5}"/>
              </a:ext>
            </a:extLst>
          </p:cNvPr>
          <p:cNvSpPr/>
          <p:nvPr/>
        </p:nvSpPr>
        <p:spPr>
          <a:xfrm>
            <a:off x="215516" y="2348880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首先是类：在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中，我们用分成三栏的长方形表示。第一栏是名称，第二栏是属性，第三栏是方法。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继承：唐老鸭属于鸭的一种，或者说是鸭的细化划分，而鸭属于鸟类，鸟类属于动物，这里无论表达成“是”还是属于，就是这样一个直观的关系。用实线一端带空心三角箭头表示。箭头指向父类。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依赖：凡是动物，生存都需要水和空气，这种必须的需求，我们称之为依赖关系。用虚线一端带箭头表示，箭头指向依赖物。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83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F0999-77E0-4C97-8905-8A9466FC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关系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1EC6D-789C-44CD-BC79-482605C6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4AD5AC-BA16-4836-BFD1-427E71CF6D0C}"/>
              </a:ext>
            </a:extLst>
          </p:cNvPr>
          <p:cNvSpPr/>
          <p:nvPr/>
        </p:nvSpPr>
        <p:spPr>
          <a:xfrm>
            <a:off x="354360" y="2204864"/>
            <a:ext cx="8435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聚合、组合：这两个关系我们放在一起，因为她们看似十分的相似，但是却有着本质的区别。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 很多大雁聚合在一起变成雁群，也可以说雁群里有雁，所以是整体和个体之间的关系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has-a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的关系，此时整体与部分之间是可分离的，他们可以具有各自的生命周期。即雁群可以不存在了，但是孤雁仍然存在。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 一只鸟由两个翅膀组合而成，即一只鸟有两个翅膀。虽然组合和聚合我们都说“有”什么，但是这个“有”是不同的，他体现的是一种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contains-a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，这种关系比聚合更强，也称为强聚合；他同样体现整体与部分间的关系，但此时整体与部分是不可分的，整体的生命周期结束也就意味着部分的生命周期结束，比如这只鸟死了，自然这两个翅膀也就不存在了。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8967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9DE68-B4DF-4A2B-92DC-D93A0BDE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关系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99B27-E3E2-4603-9902-5D5A1D5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837709-A2AA-413D-91E3-934E7E6B8688}"/>
              </a:ext>
            </a:extLst>
          </p:cNvPr>
          <p:cNvSpPr/>
          <p:nvPr/>
        </p:nvSpPr>
        <p:spPr>
          <a:xfrm>
            <a:off x="457200" y="1582341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关联：企鹅和气候有关联，关联是最常见的关系，表示类与类之间的联接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它使一个类知道另一个类的属性和方法。关联有两个端点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在每个端点可以有一个基数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表示这个关联的类可以有几个实例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b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常见的基数及含义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0..1:0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个实例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b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                        0..*: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对实例的数目没有限制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b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                        1: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只能有一个实例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b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                        1..*: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至少有一个实例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b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639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C83D-646C-475C-BDDE-C195C501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关系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3E07B-55A8-469A-B17B-E7E3ECA4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D9E8B5-F8D1-48E9-B354-B0254BD69BDA}"/>
              </a:ext>
            </a:extLst>
          </p:cNvPr>
          <p:cNvSpPr/>
          <p:nvPr/>
        </p:nvSpPr>
        <p:spPr>
          <a:xfrm>
            <a:off x="179512" y="1997839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接口：接口有两栏组成，第一栏的顶端加上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《interface》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后下方写接口名称，第二栏是接口方法。接口有自己的表示方法“实现”，虚线一端带空心三角形。实际开发中，为了更好的实现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闭原则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，一般都是定义接口，依赖于接口，依赖于抽象。</a:t>
            </a:r>
            <a:b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还有一个概念是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多态，图中没有出现。多态顾名思义就是有很多种形式。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bush.roar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orang.roar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donald.roar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同样是一个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roar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消息，却因为不同的对象可产生完全不同的结果。</a:t>
            </a:r>
          </a:p>
        </p:txBody>
      </p:sp>
    </p:spTree>
    <p:extLst>
      <p:ext uri="{BB962C8B-B14F-4D97-AF65-F5344CB8AC3E}">
        <p14:creationId xmlns:p14="http://schemas.microsoft.com/office/powerpoint/2010/main" val="22091153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通用_蓝">
  <a:themeElements>
    <a:clrScheme name="自定义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0099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2345</TotalTime>
  <Words>167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华文新魏</vt:lpstr>
      <vt:lpstr>隶书</vt:lpstr>
      <vt:lpstr>宋体</vt:lpstr>
      <vt:lpstr>微软雅黑</vt:lpstr>
      <vt:lpstr>Arial</vt:lpstr>
      <vt:lpstr>Calibri</vt:lpstr>
      <vt:lpstr>通用_蓝</vt:lpstr>
      <vt:lpstr>1_通用_蓝</vt:lpstr>
      <vt:lpstr>UML关系</vt:lpstr>
      <vt:lpstr>UML关系</vt:lpstr>
      <vt:lpstr>UML关系</vt:lpstr>
      <vt:lpstr>UML关系</vt:lpstr>
      <vt:lpstr>UML关系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Software Engineering</dc:title>
  <dc:creator>Microsoft</dc:creator>
  <cp:lastModifiedBy>Monster Monster</cp:lastModifiedBy>
  <cp:revision>127</cp:revision>
  <dcterms:created xsi:type="dcterms:W3CDTF">2016-09-03T09:50:01Z</dcterms:created>
  <dcterms:modified xsi:type="dcterms:W3CDTF">2017-10-09T08:34:58Z</dcterms:modified>
</cp:coreProperties>
</file>