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489" r:id="rId5"/>
    <p:sldId id="4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85693" autoAdjust="0"/>
  </p:normalViewPr>
  <p:slideViewPr>
    <p:cSldViewPr>
      <p:cViewPr varScale="1">
        <p:scale>
          <a:sx n="72" d="100"/>
          <a:sy n="72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63788-D666-4D8B-9B0E-4C88FEA818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2AF98-BDE0-4A41-8E5A-8B4CC633A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1D4B8-69A4-44AA-BCCF-CDB9EA84B6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6A15-F291-4FF6-B5B9-77AA0EAD357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50D30-3432-48A2-A354-E3A0E4BFD8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C5020B-5610-4388-B1A6-D9C7E3F4EB7C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E98D6-EA73-4E72-9F9B-F0B69B12A06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D2BD1-CE2F-46BD-9EE8-2DE88B587280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3E387-53A5-4561-8B4B-AD363D9607F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59A534-F5BB-4656-8AD9-56E68271A79F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62950-8E29-476E-8C4B-1D6186A0D9F9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BEB657-EE19-413E-9DC2-193FE1857470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DFE9F-E665-47AE-9DD8-BAD61A97E79A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B4641-F540-4064-9BCC-52DDF9D8C61C}" type="datetime1">
              <a:rPr lang="zh-CN" alt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EEC33-AF72-47DC-A6BA-88A7BE5CD24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340D9-97B7-43C9-9B87-515901A2294B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0CD9A-6EEE-4F7A-AFED-C2F3C9AC62B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D5FA8-3155-496E-9E83-05BFC4A5A448}" type="datetime1">
              <a:rPr lang="zh-CN" alt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1BD0C-AC31-42C9-8EF1-52034A9F25D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ACB0DA-83E0-428E-9F03-D00DE03980E4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37B13-27EB-4563-AAF3-9FA9134D607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0083C-A226-47A1-9115-ABFF26567C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BFDF96-710B-4EA1-A910-F40EBDDD86B6}" type="datetime1">
              <a:rPr lang="zh-CN" alt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BD018-5A81-48E9-8760-C1B9DFAC4CA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6ED47A-480F-46A2-B1E7-A68455939FAC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2E53F-D134-4909-B638-4DCB4BB26C41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D1AF08-5EDB-454A-9883-6870FC65A264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D8A45-1B0C-4B9D-BBB4-7F6EB55B79B2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829BD5-AFAA-4F17-B3CF-6ADA842EFE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A4ECA9-6119-4AEE-8576-332277470F1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1F826-2C3E-448D-A5E8-01DE3FFA6DE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1D0CDD-8C17-4B55-A827-AE42AD76209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E240E2-71E5-4E99-BCCB-B168B03C6CB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449079-FAAC-4E40-9CE8-64852721CAA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A52DB9-101E-4090-A766-9D0785C06C8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6742113"/>
            <a:ext cx="9128125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9525"/>
            <a:ext cx="9144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6BA5532B-3E2E-4F23-A236-05CF71DAB5E5}" type="datetime1">
              <a:rPr lang="zh-CN" altLang="en-US" smtClean="0"/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/>
            </a:lvl1pPr>
          </a:lstStyle>
          <a:p>
            <a:fld id="{54203DC5-8FA3-459B-8076-6F47CE44B721}" type="datetime1">
              <a:rPr lang="zh-CN" altLang="en-US" smtClean="0"/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7A392405-0500-4412-9F22-9B127BCECAE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1592;&#24037;&#21628;&#21796;&#8220;&#8221;&#28856;&#25481;&#21326;&#20026;&#30740;&#21457;&#37329;&#23383;&#22612;&#8220;&#65281;&#8221;&#20219;&#27491;&#38750;&#22768;&#25588;&#65281;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软件工程</a:t>
            </a:r>
            <a:br>
              <a:rPr altLang="zh-CN" b="1" dirty="0" smtClean="0">
                <a:solidFill>
                  <a:schemeClr val="tx1"/>
                </a:solidFill>
                <a:ea typeface="华文楷体" panose="02010600040101010101" pitchFamily="2" charset="-122"/>
              </a:rPr>
            </a:br>
            <a:r>
              <a:rPr altLang="zh-CN" sz="4400" b="1" dirty="0" smtClean="0">
                <a:solidFill>
                  <a:schemeClr val="tx1"/>
                </a:solidFill>
              </a:rPr>
              <a:t>Software Engineering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在网上查阅资料，了解专业的软件工程人员是如何谈软件工程的，至少看两篇文章（请写明文章来源）。然后写下你对软件工程的初步理解。至少包括下面内容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20750" lvl="0" indent="-457200">
              <a:buFont typeface="+mj-ea"/>
              <a:buAutoNum type="circleNumDbPlai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仔细阅读“</a:t>
            </a:r>
            <a:r>
              <a:rPr lang="zh-CN" altLang="en-US" sz="2400" b="1" dirty="0" smtClean="0">
                <a:hlinkClick r:id="rId1" action="ppaction://hlinkfile"/>
              </a:rPr>
              <a:t>员工呼唤“炸掉华为研发金字塔”！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”后的感想！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20750" lvl="0" indent="-457200">
              <a:buFont typeface="+mj-ea"/>
              <a:buAutoNum type="circleNumDbPlai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你认为什么是软件工程？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20750" lvl="0" indent="-457200">
              <a:buFont typeface="+mj-ea"/>
              <a:buAutoNum type="circleNumDbPlai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为什么需要软件工程？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20750" indent="-457200">
              <a:buNone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软件工程的三要素实际上也是软件工程研究的主要内容，请详细描述它们的作用及它们之间的关系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424936" cy="5184576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根据教材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P16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1-1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，请学习了解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计算基础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工程基础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数学基础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的知识域或知识点，在下表中对应写出你已经学习到的课程名称，并注明课程覆盖哪些知识域和知识点；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思考题（自己思考并回答，不书面做）：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P20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习题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1.7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1.10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1.13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P34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习题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2.9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2.12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20750" lvl="0" indent="-457200">
              <a:buFont typeface="+mj-ea"/>
              <a:buAutoNum type="circleNumDbPlain"/>
            </a:pP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0820-E4E3-469F-8339-675226DFBBF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640" y="2708923"/>
          <a:ext cx="5616623" cy="2519166"/>
        </p:xfrm>
        <a:graphic>
          <a:graphicData uri="http://schemas.openxmlformats.org/drawingml/2006/table">
            <a:tbl>
              <a:tblPr/>
              <a:tblGrid>
                <a:gridCol w="1445868"/>
                <a:gridCol w="1339908"/>
                <a:gridCol w="1258092"/>
                <a:gridCol w="1572755"/>
              </a:tblGrid>
              <a:tr h="1937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知识域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子知识域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知识点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你已学习的课程名称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工程基础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数学基础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8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通用_蓝">
  <a:themeElements>
    <a:clrScheme name="自定义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0099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0</TotalTime>
  <Words>445</Words>
  <Application>WPS 演示</Application>
  <PresentationFormat>全屏显示(4:3)</PresentationFormat>
  <Paragraphs>138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隶书</vt:lpstr>
      <vt:lpstr>华文楷体</vt:lpstr>
      <vt:lpstr>微软雅黑</vt:lpstr>
      <vt:lpstr>Arial Unicode MS</vt:lpstr>
      <vt:lpstr>华文新魏</vt:lpstr>
      <vt:lpstr>Calibri</vt:lpstr>
      <vt:lpstr>通用_蓝</vt:lpstr>
      <vt:lpstr>1_通用_蓝</vt:lpstr>
      <vt:lpstr>软件工程 Software Engineering</vt:lpstr>
      <vt:lpstr>课程作业1</vt:lpstr>
      <vt:lpstr>课程作业1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Software Engineering</dc:title>
  <dc:creator>Microsoft</dc:creator>
  <cp:lastModifiedBy>pgh</cp:lastModifiedBy>
  <cp:revision>107</cp:revision>
  <dcterms:created xsi:type="dcterms:W3CDTF">2016-09-03T09:50:00Z</dcterms:created>
  <dcterms:modified xsi:type="dcterms:W3CDTF">2018-10-14T13:35:46Z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