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9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5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6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5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5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1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6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0213-C22C-4935-844C-0E01D4ED2A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FD12-A886-4EDE-9F5C-C9DB4D28F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가위바위보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강동우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4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219594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형태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68" y="1986741"/>
            <a:ext cx="4872935" cy="28434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2" y="2061555"/>
            <a:ext cx="4861885" cy="2843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9542" y="4738255"/>
            <a:ext cx="2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선택 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04415" y="4738255"/>
            <a:ext cx="2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5270269" y="2901142"/>
            <a:ext cx="1487978" cy="88946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680" y="3161207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그림 선택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5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95945" cy="1325563"/>
          </a:xfrm>
        </p:spPr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18" y="0"/>
            <a:ext cx="3840294" cy="2245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12" y="646190"/>
            <a:ext cx="5010837" cy="5142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058" y="4038244"/>
            <a:ext cx="580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각각의 그림을 클릭하면 해당하는 사이트로 이동이 되도록 링크를 걸어 놓았습니다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697585" y="3416531"/>
            <a:ext cx="0" cy="1637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6558741" y="4281054"/>
            <a:ext cx="1138844" cy="8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7697585" y="3416532"/>
            <a:ext cx="157942" cy="4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7697585" y="5049982"/>
            <a:ext cx="157942" cy="4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17273" y="448887"/>
            <a:ext cx="2668385" cy="1105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95945" cy="1325563"/>
          </a:xfrm>
        </p:spPr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78" y="152400"/>
            <a:ext cx="3819277" cy="2228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22"/>
          <a:stretch/>
        </p:blipFill>
        <p:spPr>
          <a:xfrm>
            <a:off x="7697585" y="1345558"/>
            <a:ext cx="3507972" cy="5177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224426"/>
            <a:ext cx="63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그림마다 고유한 다른 값을 가집니다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804330"/>
            <a:ext cx="60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사이트에서 </a:t>
            </a:r>
            <a:r>
              <a:rPr lang="en-US" altLang="ko-KR" dirty="0" smtClean="0"/>
              <a:t>1~3</a:t>
            </a:r>
            <a:r>
              <a:rPr lang="ko-KR" altLang="en-US" dirty="0" smtClean="0"/>
              <a:t>의 랜덤 한 숫자를 결정하고 그림의 값과 비교하여 결과를 도출합니다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762714"/>
            <a:ext cx="60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사이트의 값과 랜덤으로 정한 값에 따른 가위바위보 그림을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034561"/>
            <a:ext cx="60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결과를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706798"/>
            <a:ext cx="60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그림을 선택하는 사이트로 이동하는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버튼을 생성합니다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7581208" y="1928553"/>
            <a:ext cx="0" cy="1522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6816437" y="3000895"/>
            <a:ext cx="764771" cy="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581208" y="3574473"/>
            <a:ext cx="0" cy="1522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581208" y="5295207"/>
            <a:ext cx="0" cy="2660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581208" y="5706798"/>
            <a:ext cx="1" cy="4561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816437" y="3984399"/>
            <a:ext cx="764771" cy="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3200400" y="5256742"/>
            <a:ext cx="4367648" cy="1518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816436" y="5956901"/>
            <a:ext cx="764771" cy="87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76698" y="440575"/>
            <a:ext cx="3167149" cy="1158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07724" y="1598910"/>
            <a:ext cx="1197032" cy="1561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15047" y="1755047"/>
            <a:ext cx="399011" cy="1735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5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86" y="19055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어려웠던 점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8516" y="1679171"/>
            <a:ext cx="691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그림이 각각의 다른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전송해 주어서 그에 따라서 한 페이지 내에서 주어진 값에 따른 결과를 도출하고자 하였지만  잘 되지 않았습니다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53739" y="4638501"/>
            <a:ext cx="2967644" cy="1313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41870" y="4638501"/>
            <a:ext cx="2967644" cy="1313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41870" y="3208712"/>
            <a:ext cx="2967644" cy="1313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4821383" y="5295206"/>
            <a:ext cx="167085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464831" y="4110642"/>
            <a:ext cx="0" cy="822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711740" y="4181301"/>
            <a:ext cx="0" cy="752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3285" y="5110540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선택 사이트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61416" y="3508864"/>
            <a:ext cx="19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Value </a:t>
            </a:r>
            <a:r>
              <a:rPr lang="ko-KR" altLang="en-US" dirty="0" smtClean="0"/>
              <a:t>처리용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1416" y="5150317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사이트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821383" y="4966853"/>
            <a:ext cx="167085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821383" y="5623559"/>
            <a:ext cx="167085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20889" y="4625826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Value 1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20889" y="4987429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Value 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0889" y="5315574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Value 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253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6186" y="190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829" y="1729047"/>
            <a:ext cx="642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그림이 각각의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가지는 것이 아닌 각 그림마다 다른 링크로 이동하여 처리하도록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87237" y="3969120"/>
            <a:ext cx="2967644" cy="1313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92240" y="2521880"/>
            <a:ext cx="2967644" cy="1313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20" idx="1"/>
          </p:cNvCxnSpPr>
          <p:nvPr/>
        </p:nvCxnSpPr>
        <p:spPr>
          <a:xfrm>
            <a:off x="4754881" y="4625826"/>
            <a:ext cx="1737359" cy="12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8348" y="4441159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선택 사이트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1786" y="2855419"/>
            <a:ext cx="19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Value 1</a:t>
            </a:r>
            <a:r>
              <a:rPr lang="ko-KR" altLang="en-US" dirty="0" smtClean="0"/>
              <a:t>에 대한 결과 사이트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7" idx="1"/>
          </p:cNvCxnSpPr>
          <p:nvPr/>
        </p:nvCxnSpPr>
        <p:spPr>
          <a:xfrm flipV="1">
            <a:off x="4728557" y="3178586"/>
            <a:ext cx="1763683" cy="1431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22" idx="1"/>
          </p:cNvCxnSpPr>
          <p:nvPr/>
        </p:nvCxnSpPr>
        <p:spPr>
          <a:xfrm>
            <a:off x="4754881" y="4625826"/>
            <a:ext cx="1737359" cy="1479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39593" y="3378916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Value 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206538" y="4339722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Value 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36080" y="5141317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Value 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92240" y="3981795"/>
            <a:ext cx="2967644" cy="1313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11786" y="4315334"/>
            <a:ext cx="19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Value 2</a:t>
            </a:r>
            <a:r>
              <a:rPr lang="ko-KR" altLang="en-US" dirty="0" smtClean="0"/>
              <a:t>에 대한 </a:t>
            </a:r>
            <a:r>
              <a:rPr lang="ko-KR" altLang="en-US" dirty="0" smtClean="0"/>
              <a:t>결과 사이트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92240" y="5449094"/>
            <a:ext cx="2967644" cy="1313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11786" y="5782633"/>
            <a:ext cx="19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Value 3</a:t>
            </a:r>
            <a:r>
              <a:rPr lang="ko-KR" altLang="en-US" dirty="0" smtClean="0"/>
              <a:t>에 대한 </a:t>
            </a:r>
            <a:r>
              <a:rPr lang="ko-KR" altLang="en-US" dirty="0" smtClean="0"/>
              <a:t>결과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20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142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가위바위보</vt:lpstr>
      <vt:lpstr>PowerPoint 프레젠테이션</vt:lpstr>
      <vt:lpstr>구성</vt:lpstr>
      <vt:lpstr>구성</vt:lpstr>
      <vt:lpstr>어려웠던 점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가위바위보</dc:title>
  <dc:creator>skype</dc:creator>
  <cp:lastModifiedBy>skype</cp:lastModifiedBy>
  <cp:revision>3</cp:revision>
  <dcterms:created xsi:type="dcterms:W3CDTF">2022-06-07T07:51:07Z</dcterms:created>
  <dcterms:modified xsi:type="dcterms:W3CDTF">2022-06-07T08:04:55Z</dcterms:modified>
</cp:coreProperties>
</file>