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9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4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DD38-0826-47F0-910E-82E00C2EF551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8274-C96E-41E5-8508-97F534DB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요안도라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1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어려웠던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812" y="1763486"/>
            <a:ext cx="10709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처음에 메뉴버튼을 </a:t>
            </a:r>
            <a:r>
              <a:rPr lang="en-US" altLang="ko-KR" dirty="0" smtClean="0"/>
              <a:t>li</a:t>
            </a:r>
            <a:r>
              <a:rPr lang="ko-KR" altLang="en-US" dirty="0" smtClean="0"/>
              <a:t>로 묶었는데 중심에서 벗어나서 정렬을 하였다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메뉴버튼 위로 커서가 오면 색이 바꾸는 데에 영역을 과정에 시간이 걸렸다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Address</a:t>
            </a:r>
            <a:r>
              <a:rPr lang="ko-KR" altLang="en-US" dirty="0" smtClean="0"/>
              <a:t>부분에 두 줄의 문장을 중앙정렬하는 것에서 시간이 걸렸다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Head</a:t>
            </a:r>
            <a:r>
              <a:rPr lang="ko-KR" altLang="en-US" dirty="0"/>
              <a:t>의 배경 사진이 </a:t>
            </a:r>
            <a:r>
              <a:rPr lang="en-US" altLang="ko-KR" dirty="0"/>
              <a:t>1024px</a:t>
            </a:r>
            <a:r>
              <a:rPr lang="ko-KR" altLang="en-US" dirty="0"/>
              <a:t>이하일 때 한쪽으로 쏠려서 작아졌다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가변그리드로 바꾸었을 때 </a:t>
            </a:r>
            <a:r>
              <a:rPr lang="en-US" altLang="ko-KR" dirty="0"/>
              <a:t>contain</a:t>
            </a:r>
            <a:r>
              <a:rPr lang="ko-KR" altLang="en-US" dirty="0"/>
              <a:t>의 길이를 </a:t>
            </a:r>
            <a:r>
              <a:rPr lang="en-US" altLang="ko-KR" dirty="0"/>
              <a:t>100%</a:t>
            </a:r>
            <a:r>
              <a:rPr lang="ko-KR" altLang="en-US" dirty="0"/>
              <a:t>로 하였음에도 사방으로 여백이 생기었다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06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어려웠던 점 해결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812" y="1763486"/>
            <a:ext cx="10709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메뉴버튼을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로 묶고 영역을 정하여 크기에 맞게 좌측정렬하여 맞추었다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</a:t>
            </a:r>
            <a:r>
              <a:rPr lang="ko-KR" altLang="en-US" dirty="0" smtClean="0"/>
              <a:t>의 영역을 매뉴버튼영을 감싸도록 설정하였다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 줄은 영역에 맞게 두고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으로 위아래를 늘렸다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background-position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로 설정하였다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모든 영역</a:t>
            </a:r>
            <a:r>
              <a:rPr lang="en-US" altLang="ko-KR" dirty="0" smtClean="0"/>
              <a:t>(*)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맞추고 다시 정리하였다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6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6324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1238595"/>
            <a:ext cx="9210502" cy="51809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3949" y="1596044"/>
            <a:ext cx="9210502" cy="47216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97175" y="1662545"/>
            <a:ext cx="4651028" cy="42524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33688" y="1698625"/>
            <a:ext cx="4576762" cy="12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3689" y="2914650"/>
            <a:ext cx="4576762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33688" y="3152776"/>
            <a:ext cx="4576762" cy="2185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33687" y="5338764"/>
            <a:ext cx="4576763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19837" y="3183681"/>
            <a:ext cx="1057275" cy="21360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67025" y="3183681"/>
            <a:ext cx="3452812" cy="21360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77061" y="1238595"/>
            <a:ext cx="142758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77061" y="1937305"/>
            <a:ext cx="142758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77061" y="2628660"/>
            <a:ext cx="142758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77061" y="3341542"/>
            <a:ext cx="142758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21429" y="4054422"/>
            <a:ext cx="1832506" cy="13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77061" y="6050170"/>
            <a:ext cx="142758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77061" y="4439740"/>
            <a:ext cx="1427584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77061" y="4800871"/>
            <a:ext cx="1427584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picture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15" idx="1"/>
          </p:cNvCxnSpPr>
          <p:nvPr/>
        </p:nvCxnSpPr>
        <p:spPr>
          <a:xfrm flipH="1">
            <a:off x="9634451" y="1423261"/>
            <a:ext cx="442610" cy="43353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1"/>
            <a:endCxn id="6" idx="3"/>
          </p:cNvCxnSpPr>
          <p:nvPr/>
        </p:nvCxnSpPr>
        <p:spPr>
          <a:xfrm flipH="1" flipV="1">
            <a:off x="7410450" y="2306638"/>
            <a:ext cx="2666611" cy="506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1"/>
            <a:endCxn id="7" idx="3"/>
          </p:cNvCxnSpPr>
          <p:nvPr/>
        </p:nvCxnSpPr>
        <p:spPr>
          <a:xfrm flipH="1" flipV="1">
            <a:off x="7410451" y="3033713"/>
            <a:ext cx="2666610" cy="492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1" idx="3"/>
          </p:cNvCxnSpPr>
          <p:nvPr/>
        </p:nvCxnSpPr>
        <p:spPr>
          <a:xfrm flipH="1">
            <a:off x="7377112" y="4061104"/>
            <a:ext cx="2477654" cy="190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0" idx="1"/>
            <a:endCxn id="10" idx="3"/>
          </p:cNvCxnSpPr>
          <p:nvPr/>
        </p:nvCxnSpPr>
        <p:spPr>
          <a:xfrm flipH="1" flipV="1">
            <a:off x="7410450" y="5605464"/>
            <a:ext cx="2666611" cy="629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1"/>
          </p:cNvCxnSpPr>
          <p:nvPr/>
        </p:nvCxnSpPr>
        <p:spPr>
          <a:xfrm flipH="1" flipV="1">
            <a:off x="7448203" y="1856792"/>
            <a:ext cx="2628858" cy="26517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3" idx="3"/>
          </p:cNvCxnSpPr>
          <p:nvPr/>
        </p:nvCxnSpPr>
        <p:spPr>
          <a:xfrm flipH="1" flipV="1">
            <a:off x="6319837" y="4251696"/>
            <a:ext cx="3757225" cy="3727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2" idx="1"/>
          </p:cNvCxnSpPr>
          <p:nvPr/>
        </p:nvCxnSpPr>
        <p:spPr>
          <a:xfrm flipH="1" flipV="1">
            <a:off x="7377111" y="4738422"/>
            <a:ext cx="2699950" cy="24711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0"/>
            <a:ext cx="3239911" cy="120791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구성의 코드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62539" y="286104"/>
            <a:ext cx="100863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Joandora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이용안내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객실 소개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예약 방법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예약 하기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          </a:t>
            </a: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요안도라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소개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¤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요안도라는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게스트 하우스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(Guest House)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형식의 농어촌 민박입니다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성산의 날씨는 다음주 내내 높은 구름에 햇살 가득이라고 합니다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목요일이면 섭씨 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도까지 오른다고 하지만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늘 부는 바람이 쾌적한 균형을 잡아 마당에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마당에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나가 앉아 있는 시간이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많아질듯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합니다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오늘은 사진에 보이는 긴 돌담을 따라 들어오는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요안도레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올레 입구에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특곤색의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대문을 달았습니다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내일은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두달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여동안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밖거리에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만든 게스트 하우스에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연백색의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황토 페인트를 칠할 예정입니다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그리고 이것저것 사소한 정리를 마치고 나면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나이 드시고 젊고 한 미지의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새식구들을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설렘으로 만나고 함께하고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도시의 바쁜 생활로 소원해진 오래된 친구와의 우정을 이 제주에서 새롭게 열어나가기 위해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요안도라를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세상에 알리려고 합니다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그럼 이 홈페이지를 공식적으로 체계적으로 갖추면서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그동안 공사로 어수선해 올려드리지 못한 집 안팎 사진들을 상세하게 올리고 당신을 만날 채비를 마치겠습니다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"picture"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ko-KR" altLang="en-US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요안도라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/1.jpg"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ko-KR" altLang="en-US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요안도라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/2.jpg"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ko-KR" altLang="en-US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요안도라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/3.jpg"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제주특별자치도 남제주군 성산읍 </a:t>
            </a:r>
            <a:r>
              <a:rPr lang="ko-KR" altLang="en-US" sz="1000" b="0" dirty="0" err="1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수산리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번지</a:t>
            </a: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Copyright ⓒ. All rights reserved.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8290" y="26248"/>
            <a:ext cx="2458156" cy="763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1024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-51318"/>
            <a:ext cx="6604000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48354" y="693755"/>
            <a:ext cx="504754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영역 전체에 </a:t>
            </a:r>
            <a:r>
              <a:rPr lang="ko-KR" altLang="en-US" dirty="0" err="1" smtClean="0"/>
              <a:t>그라데이션으로</a:t>
            </a:r>
            <a:r>
              <a:rPr lang="ko-KR" altLang="en-US" dirty="0" smtClean="0"/>
              <a:t> 배경색을 넣고 배경의 반복을 제거했습니다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354" y="1587014"/>
            <a:ext cx="5047545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내용이 들어갈 영역의 너비를 정하고 </a:t>
            </a:r>
            <a:r>
              <a:rPr lang="ko-KR" altLang="en-US" dirty="0" err="1" smtClean="0"/>
              <a:t>중앙정렬</a:t>
            </a:r>
            <a:r>
              <a:rPr lang="ko-KR" altLang="en-US" dirty="0" smtClean="0"/>
              <a:t>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8355" y="2476050"/>
            <a:ext cx="5047545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머리부분의 크기 및 </a:t>
            </a:r>
            <a:r>
              <a:rPr lang="ko-KR" altLang="en-US" dirty="0" err="1" smtClean="0"/>
              <a:t>배경사진과</a:t>
            </a:r>
            <a:r>
              <a:rPr lang="ko-KR" altLang="en-US" dirty="0" smtClean="0"/>
              <a:t> 들어갈 문구를 조절하였습니다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8356" y="3490956"/>
            <a:ext cx="5047545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메뉴부분의</a:t>
            </a:r>
            <a:r>
              <a:rPr lang="ko-KR" altLang="en-US" dirty="0" smtClean="0"/>
              <a:t> 크기와 버튼을 담을 방식을 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8354" y="4841657"/>
            <a:ext cx="5047545" cy="369332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메뉴버튼의</a:t>
            </a:r>
            <a:r>
              <a:rPr lang="ko-KR" altLang="en-US" dirty="0" smtClean="0"/>
              <a:t> 크기와 정렬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서식을 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356" y="6041229"/>
            <a:ext cx="5047545" cy="646331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메뉴버튼위로 커서가 올 경우의 서식을 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036906" y="166207"/>
            <a:ext cx="9331" cy="6640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270171" y="693755"/>
            <a:ext cx="29549" cy="611292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40759" y="1587014"/>
            <a:ext cx="0" cy="146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40759" y="3377682"/>
            <a:ext cx="0" cy="3429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74024" y="4333911"/>
            <a:ext cx="0" cy="17541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64693" y="6275269"/>
            <a:ext cx="0" cy="41229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7" idx="3"/>
          </p:cNvCxnSpPr>
          <p:nvPr/>
        </p:nvCxnSpPr>
        <p:spPr>
          <a:xfrm flipV="1">
            <a:off x="5295900" y="998376"/>
            <a:ext cx="750337" cy="185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258577" y="1877311"/>
            <a:ext cx="1041143" cy="328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87864" y="2523642"/>
            <a:ext cx="1282444" cy="2612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97194" y="3746241"/>
            <a:ext cx="1243565" cy="103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95899" y="5044869"/>
            <a:ext cx="1478125" cy="2735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95899" y="6386732"/>
            <a:ext cx="1478125" cy="13536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6906" y="166207"/>
            <a:ext cx="33590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270171" y="693755"/>
            <a:ext cx="3359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540759" y="1587014"/>
            <a:ext cx="1492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31428" y="3051110"/>
            <a:ext cx="1492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531428" y="3377682"/>
            <a:ext cx="1492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8290" y="26248"/>
            <a:ext cx="2458156" cy="763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1024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8354" y="663534"/>
            <a:ext cx="504754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글과 사진이 들어갈 </a:t>
            </a:r>
            <a:r>
              <a:rPr lang="ko-KR" altLang="en-US" dirty="0"/>
              <a:t>공</a:t>
            </a:r>
            <a:r>
              <a:rPr lang="ko-KR" altLang="en-US" dirty="0" smtClean="0"/>
              <a:t>간의 크기와 내용을 담을 방식을 정하였습니다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354" y="1494382"/>
            <a:ext cx="5047545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글이 들어갈 영역의 크기와 위치를 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8354" y="2275647"/>
            <a:ext cx="5047545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제목의 서식을 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8354" y="2779913"/>
            <a:ext cx="5047545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소제목의 서식을 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8352" y="3338985"/>
            <a:ext cx="5047545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내용의 서식을 정하였습니다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352" y="4058313"/>
            <a:ext cx="5047545" cy="147732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사진이 들어갈 영역의 크기를 정하고 배경색을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여기서는 사진의 크기나 형식을 바꾸지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56" y="0"/>
            <a:ext cx="5542844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353" y="5910047"/>
            <a:ext cx="504754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주소가 들어갈 영역의 서식을 정하고 내용의 중앙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배경의 너비 조정을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7193902" y="121298"/>
            <a:ext cx="9332" cy="5449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03234" y="5810190"/>
            <a:ext cx="0" cy="846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83153" y="886843"/>
            <a:ext cx="9329" cy="327410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81732" y="1817547"/>
            <a:ext cx="0" cy="64276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81732" y="3592286"/>
            <a:ext cx="0" cy="4660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81732" y="2779913"/>
            <a:ext cx="0" cy="4660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83155" y="4324312"/>
            <a:ext cx="9327" cy="11434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7" idx="3"/>
          </p:cNvCxnSpPr>
          <p:nvPr/>
        </p:nvCxnSpPr>
        <p:spPr>
          <a:xfrm flipV="1">
            <a:off x="5295900" y="986699"/>
            <a:ext cx="189800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4" idx="3"/>
          </p:cNvCxnSpPr>
          <p:nvPr/>
        </p:nvCxnSpPr>
        <p:spPr>
          <a:xfrm flipV="1">
            <a:off x="5295899" y="1764398"/>
            <a:ext cx="2196583" cy="531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5" idx="3"/>
          </p:cNvCxnSpPr>
          <p:nvPr/>
        </p:nvCxnSpPr>
        <p:spPr>
          <a:xfrm flipV="1">
            <a:off x="5295899" y="2138930"/>
            <a:ext cx="2485833" cy="32138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7" idx="3"/>
          </p:cNvCxnSpPr>
          <p:nvPr/>
        </p:nvCxnSpPr>
        <p:spPr>
          <a:xfrm>
            <a:off x="5295899" y="2964579"/>
            <a:ext cx="2485833" cy="3737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3"/>
          </p:cNvCxnSpPr>
          <p:nvPr/>
        </p:nvCxnSpPr>
        <p:spPr>
          <a:xfrm>
            <a:off x="5295897" y="3523651"/>
            <a:ext cx="2485835" cy="2948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3"/>
          </p:cNvCxnSpPr>
          <p:nvPr/>
        </p:nvCxnSpPr>
        <p:spPr>
          <a:xfrm>
            <a:off x="5295897" y="4796977"/>
            <a:ext cx="2196585" cy="15968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3"/>
          </p:cNvCxnSpPr>
          <p:nvPr/>
        </p:nvCxnSpPr>
        <p:spPr>
          <a:xfrm>
            <a:off x="5295898" y="6233213"/>
            <a:ext cx="1907336" cy="75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203234" y="121298"/>
            <a:ext cx="335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6580" y="5589037"/>
            <a:ext cx="494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93902" y="581019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203234" y="6653452"/>
            <a:ext cx="4478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83153" y="5467739"/>
            <a:ext cx="2985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3153" y="4352304"/>
            <a:ext cx="2985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83153" y="4160949"/>
            <a:ext cx="2985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83153" y="886843"/>
            <a:ext cx="2985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4" y="1824011"/>
            <a:ext cx="3474136" cy="4265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1824012"/>
            <a:ext cx="7582792" cy="42653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4604" y="391886"/>
            <a:ext cx="8268478" cy="6324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그리드 변화 </a:t>
            </a:r>
            <a:r>
              <a:rPr lang="en-US" altLang="ko-KR" dirty="0" smtClean="0"/>
              <a:t>(600~1024px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8018921" y="3834881"/>
            <a:ext cx="477417" cy="615821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8289" y="26248"/>
            <a:ext cx="5002878" cy="763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600~1024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1514" y="1051809"/>
            <a:ext cx="504754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너비를 조정하였습니다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514" y="2256410"/>
            <a:ext cx="5047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를 해제했습니다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514" y="3125972"/>
            <a:ext cx="5047545" cy="369332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를 해제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1514" y="4126433"/>
            <a:ext cx="504754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영역의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를 해제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70"/>
          <a:stretch/>
        </p:blipFill>
        <p:spPr>
          <a:xfrm>
            <a:off x="6646801" y="749133"/>
            <a:ext cx="4369944" cy="111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1" y="4058313"/>
            <a:ext cx="4953691" cy="1838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01" y="2151275"/>
            <a:ext cx="3258005" cy="16194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11514" y="5126894"/>
            <a:ext cx="504754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사진의 크기를 변경하였습니다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64694" y="984252"/>
            <a:ext cx="9331" cy="491264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64490" y="2151275"/>
            <a:ext cx="0" cy="3745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63070" y="4058312"/>
            <a:ext cx="0" cy="183858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033657" y="5243804"/>
            <a:ext cx="0" cy="55050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72401" y="2876685"/>
            <a:ext cx="0" cy="88523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74025" y="984252"/>
            <a:ext cx="3732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64490" y="2163462"/>
            <a:ext cx="373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033657" y="5243804"/>
            <a:ext cx="24214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63070" y="4070738"/>
            <a:ext cx="3359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772401" y="2876685"/>
            <a:ext cx="3359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772401" y="3761916"/>
            <a:ext cx="3359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772401" y="5896895"/>
            <a:ext cx="32656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33657" y="5794310"/>
            <a:ext cx="24214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27" idx="3"/>
          </p:cNvCxnSpPr>
          <p:nvPr/>
        </p:nvCxnSpPr>
        <p:spPr>
          <a:xfrm flipH="1" flipV="1">
            <a:off x="5559060" y="1236475"/>
            <a:ext cx="1505634" cy="1457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5559059" y="2465616"/>
            <a:ext cx="1905431" cy="8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5559059" y="3332244"/>
            <a:ext cx="2204011" cy="3899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5559059" y="4395399"/>
            <a:ext cx="2204011" cy="18177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 flipV="1">
            <a:off x="5568391" y="5328674"/>
            <a:ext cx="2465266" cy="19038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1600553"/>
            <a:ext cx="3474136" cy="42653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4604" y="391886"/>
            <a:ext cx="8268478" cy="6324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그리드 변화 </a:t>
            </a:r>
            <a:r>
              <a:rPr lang="en-US" altLang="ko-KR" dirty="0" smtClean="0"/>
              <a:t>(~ 600px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201076" y="3331028"/>
            <a:ext cx="477417" cy="615821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" r="2726"/>
          <a:stretch/>
        </p:blipFill>
        <p:spPr>
          <a:xfrm>
            <a:off x="6492108" y="1600553"/>
            <a:ext cx="2148040" cy="44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8289" y="26248"/>
            <a:ext cx="5002878" cy="7637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~600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1513" y="1377868"/>
            <a:ext cx="504754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너비를 가변 단위로 바꾸었습니다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513" y="2537312"/>
            <a:ext cx="504754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메뉴의 너비를 가변 단위로 바꾸고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를 해제했습니다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513" y="3418125"/>
            <a:ext cx="5047545" cy="646331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버튼의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를 해제하고 크기를 조정했습니다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1513" y="4542972"/>
            <a:ext cx="504754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영역의 너비를 가변 단위로 바꾸었습니다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513" y="5270650"/>
            <a:ext cx="5047545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사진의 </a:t>
            </a:r>
            <a:r>
              <a:rPr lang="ko-KR" altLang="en-US" dirty="0" smtClean="0"/>
              <a:t>영역의 너비를 가변 단위로 바꾸었습니다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84" y="31446"/>
            <a:ext cx="4242758" cy="10374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72" y="1160094"/>
            <a:ext cx="4242758" cy="3120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06" y="5175983"/>
            <a:ext cx="4242758" cy="16517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58" y="4341095"/>
            <a:ext cx="4243006" cy="74370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11513" y="855461"/>
            <a:ext cx="50475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영역을 감싸는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제거했습니다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1513" y="1933498"/>
            <a:ext cx="50475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머리부분의 사진을 제거했습니다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1513" y="6264342"/>
            <a:ext cx="504754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크기를 가변 단위로 바꾸었습니다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415422" y="26248"/>
            <a:ext cx="46446" cy="680143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53171" y="519862"/>
            <a:ext cx="0" cy="63078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791670" y="1224792"/>
            <a:ext cx="0" cy="3055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030169" y="4341095"/>
            <a:ext cx="0" cy="7437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021286" y="5175983"/>
            <a:ext cx="0" cy="16517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8043596" y="2118164"/>
            <a:ext cx="1" cy="202462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66866" y="6241916"/>
            <a:ext cx="0" cy="56334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38645" y="26248"/>
            <a:ext cx="3530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553171" y="527449"/>
            <a:ext cx="35302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791670" y="1229727"/>
            <a:ext cx="35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043597" y="2118164"/>
            <a:ext cx="35302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043595" y="4142792"/>
            <a:ext cx="35302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002016" y="5084797"/>
            <a:ext cx="35302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030169" y="4341095"/>
            <a:ext cx="35302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763517" y="4280223"/>
            <a:ext cx="35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021286" y="5182807"/>
            <a:ext cx="35302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266866" y="6264342"/>
            <a:ext cx="24265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8239539" y="6827685"/>
            <a:ext cx="269979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559058" y="519862"/>
            <a:ext cx="1879587" cy="5353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5550898" y="1002483"/>
            <a:ext cx="2002272" cy="58801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5559058" y="1550315"/>
            <a:ext cx="2246039" cy="1352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5565011" y="2994162"/>
            <a:ext cx="2465158" cy="74712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5554335" y="4721290"/>
            <a:ext cx="2475834" cy="2018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554335" y="5421086"/>
            <a:ext cx="2475834" cy="2373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565010" y="6452301"/>
            <a:ext cx="2701856" cy="977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337</Words>
  <Application>Microsoft Office PowerPoint</Application>
  <PresentationFormat>와이드스크린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요안도라</vt:lpstr>
      <vt:lpstr>구조 구성</vt:lpstr>
      <vt:lpstr>구성의 코드</vt:lpstr>
      <vt:lpstr>1024 px~</vt:lpstr>
      <vt:lpstr>1024 px~</vt:lpstr>
      <vt:lpstr>그리드 변화 (600~1024px 범위)</vt:lpstr>
      <vt:lpstr>600~1024 px 변경점</vt:lpstr>
      <vt:lpstr>그리드 변화 (~ 600px 범위)</vt:lpstr>
      <vt:lpstr>~600 px 변경점</vt:lpstr>
      <vt:lpstr>어려웠던 점</vt:lpstr>
      <vt:lpstr>어려웠던 점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요안도라</dc:title>
  <dc:creator>skype</dc:creator>
  <cp:lastModifiedBy>skype</cp:lastModifiedBy>
  <cp:revision>15</cp:revision>
  <dcterms:created xsi:type="dcterms:W3CDTF">2022-05-26T08:52:38Z</dcterms:created>
  <dcterms:modified xsi:type="dcterms:W3CDTF">2022-05-27T08:51:17Z</dcterms:modified>
</cp:coreProperties>
</file>