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1B366-ADBE-40E7-B29A-E28DD32A612B}" v="909" dt="2021-11-18T14:40:14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5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2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8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4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19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8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6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3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2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0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Natural User Interface(NUI)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By-Shirshak Upadhayay,181338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C5AD-00EB-4291-B8F4-DCAE8233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017" y="125505"/>
            <a:ext cx="7060361" cy="1349188"/>
          </a:xfrm>
        </p:spPr>
        <p:txBody>
          <a:bodyPr/>
          <a:lstStyle/>
          <a:p>
            <a:r>
              <a:rPr lang="en-US"/>
              <a:t>Traditional Approach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9EE90E2-4B2F-4B35-A990-833CA0F5C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60" y="2162734"/>
            <a:ext cx="4759642" cy="31242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FDA5C-1648-4E80-A6CB-5B1F1637CA75}"/>
              </a:ext>
            </a:extLst>
          </p:cNvPr>
          <p:cNvSpPr txBox="1"/>
          <p:nvPr/>
        </p:nvSpPr>
        <p:spPr>
          <a:xfrm>
            <a:off x="2046194" y="5587253"/>
            <a:ext cx="3225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CLI – Command Line Interface</a:t>
            </a:r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EF302A9-2B65-4AA0-A401-144707EA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89" y="2157132"/>
            <a:ext cx="5150104" cy="3105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BDED6-7A6C-4253-B8CB-A881DE6982B1}"/>
              </a:ext>
            </a:extLst>
          </p:cNvPr>
          <p:cNvSpPr txBox="1"/>
          <p:nvPr/>
        </p:nvSpPr>
        <p:spPr>
          <a:xfrm>
            <a:off x="7873522" y="5587522"/>
            <a:ext cx="30459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GUI-Graphical User Interface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139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70F5-9AD0-4E30-9784-B02A9186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370" y="579494"/>
            <a:ext cx="8172772" cy="909015"/>
          </a:xfrm>
        </p:spPr>
        <p:txBody>
          <a:bodyPr>
            <a:normAutofit/>
          </a:bodyPr>
          <a:lstStyle/>
          <a:p>
            <a:r>
              <a:rPr lang="en-US"/>
              <a:t>Natural User Interface(NUI)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519C-5437-4E04-882C-B1E90C27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41" y="2258667"/>
            <a:ext cx="10571945" cy="4647376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"Natural" refers to both action that comes naturally to human users,as well as the nature itself.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/>
              <a:t>NUI is an invisible interfaces where the interaction is direct and consistent with our natural behaviour.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/>
              <a:t>Traditional computer interfaces used artificial control devices</a:t>
            </a:r>
            <a:r>
              <a:rPr lang="en-US" dirty="0"/>
              <a:t> </a:t>
            </a:r>
            <a:r>
              <a:rPr lang="en-US"/>
              <a:t>whose operation has to be learned.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3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F920-C58D-4986-9BC2-82BBF4BE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86063"/>
            <a:ext cx="10018713" cy="1682415"/>
          </a:xfrm>
        </p:spPr>
        <p:txBody>
          <a:bodyPr/>
          <a:lstStyle/>
          <a:p>
            <a:r>
              <a:rPr lang="en-US"/>
              <a:t>Examples of NUI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D6CC-4C3D-46BB-A1E9-E767BA40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942" y="2316078"/>
            <a:ext cx="10018713" cy="3525253"/>
          </a:xfrm>
        </p:spPr>
        <p:txBody>
          <a:bodyPr/>
          <a:lstStyle/>
          <a:p>
            <a:r>
              <a:rPr lang="en-US"/>
              <a:t>Touch Screen Interface.</a:t>
            </a:r>
          </a:p>
          <a:p>
            <a:pPr>
              <a:buClr>
                <a:srgbClr val="1287C3"/>
              </a:buClr>
            </a:pPr>
            <a:r>
              <a:rPr lang="en-US"/>
              <a:t>Gesture Recognition.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/>
              <a:t>Speech Recognition.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/>
              <a:t>Brain-machine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9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7FEA-4163-41F6-A321-27EB552D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/>
              <a:t>Touch Screen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C06B-3139-4930-AB89-4C7B08F69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 lnSpcReduction="10000"/>
          </a:bodyPr>
          <a:lstStyle/>
          <a:p>
            <a:r>
              <a:rPr lang="en-US"/>
              <a:t>Lets user interact with controls and application more intuitively/directly than cursor based interface.</a:t>
            </a:r>
          </a:p>
          <a:p>
            <a:pPr>
              <a:buClr>
                <a:srgbClr val="1287C3"/>
              </a:buClr>
            </a:pPr>
            <a:r>
              <a:rPr lang="en-US"/>
              <a:t>Instead of moving a cursor to select a file and clicking to open it,user touches the graphical representation of the file to open it.</a:t>
            </a:r>
          </a:p>
          <a:p>
            <a:pPr>
              <a:buClr>
                <a:srgbClr val="1287C3"/>
              </a:buClr>
            </a:pPr>
            <a:r>
              <a:rPr lang="en-US"/>
              <a:t>Future-Skinput from Microsoft.</a:t>
            </a:r>
            <a:endParaRPr lang="en-US" dirty="0"/>
          </a:p>
          <a:p>
            <a:pPr marL="0" indent="0">
              <a:buClr>
                <a:srgbClr val="1287C3"/>
              </a:buCl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24DA49-394C-42A0-AE0B-3876E5F5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50" y="880609"/>
            <a:ext cx="3780064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5" descr="A picture containing person, indoor, hand, close&#10;&#10;Description automatically generated">
            <a:extLst>
              <a:ext uri="{FF2B5EF4-FFF2-40B4-BE49-F238E27FC236}">
                <a16:creationId xmlns:a16="http://schemas.microsoft.com/office/drawing/2014/main" id="{B4B9A41A-6788-4F09-AC9B-6D9B30685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3" y="4368173"/>
            <a:ext cx="3950079" cy="168865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7512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8AB-93D4-4FCB-B5EB-629C9373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790" y="424841"/>
            <a:ext cx="5311015" cy="593942"/>
          </a:xfrm>
        </p:spPr>
        <p:txBody>
          <a:bodyPr>
            <a:normAutofit fontScale="90000"/>
          </a:bodyPr>
          <a:lstStyle/>
          <a:p>
            <a:r>
              <a:rPr lang="en-US"/>
              <a:t>Gesture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5130-983D-4EF0-9F9B-14E08F5F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406" y="1226506"/>
            <a:ext cx="9601179" cy="2623160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Systems track user motions and translate those movements to instructions.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Nintendo Wii and PlayStation Move motion gaming systems work through controller-based accelerometers and gyroscopes to sense tilting, rotation and acceleration. Example-Microsoft Kinect for Xbox 360.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09E50-C3F8-4593-BE88-FA994C1829DF}"/>
              </a:ext>
            </a:extLst>
          </p:cNvPr>
          <p:cNvSpPr txBox="1"/>
          <p:nvPr/>
        </p:nvSpPr>
        <p:spPr>
          <a:xfrm>
            <a:off x="1937359" y="3858016"/>
            <a:ext cx="44550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Speech Recognition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74631-09AF-4021-913B-9F45DF6FD6CC}"/>
              </a:ext>
            </a:extLst>
          </p:cNvPr>
          <p:cNvSpPr txBox="1"/>
          <p:nvPr/>
        </p:nvSpPr>
        <p:spPr>
          <a:xfrm>
            <a:off x="2741113" y="4797469"/>
            <a:ext cx="886007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Allows users to interact with a system through spoken commands.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system identifies spoken words and phrases and converts them to a machine-readable format for interaction.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8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1086-DD9B-4DF2-BB91-F161FF97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626" y="884128"/>
            <a:ext cx="10018713" cy="1752599"/>
          </a:xfrm>
        </p:spPr>
        <p:txBody>
          <a:bodyPr/>
          <a:lstStyle/>
          <a:p>
            <a:r>
              <a:rPr lang="en-US"/>
              <a:t>Brain-machine Interface(BCI).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E657-706A-4153-972E-AE29772A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077" y="2343410"/>
            <a:ext cx="10018713" cy="3124201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Reads neural signals and use programs to translate those signals into action.</a:t>
            </a:r>
          </a:p>
          <a:p>
            <a:pPr>
              <a:buClr>
                <a:srgbClr val="1287C3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BCI can make it possible for someone who is paralyzed to operate a computer, motorized wheelchair or prosthetic limb through thought alone.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8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284D-CC62-45FA-A89E-B8E263C7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61992"/>
            <a:ext cx="10018713" cy="1752599"/>
          </a:xfrm>
        </p:spPr>
        <p:txBody>
          <a:bodyPr/>
          <a:lstStyle/>
          <a:p>
            <a:r>
              <a:rPr lang="en-US"/>
              <a:t>Thankyou!!!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6171-7AFB-4565-8B00-FF1B8B25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4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Natural User Interface(NUI) </vt:lpstr>
      <vt:lpstr>Traditional Approach</vt:lpstr>
      <vt:lpstr>Natural User Interface(NUI)</vt:lpstr>
      <vt:lpstr>Examples of NUI</vt:lpstr>
      <vt:lpstr>Touch Screen Interface</vt:lpstr>
      <vt:lpstr>Gesture Recognition</vt:lpstr>
      <vt:lpstr>Brain-machine Interface(BCI).</vt:lpstr>
      <vt:lpstr>Thankyou!!!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208</cp:revision>
  <dcterms:created xsi:type="dcterms:W3CDTF">2021-11-18T12:31:06Z</dcterms:created>
  <dcterms:modified xsi:type="dcterms:W3CDTF">2021-11-18T14:40:48Z</dcterms:modified>
</cp:coreProperties>
</file>