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347" r:id="rId6"/>
    <p:sldId id="349" r:id="rId7"/>
    <p:sldId id="348" r:id="rId8"/>
    <p:sldId id="300" r:id="rId9"/>
    <p:sldId id="345" r:id="rId10"/>
    <p:sldId id="272" r:id="rId11"/>
    <p:sldId id="312" r:id="rId12"/>
    <p:sldId id="350" r:id="rId13"/>
    <p:sldId id="352" r:id="rId14"/>
    <p:sldId id="353" r:id="rId15"/>
    <p:sldId id="354" r:id="rId16"/>
    <p:sldId id="355" r:id="rId17"/>
    <p:sldId id="351" r:id="rId18"/>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288" userDrawn="1">
          <p15:clr>
            <a:srgbClr val="A4A3A4"/>
          </p15:clr>
        </p15:guide>
        <p15:guide id="3" orient="horz" pos="1656" userDrawn="1">
          <p15:clr>
            <a:srgbClr val="A4A3A4"/>
          </p15:clr>
        </p15:guide>
        <p15:guide id="4" orient="horz" pos="10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EF"/>
    <a:srgbClr val="656565"/>
    <a:srgbClr val="4B4B4B"/>
    <a:srgbClr val="006BB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E89D71-CB32-4345-844F-3B95D6E3EA45}" v="6" dt="2019-10-29T17:21:11.717"/>
  </p1510:revLst>
</p1510:revInfo>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716" autoAdjust="0"/>
  </p:normalViewPr>
  <p:slideViewPr>
    <p:cSldViewPr snapToGrid="0">
      <p:cViewPr varScale="1">
        <p:scale>
          <a:sx n="57" d="100"/>
          <a:sy n="57" d="100"/>
        </p:scale>
        <p:origin x="1764" y="66"/>
      </p:cViewPr>
      <p:guideLst>
        <p:guide orient="horz" pos="168"/>
        <p:guide pos="288"/>
        <p:guide orient="horz" pos="1656"/>
        <p:guide orient="horz" pos="10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ox, Beth Z" userId="f34d1b20-9066-433c-8998-714d9ccef525" providerId="ADAL" clId="{6EE89D71-CB32-4345-844F-3B95D6E3EA45}"/>
    <pc:docChg chg="modSld">
      <pc:chgData name="Fox, Beth Z" userId="f34d1b20-9066-433c-8998-714d9ccef525" providerId="ADAL" clId="{6EE89D71-CB32-4345-844F-3B95D6E3EA45}" dt="2019-10-29T17:20:59.966" v="1"/>
      <pc:docMkLst>
        <pc:docMk/>
      </pc:docMkLst>
      <pc:sldChg chg="addSp delSp">
        <pc:chgData name="Fox, Beth Z" userId="f34d1b20-9066-433c-8998-714d9ccef525" providerId="ADAL" clId="{6EE89D71-CB32-4345-844F-3B95D6E3EA45}" dt="2019-10-29T17:20:59.966" v="1"/>
        <pc:sldMkLst>
          <pc:docMk/>
          <pc:sldMk cId="729056269" sldId="272"/>
        </pc:sldMkLst>
        <pc:spChg chg="add del">
          <ac:chgData name="Fox, Beth Z" userId="f34d1b20-9066-433c-8998-714d9ccef525" providerId="ADAL" clId="{6EE89D71-CB32-4345-844F-3B95D6E3EA45}" dt="2019-10-29T17:20:59.966" v="1"/>
          <ac:spMkLst>
            <pc:docMk/>
            <pc:sldMk cId="729056269" sldId="272"/>
            <ac:spMk id="11" creationId="{15E4A372-94DF-4600-B23D-0BFDC4A2F4D5}"/>
          </ac:spMkLst>
        </pc:spChg>
      </pc:sldChg>
    </pc:docChg>
  </pc:docChgLst>
  <pc:docChgLst>
    <pc:chgData name="Fox, Beth Z" userId="f34d1b20-9066-433c-8998-714d9ccef525" providerId="ADAL" clId="{134144BF-497E-497B-8DAC-D1CF707C586B}"/>
    <pc:docChg chg="undo custSel addSld delSld modSld sldOrd">
      <pc:chgData name="Fox, Beth Z" userId="f34d1b20-9066-433c-8998-714d9ccef525" providerId="ADAL" clId="{134144BF-497E-497B-8DAC-D1CF707C586B}" dt="2019-10-01T17:15:15.732" v="3318" actId="5793"/>
      <pc:docMkLst>
        <pc:docMk/>
      </pc:docMkLst>
      <pc:sldChg chg="modSp modNotesTx">
        <pc:chgData name="Fox, Beth Z" userId="f34d1b20-9066-433c-8998-714d9ccef525" providerId="ADAL" clId="{134144BF-497E-497B-8DAC-D1CF707C586B}" dt="2019-10-01T16:38:40.663" v="984" actId="20577"/>
        <pc:sldMkLst>
          <pc:docMk/>
          <pc:sldMk cId="3193258792" sldId="347"/>
        </pc:sldMkLst>
        <pc:spChg chg="mod">
          <ac:chgData name="Fox, Beth Z" userId="f34d1b20-9066-433c-8998-714d9ccef525" providerId="ADAL" clId="{134144BF-497E-497B-8DAC-D1CF707C586B}" dt="2019-10-01T16:38:40.663" v="984" actId="20577"/>
          <ac:spMkLst>
            <pc:docMk/>
            <pc:sldMk cId="3193258792" sldId="347"/>
            <ac:spMk id="2" creationId="{00000000-0000-0000-0000-000000000000}"/>
          </ac:spMkLst>
        </pc:spChg>
      </pc:sldChg>
      <pc:sldChg chg="add modNotesTx">
        <pc:chgData name="Fox, Beth Z" userId="f34d1b20-9066-433c-8998-714d9ccef525" providerId="ADAL" clId="{134144BF-497E-497B-8DAC-D1CF707C586B}" dt="2019-10-01T17:01:39.314" v="2102" actId="20577"/>
        <pc:sldMkLst>
          <pc:docMk/>
          <pc:sldMk cId="4085747530" sldId="349"/>
        </pc:sldMkLst>
      </pc:sldChg>
      <pc:sldChg chg="modSp add ord modAnim">
        <pc:chgData name="Fox, Beth Z" userId="f34d1b20-9066-433c-8998-714d9ccef525" providerId="ADAL" clId="{134144BF-497E-497B-8DAC-D1CF707C586B}" dt="2019-10-01T17:15:15.732" v="3318" actId="5793"/>
        <pc:sldMkLst>
          <pc:docMk/>
          <pc:sldMk cId="2763062687" sldId="350"/>
        </pc:sldMkLst>
        <pc:spChg chg="mod">
          <ac:chgData name="Fox, Beth Z" userId="f34d1b20-9066-433c-8998-714d9ccef525" providerId="ADAL" clId="{134144BF-497E-497B-8DAC-D1CF707C586B}" dt="2019-10-01T16:40:40.373" v="1200" actId="5793"/>
          <ac:spMkLst>
            <pc:docMk/>
            <pc:sldMk cId="2763062687" sldId="350"/>
            <ac:spMk id="2" creationId="{00000000-0000-0000-0000-000000000000}"/>
          </ac:spMkLst>
        </pc:spChg>
        <pc:spChg chg="mod">
          <ac:chgData name="Fox, Beth Z" userId="f34d1b20-9066-433c-8998-714d9ccef525" providerId="ADAL" clId="{134144BF-497E-497B-8DAC-D1CF707C586B}" dt="2019-10-01T17:15:15.732" v="3318" actId="5793"/>
          <ac:spMkLst>
            <pc:docMk/>
            <pc:sldMk cId="2763062687" sldId="350"/>
            <ac:spMk id="3" creationId="{00000000-0000-0000-0000-000000000000}"/>
          </ac:spMkLst>
        </pc:spChg>
      </pc:sldChg>
      <pc:sldChg chg="add del">
        <pc:chgData name="Fox, Beth Z" userId="f34d1b20-9066-433c-8998-714d9ccef525" providerId="ADAL" clId="{134144BF-497E-497B-8DAC-D1CF707C586B}" dt="2019-10-01T16:43:00.059" v="1411" actId="2696"/>
        <pc:sldMkLst>
          <pc:docMk/>
          <pc:sldMk cId="1993570650" sldId="351"/>
        </pc:sldMkLst>
      </pc:sldChg>
      <pc:sldChg chg="modSp add ord modAnim">
        <pc:chgData name="Fox, Beth Z" userId="f34d1b20-9066-433c-8998-714d9ccef525" providerId="ADAL" clId="{134144BF-497E-497B-8DAC-D1CF707C586B}" dt="2019-10-01T17:08:39.848" v="3273" actId="20577"/>
        <pc:sldMkLst>
          <pc:docMk/>
          <pc:sldMk cId="2205758695" sldId="351"/>
        </pc:sldMkLst>
        <pc:spChg chg="mod">
          <ac:chgData name="Fox, Beth Z" userId="f34d1b20-9066-433c-8998-714d9ccef525" providerId="ADAL" clId="{134144BF-497E-497B-8DAC-D1CF707C586B}" dt="2019-10-01T16:43:28.979" v="1480" actId="20577"/>
          <ac:spMkLst>
            <pc:docMk/>
            <pc:sldMk cId="2205758695" sldId="351"/>
            <ac:spMk id="2" creationId="{00000000-0000-0000-0000-000000000000}"/>
          </ac:spMkLst>
        </pc:spChg>
        <pc:spChg chg="mod">
          <ac:chgData name="Fox, Beth Z" userId="f34d1b20-9066-433c-8998-714d9ccef525" providerId="ADAL" clId="{134144BF-497E-497B-8DAC-D1CF707C586B}" dt="2019-10-01T17:08:39.848" v="3273" actId="20577"/>
          <ac:spMkLst>
            <pc:docMk/>
            <pc:sldMk cId="2205758695" sldId="351"/>
            <ac:spMk id="3" creationId="{00000000-0000-0000-0000-000000000000}"/>
          </ac:spMkLst>
        </pc:spChg>
      </pc:sldChg>
      <pc:sldChg chg="addSp delSp modSp add delAnim modNotesTx">
        <pc:chgData name="Fox, Beth Z" userId="f34d1b20-9066-433c-8998-714d9ccef525" providerId="ADAL" clId="{134144BF-497E-497B-8DAC-D1CF707C586B}" dt="2019-10-01T17:03:33.929" v="2341" actId="20577"/>
        <pc:sldMkLst>
          <pc:docMk/>
          <pc:sldMk cId="563448633" sldId="352"/>
        </pc:sldMkLst>
        <pc:spChg chg="mod">
          <ac:chgData name="Fox, Beth Z" userId="f34d1b20-9066-433c-8998-714d9ccef525" providerId="ADAL" clId="{134144BF-497E-497B-8DAC-D1CF707C586B}" dt="2019-10-01T16:48:37.397" v="1708" actId="20577"/>
          <ac:spMkLst>
            <pc:docMk/>
            <pc:sldMk cId="563448633" sldId="352"/>
            <ac:spMk id="2" creationId="{00000000-0000-0000-0000-000000000000}"/>
          </ac:spMkLst>
        </pc:spChg>
        <pc:spChg chg="del">
          <ac:chgData name="Fox, Beth Z" userId="f34d1b20-9066-433c-8998-714d9ccef525" providerId="ADAL" clId="{134144BF-497E-497B-8DAC-D1CF707C586B}" dt="2019-10-01T16:47:21.473" v="1687" actId="478"/>
          <ac:spMkLst>
            <pc:docMk/>
            <pc:sldMk cId="563448633" sldId="352"/>
            <ac:spMk id="3" creationId="{00000000-0000-0000-0000-000000000000}"/>
          </ac:spMkLst>
        </pc:spChg>
        <pc:spChg chg="add del mod">
          <ac:chgData name="Fox, Beth Z" userId="f34d1b20-9066-433c-8998-714d9ccef525" providerId="ADAL" clId="{134144BF-497E-497B-8DAC-D1CF707C586B}" dt="2019-10-01T16:48:41.334" v="1710" actId="478"/>
          <ac:spMkLst>
            <pc:docMk/>
            <pc:sldMk cId="563448633" sldId="352"/>
            <ac:spMk id="5" creationId="{39D10FD2-FD14-4314-AF01-0CC730FFA0D8}"/>
          </ac:spMkLst>
        </pc:spChg>
        <pc:spChg chg="add">
          <ac:chgData name="Fox, Beth Z" userId="f34d1b20-9066-433c-8998-714d9ccef525" providerId="ADAL" clId="{134144BF-497E-497B-8DAC-D1CF707C586B}" dt="2019-10-01T16:47:31.034" v="1688"/>
          <ac:spMkLst>
            <pc:docMk/>
            <pc:sldMk cId="563448633" sldId="352"/>
            <ac:spMk id="7" creationId="{69E3D5CB-4F64-4D45-BBDB-D2D95BCC45AD}"/>
          </ac:spMkLst>
        </pc:spChg>
        <pc:spChg chg="add">
          <ac:chgData name="Fox, Beth Z" userId="f34d1b20-9066-433c-8998-714d9ccef525" providerId="ADAL" clId="{134144BF-497E-497B-8DAC-D1CF707C586B}" dt="2019-10-01T16:47:31.034" v="1688"/>
          <ac:spMkLst>
            <pc:docMk/>
            <pc:sldMk cId="563448633" sldId="352"/>
            <ac:spMk id="11" creationId="{9AA04684-0296-4033-AB43-0FCCFE7D543A}"/>
          </ac:spMkLst>
        </pc:spChg>
        <pc:spChg chg="add">
          <ac:chgData name="Fox, Beth Z" userId="f34d1b20-9066-433c-8998-714d9ccef525" providerId="ADAL" clId="{134144BF-497E-497B-8DAC-D1CF707C586B}" dt="2019-10-01T16:47:31.034" v="1688"/>
          <ac:spMkLst>
            <pc:docMk/>
            <pc:sldMk cId="563448633" sldId="352"/>
            <ac:spMk id="16" creationId="{5B95BF86-60DA-4B9A-ABEE-E1AB49F93D98}"/>
          </ac:spMkLst>
        </pc:spChg>
        <pc:spChg chg="add">
          <ac:chgData name="Fox, Beth Z" userId="f34d1b20-9066-433c-8998-714d9ccef525" providerId="ADAL" clId="{134144BF-497E-497B-8DAC-D1CF707C586B}" dt="2019-10-01T16:47:31.034" v="1688"/>
          <ac:spMkLst>
            <pc:docMk/>
            <pc:sldMk cId="563448633" sldId="352"/>
            <ac:spMk id="18" creationId="{AEF208A3-A6CA-41BA-B077-70CA53AE670F}"/>
          </ac:spMkLst>
        </pc:spChg>
        <pc:spChg chg="add">
          <ac:chgData name="Fox, Beth Z" userId="f34d1b20-9066-433c-8998-714d9ccef525" providerId="ADAL" clId="{134144BF-497E-497B-8DAC-D1CF707C586B}" dt="2019-10-01T16:47:31.034" v="1688"/>
          <ac:spMkLst>
            <pc:docMk/>
            <pc:sldMk cId="563448633" sldId="352"/>
            <ac:spMk id="20" creationId="{A15C3B2B-E7BD-401A-A1CD-63E0082376D0}"/>
          </ac:spMkLst>
        </pc:spChg>
        <pc:spChg chg="add">
          <ac:chgData name="Fox, Beth Z" userId="f34d1b20-9066-433c-8998-714d9ccef525" providerId="ADAL" clId="{134144BF-497E-497B-8DAC-D1CF707C586B}" dt="2019-10-01T16:47:31.034" v="1688"/>
          <ac:spMkLst>
            <pc:docMk/>
            <pc:sldMk cId="563448633" sldId="352"/>
            <ac:spMk id="22" creationId="{9E29BBB4-DB6C-4758-9F67-7978EAFDFBE3}"/>
          </ac:spMkLst>
        </pc:spChg>
        <pc:spChg chg="add">
          <ac:chgData name="Fox, Beth Z" userId="f34d1b20-9066-433c-8998-714d9ccef525" providerId="ADAL" clId="{134144BF-497E-497B-8DAC-D1CF707C586B}" dt="2019-10-01T16:47:31.034" v="1688"/>
          <ac:spMkLst>
            <pc:docMk/>
            <pc:sldMk cId="563448633" sldId="352"/>
            <ac:spMk id="24" creationId="{94033DEA-BBCC-4647-93D3-7E483C0CCFAB}"/>
          </ac:spMkLst>
        </pc:spChg>
        <pc:spChg chg="add">
          <ac:chgData name="Fox, Beth Z" userId="f34d1b20-9066-433c-8998-714d9ccef525" providerId="ADAL" clId="{134144BF-497E-497B-8DAC-D1CF707C586B}" dt="2019-10-01T16:47:31.034" v="1688"/>
          <ac:spMkLst>
            <pc:docMk/>
            <pc:sldMk cId="563448633" sldId="352"/>
            <ac:spMk id="25" creationId="{5241AD5A-A391-4557-93B5-87116D6EC60C}"/>
          </ac:spMkLst>
        </pc:spChg>
        <pc:spChg chg="add">
          <ac:chgData name="Fox, Beth Z" userId="f34d1b20-9066-433c-8998-714d9ccef525" providerId="ADAL" clId="{134144BF-497E-497B-8DAC-D1CF707C586B}" dt="2019-10-01T16:47:31.034" v="1688"/>
          <ac:spMkLst>
            <pc:docMk/>
            <pc:sldMk cId="563448633" sldId="352"/>
            <ac:spMk id="26" creationId="{B3A65664-22BD-40E7-BCD6-D644B82D77A8}"/>
          </ac:spMkLst>
        </pc:spChg>
        <pc:spChg chg="add">
          <ac:chgData name="Fox, Beth Z" userId="f34d1b20-9066-433c-8998-714d9ccef525" providerId="ADAL" clId="{134144BF-497E-497B-8DAC-D1CF707C586B}" dt="2019-10-01T16:47:31.034" v="1688"/>
          <ac:spMkLst>
            <pc:docMk/>
            <pc:sldMk cId="563448633" sldId="352"/>
            <ac:spMk id="27" creationId="{6E91BCDD-17C0-4F53-B593-71EF54B17378}"/>
          </ac:spMkLst>
        </pc:spChg>
        <pc:spChg chg="add">
          <ac:chgData name="Fox, Beth Z" userId="f34d1b20-9066-433c-8998-714d9ccef525" providerId="ADAL" clId="{134144BF-497E-497B-8DAC-D1CF707C586B}" dt="2019-10-01T16:47:31.034" v="1688"/>
          <ac:spMkLst>
            <pc:docMk/>
            <pc:sldMk cId="563448633" sldId="352"/>
            <ac:spMk id="28" creationId="{48212004-BC58-4970-BAD2-CD2AAEAA1A16}"/>
          </ac:spMkLst>
        </pc:spChg>
        <pc:spChg chg="add">
          <ac:chgData name="Fox, Beth Z" userId="f34d1b20-9066-433c-8998-714d9ccef525" providerId="ADAL" clId="{134144BF-497E-497B-8DAC-D1CF707C586B}" dt="2019-10-01T16:47:31.034" v="1688"/>
          <ac:spMkLst>
            <pc:docMk/>
            <pc:sldMk cId="563448633" sldId="352"/>
            <ac:spMk id="29" creationId="{536B9FB1-F5BA-4B95-A14A-23FB49BE9004}"/>
          </ac:spMkLst>
        </pc:spChg>
        <pc:spChg chg="add">
          <ac:chgData name="Fox, Beth Z" userId="f34d1b20-9066-433c-8998-714d9ccef525" providerId="ADAL" clId="{134144BF-497E-497B-8DAC-D1CF707C586B}" dt="2019-10-01T16:47:31.034" v="1688"/>
          <ac:spMkLst>
            <pc:docMk/>
            <pc:sldMk cId="563448633" sldId="352"/>
            <ac:spMk id="30" creationId="{57427F61-52B3-43D7-A856-63B82EE1EF1F}"/>
          </ac:spMkLst>
        </pc:spChg>
        <pc:spChg chg="add">
          <ac:chgData name="Fox, Beth Z" userId="f34d1b20-9066-433c-8998-714d9ccef525" providerId="ADAL" clId="{134144BF-497E-497B-8DAC-D1CF707C586B}" dt="2019-10-01T16:47:31.034" v="1688"/>
          <ac:spMkLst>
            <pc:docMk/>
            <pc:sldMk cId="563448633" sldId="352"/>
            <ac:spMk id="31" creationId="{111ABFB5-22B4-4048-AC38-D7CA4A40741C}"/>
          </ac:spMkLst>
        </pc:spChg>
        <pc:spChg chg="add">
          <ac:chgData name="Fox, Beth Z" userId="f34d1b20-9066-433c-8998-714d9ccef525" providerId="ADAL" clId="{134144BF-497E-497B-8DAC-D1CF707C586B}" dt="2019-10-01T16:47:31.034" v="1688"/>
          <ac:spMkLst>
            <pc:docMk/>
            <pc:sldMk cId="563448633" sldId="352"/>
            <ac:spMk id="32" creationId="{F57BEF61-08AC-48B4-A5B1-8BDDDD95F04A}"/>
          </ac:spMkLst>
        </pc:spChg>
        <pc:spChg chg="add">
          <ac:chgData name="Fox, Beth Z" userId="f34d1b20-9066-433c-8998-714d9ccef525" providerId="ADAL" clId="{134144BF-497E-497B-8DAC-D1CF707C586B}" dt="2019-10-01T16:48:15.620" v="1692"/>
          <ac:spMkLst>
            <pc:docMk/>
            <pc:sldMk cId="563448633" sldId="352"/>
            <ac:spMk id="35" creationId="{F681DA1B-903C-46B5-AC7A-FB6820E74FB9}"/>
          </ac:spMkLst>
        </pc:spChg>
        <pc:spChg chg="add">
          <ac:chgData name="Fox, Beth Z" userId="f34d1b20-9066-433c-8998-714d9ccef525" providerId="ADAL" clId="{134144BF-497E-497B-8DAC-D1CF707C586B}" dt="2019-10-01T16:48:15.620" v="1692"/>
          <ac:spMkLst>
            <pc:docMk/>
            <pc:sldMk cId="563448633" sldId="352"/>
            <ac:spMk id="39" creationId="{C121C954-5252-44D2-B502-3D2F03EFC458}"/>
          </ac:spMkLst>
        </pc:spChg>
        <pc:spChg chg="add">
          <ac:chgData name="Fox, Beth Z" userId="f34d1b20-9066-433c-8998-714d9ccef525" providerId="ADAL" clId="{134144BF-497E-497B-8DAC-D1CF707C586B}" dt="2019-10-01T16:48:15.620" v="1692"/>
          <ac:spMkLst>
            <pc:docMk/>
            <pc:sldMk cId="563448633" sldId="352"/>
            <ac:spMk id="44" creationId="{2F07436E-CD50-4664-AEF4-38C359CB09CB}"/>
          </ac:spMkLst>
        </pc:spChg>
        <pc:spChg chg="add">
          <ac:chgData name="Fox, Beth Z" userId="f34d1b20-9066-433c-8998-714d9ccef525" providerId="ADAL" clId="{134144BF-497E-497B-8DAC-D1CF707C586B}" dt="2019-10-01T16:48:15.620" v="1692"/>
          <ac:spMkLst>
            <pc:docMk/>
            <pc:sldMk cId="563448633" sldId="352"/>
            <ac:spMk id="46" creationId="{E4627C71-8C12-4F10-B7E6-08BB2CA44E7D}"/>
          </ac:spMkLst>
        </pc:spChg>
        <pc:spChg chg="add">
          <ac:chgData name="Fox, Beth Z" userId="f34d1b20-9066-433c-8998-714d9ccef525" providerId="ADAL" clId="{134144BF-497E-497B-8DAC-D1CF707C586B}" dt="2019-10-01T16:48:15.620" v="1692"/>
          <ac:spMkLst>
            <pc:docMk/>
            <pc:sldMk cId="563448633" sldId="352"/>
            <ac:spMk id="48" creationId="{535FE161-9876-4DE7-96A5-4C48AE5A8717}"/>
          </ac:spMkLst>
        </pc:spChg>
        <pc:spChg chg="add">
          <ac:chgData name="Fox, Beth Z" userId="f34d1b20-9066-433c-8998-714d9ccef525" providerId="ADAL" clId="{134144BF-497E-497B-8DAC-D1CF707C586B}" dt="2019-10-01T16:48:15.620" v="1692"/>
          <ac:spMkLst>
            <pc:docMk/>
            <pc:sldMk cId="563448633" sldId="352"/>
            <ac:spMk id="50" creationId="{77815B21-4EC6-4D44-9780-893471C7FF85}"/>
          </ac:spMkLst>
        </pc:spChg>
        <pc:spChg chg="add">
          <ac:chgData name="Fox, Beth Z" userId="f34d1b20-9066-433c-8998-714d9ccef525" providerId="ADAL" clId="{134144BF-497E-497B-8DAC-D1CF707C586B}" dt="2019-10-01T16:48:15.620" v="1692"/>
          <ac:spMkLst>
            <pc:docMk/>
            <pc:sldMk cId="563448633" sldId="352"/>
            <ac:spMk id="52" creationId="{1B96F29D-489F-4F89-86E1-08183E30FE99}"/>
          </ac:spMkLst>
        </pc:spChg>
        <pc:spChg chg="add">
          <ac:chgData name="Fox, Beth Z" userId="f34d1b20-9066-433c-8998-714d9ccef525" providerId="ADAL" clId="{134144BF-497E-497B-8DAC-D1CF707C586B}" dt="2019-10-01T16:48:15.620" v="1692"/>
          <ac:spMkLst>
            <pc:docMk/>
            <pc:sldMk cId="563448633" sldId="352"/>
            <ac:spMk id="53" creationId="{F8733C6B-27AA-40D8-BD93-DDD0E9D5B3A1}"/>
          </ac:spMkLst>
        </pc:spChg>
        <pc:spChg chg="add">
          <ac:chgData name="Fox, Beth Z" userId="f34d1b20-9066-433c-8998-714d9ccef525" providerId="ADAL" clId="{134144BF-497E-497B-8DAC-D1CF707C586B}" dt="2019-10-01T16:48:15.620" v="1692"/>
          <ac:spMkLst>
            <pc:docMk/>
            <pc:sldMk cId="563448633" sldId="352"/>
            <ac:spMk id="54" creationId="{D2507392-3998-40FC-B941-A195D71B2950}"/>
          </ac:spMkLst>
        </pc:spChg>
        <pc:spChg chg="add">
          <ac:chgData name="Fox, Beth Z" userId="f34d1b20-9066-433c-8998-714d9ccef525" providerId="ADAL" clId="{134144BF-497E-497B-8DAC-D1CF707C586B}" dt="2019-10-01T16:48:15.620" v="1692"/>
          <ac:spMkLst>
            <pc:docMk/>
            <pc:sldMk cId="563448633" sldId="352"/>
            <ac:spMk id="55" creationId="{07C0F76E-D1F6-44CB-8B32-1967C3E79790}"/>
          </ac:spMkLst>
        </pc:spChg>
        <pc:spChg chg="add">
          <ac:chgData name="Fox, Beth Z" userId="f34d1b20-9066-433c-8998-714d9ccef525" providerId="ADAL" clId="{134144BF-497E-497B-8DAC-D1CF707C586B}" dt="2019-10-01T16:48:15.620" v="1692"/>
          <ac:spMkLst>
            <pc:docMk/>
            <pc:sldMk cId="563448633" sldId="352"/>
            <ac:spMk id="56" creationId="{B5775C04-ECB0-46E7-89D7-5DDFCF55365B}"/>
          </ac:spMkLst>
        </pc:spChg>
        <pc:spChg chg="add">
          <ac:chgData name="Fox, Beth Z" userId="f34d1b20-9066-433c-8998-714d9ccef525" providerId="ADAL" clId="{134144BF-497E-497B-8DAC-D1CF707C586B}" dt="2019-10-01T16:48:15.620" v="1692"/>
          <ac:spMkLst>
            <pc:docMk/>
            <pc:sldMk cId="563448633" sldId="352"/>
            <ac:spMk id="57" creationId="{C18AF0BF-89C9-45ED-AF42-96E70AC020A4}"/>
          </ac:spMkLst>
        </pc:spChg>
        <pc:spChg chg="add">
          <ac:chgData name="Fox, Beth Z" userId="f34d1b20-9066-433c-8998-714d9ccef525" providerId="ADAL" clId="{134144BF-497E-497B-8DAC-D1CF707C586B}" dt="2019-10-01T16:48:15.620" v="1692"/>
          <ac:spMkLst>
            <pc:docMk/>
            <pc:sldMk cId="563448633" sldId="352"/>
            <ac:spMk id="58" creationId="{2F6DE906-101B-4953-914B-7210EA5E3539}"/>
          </ac:spMkLst>
        </pc:spChg>
        <pc:spChg chg="add">
          <ac:chgData name="Fox, Beth Z" userId="f34d1b20-9066-433c-8998-714d9ccef525" providerId="ADAL" clId="{134144BF-497E-497B-8DAC-D1CF707C586B}" dt="2019-10-01T16:48:15.620" v="1692"/>
          <ac:spMkLst>
            <pc:docMk/>
            <pc:sldMk cId="563448633" sldId="352"/>
            <ac:spMk id="59" creationId="{AFD5F5A3-7FCC-487F-9D91-3A2D6DBDD17C}"/>
          </ac:spMkLst>
        </pc:spChg>
        <pc:spChg chg="add">
          <ac:chgData name="Fox, Beth Z" userId="f34d1b20-9066-433c-8998-714d9ccef525" providerId="ADAL" clId="{134144BF-497E-497B-8DAC-D1CF707C586B}" dt="2019-10-01T16:48:15.620" v="1692"/>
          <ac:spMkLst>
            <pc:docMk/>
            <pc:sldMk cId="563448633" sldId="352"/>
            <ac:spMk id="60" creationId="{D99C2AFD-66DC-4AC1-A914-C7CA583AA7BE}"/>
          </ac:spMkLst>
        </pc:spChg>
        <pc:spChg chg="add">
          <ac:chgData name="Fox, Beth Z" userId="f34d1b20-9066-433c-8998-714d9ccef525" providerId="ADAL" clId="{134144BF-497E-497B-8DAC-D1CF707C586B}" dt="2019-10-01T16:48:15.620" v="1692"/>
          <ac:spMkLst>
            <pc:docMk/>
            <pc:sldMk cId="563448633" sldId="352"/>
            <ac:spMk id="61" creationId="{D472576A-AAB2-454C-BA30-CF5E23F262AD}"/>
          </ac:spMkLst>
        </pc:spChg>
        <pc:spChg chg="add">
          <ac:chgData name="Fox, Beth Z" userId="f34d1b20-9066-433c-8998-714d9ccef525" providerId="ADAL" clId="{134144BF-497E-497B-8DAC-D1CF707C586B}" dt="2019-10-01T16:48:15.620" v="1692"/>
          <ac:spMkLst>
            <pc:docMk/>
            <pc:sldMk cId="563448633" sldId="352"/>
            <ac:spMk id="62" creationId="{69976557-0140-40D8-BE3E-244ACB97D4A1}"/>
          </ac:spMkLst>
        </pc:spChg>
        <pc:spChg chg="add">
          <ac:chgData name="Fox, Beth Z" userId="f34d1b20-9066-433c-8998-714d9ccef525" providerId="ADAL" clId="{134144BF-497E-497B-8DAC-D1CF707C586B}" dt="2019-10-01T16:48:15.620" v="1692"/>
          <ac:spMkLst>
            <pc:docMk/>
            <pc:sldMk cId="563448633" sldId="352"/>
            <ac:spMk id="63" creationId="{1FF0C885-8A8C-42A7-8569-E0C7FE02A89C}"/>
          </ac:spMkLst>
        </pc:spChg>
        <pc:grpChg chg="add mod">
          <ac:chgData name="Fox, Beth Z" userId="f34d1b20-9066-433c-8998-714d9ccef525" providerId="ADAL" clId="{134144BF-497E-497B-8DAC-D1CF707C586B}" dt="2019-10-01T16:47:36.515" v="1690"/>
          <ac:grpSpMkLst>
            <pc:docMk/>
            <pc:sldMk cId="563448633" sldId="352"/>
            <ac:grpSpMk id="6" creationId="{27387565-4A49-4904-9635-3FDFE41BFF69}"/>
          </ac:grpSpMkLst>
        </pc:grpChg>
        <pc:grpChg chg="add mod">
          <ac:chgData name="Fox, Beth Z" userId="f34d1b20-9066-433c-8998-714d9ccef525" providerId="ADAL" clId="{134144BF-497E-497B-8DAC-D1CF707C586B}" dt="2019-10-01T16:47:36.469" v="1689"/>
          <ac:grpSpMkLst>
            <pc:docMk/>
            <pc:sldMk cId="563448633" sldId="352"/>
            <ac:grpSpMk id="8" creationId="{8B2CECB0-52FE-41FE-80A7-FBA0EE813FFC}"/>
          </ac:grpSpMkLst>
        </pc:grpChg>
        <pc:grpChg chg="add mod">
          <ac:chgData name="Fox, Beth Z" userId="f34d1b20-9066-433c-8998-714d9ccef525" providerId="ADAL" clId="{134144BF-497E-497B-8DAC-D1CF707C586B}" dt="2019-10-01T16:47:36.469" v="1689"/>
          <ac:grpSpMkLst>
            <pc:docMk/>
            <pc:sldMk cId="563448633" sldId="352"/>
            <ac:grpSpMk id="9" creationId="{DBFCD1FB-5859-47FF-9D85-4363438F50FE}"/>
          </ac:grpSpMkLst>
        </pc:grpChg>
        <pc:grpChg chg="add mod">
          <ac:chgData name="Fox, Beth Z" userId="f34d1b20-9066-433c-8998-714d9ccef525" providerId="ADAL" clId="{134144BF-497E-497B-8DAC-D1CF707C586B}" dt="2019-10-01T16:47:36.469" v="1689"/>
          <ac:grpSpMkLst>
            <pc:docMk/>
            <pc:sldMk cId="563448633" sldId="352"/>
            <ac:grpSpMk id="10" creationId="{1E9EE15F-E7A4-40A3-B444-57411A3FC2FA}"/>
          </ac:grpSpMkLst>
        </pc:grpChg>
        <pc:grpChg chg="add mod">
          <ac:chgData name="Fox, Beth Z" userId="f34d1b20-9066-433c-8998-714d9ccef525" providerId="ADAL" clId="{134144BF-497E-497B-8DAC-D1CF707C586B}" dt="2019-10-01T16:47:36.469" v="1689"/>
          <ac:grpSpMkLst>
            <pc:docMk/>
            <pc:sldMk cId="563448633" sldId="352"/>
            <ac:grpSpMk id="12" creationId="{5E1096BC-8EFF-4E66-8380-2D306C092383}"/>
          </ac:grpSpMkLst>
        </pc:grpChg>
        <pc:grpChg chg="add mod">
          <ac:chgData name="Fox, Beth Z" userId="f34d1b20-9066-433c-8998-714d9ccef525" providerId="ADAL" clId="{134144BF-497E-497B-8DAC-D1CF707C586B}" dt="2019-10-01T16:47:36.469" v="1689"/>
          <ac:grpSpMkLst>
            <pc:docMk/>
            <pc:sldMk cId="563448633" sldId="352"/>
            <ac:grpSpMk id="13" creationId="{829DF57E-13C4-4206-BC43-CD601940F105}"/>
          </ac:grpSpMkLst>
        </pc:grpChg>
        <pc:grpChg chg="add mod">
          <ac:chgData name="Fox, Beth Z" userId="f34d1b20-9066-433c-8998-714d9ccef525" providerId="ADAL" clId="{134144BF-497E-497B-8DAC-D1CF707C586B}" dt="2019-10-01T16:47:36.469" v="1689"/>
          <ac:grpSpMkLst>
            <pc:docMk/>
            <pc:sldMk cId="563448633" sldId="352"/>
            <ac:grpSpMk id="14" creationId="{941BEEE6-F84C-4D4F-9186-669C720AB770}"/>
          </ac:grpSpMkLst>
        </pc:grpChg>
        <pc:grpChg chg="add mod">
          <ac:chgData name="Fox, Beth Z" userId="f34d1b20-9066-433c-8998-714d9ccef525" providerId="ADAL" clId="{134144BF-497E-497B-8DAC-D1CF707C586B}" dt="2019-10-01T16:47:36.469" v="1689"/>
          <ac:grpSpMkLst>
            <pc:docMk/>
            <pc:sldMk cId="563448633" sldId="352"/>
            <ac:grpSpMk id="15" creationId="{39E4BC36-64F2-433E-B756-8F89F05E565A}"/>
          </ac:grpSpMkLst>
        </pc:grpChg>
        <pc:grpChg chg="add mod">
          <ac:chgData name="Fox, Beth Z" userId="f34d1b20-9066-433c-8998-714d9ccef525" providerId="ADAL" clId="{134144BF-497E-497B-8DAC-D1CF707C586B}" dt="2019-10-01T16:48:18.713" v="1693"/>
          <ac:grpSpMkLst>
            <pc:docMk/>
            <pc:sldMk cId="563448633" sldId="352"/>
            <ac:grpSpMk id="33" creationId="{D4AA9972-3A20-446B-B666-7D50A7D6A02B}"/>
          </ac:grpSpMkLst>
        </pc:grpChg>
        <pc:grpChg chg="add mod">
          <ac:chgData name="Fox, Beth Z" userId="f34d1b20-9066-433c-8998-714d9ccef525" providerId="ADAL" clId="{134144BF-497E-497B-8DAC-D1CF707C586B}" dt="2019-10-01T16:48:18.744" v="1694"/>
          <ac:grpSpMkLst>
            <pc:docMk/>
            <pc:sldMk cId="563448633" sldId="352"/>
            <ac:grpSpMk id="34" creationId="{64F773BE-12BC-48DB-A261-329ECC6F5F85}"/>
          </ac:grpSpMkLst>
        </pc:grpChg>
        <pc:grpChg chg="add mod">
          <ac:chgData name="Fox, Beth Z" userId="f34d1b20-9066-433c-8998-714d9ccef525" providerId="ADAL" clId="{134144BF-497E-497B-8DAC-D1CF707C586B}" dt="2019-10-01T16:48:18.713" v="1693"/>
          <ac:grpSpMkLst>
            <pc:docMk/>
            <pc:sldMk cId="563448633" sldId="352"/>
            <ac:grpSpMk id="36" creationId="{7767713C-523F-4897-A12E-5E621820B0E1}"/>
          </ac:grpSpMkLst>
        </pc:grpChg>
        <pc:grpChg chg="add mod">
          <ac:chgData name="Fox, Beth Z" userId="f34d1b20-9066-433c-8998-714d9ccef525" providerId="ADAL" clId="{134144BF-497E-497B-8DAC-D1CF707C586B}" dt="2019-10-01T16:48:18.713" v="1693"/>
          <ac:grpSpMkLst>
            <pc:docMk/>
            <pc:sldMk cId="563448633" sldId="352"/>
            <ac:grpSpMk id="37" creationId="{8A64CE0E-C5F7-46F5-9E4E-51683E0D454B}"/>
          </ac:grpSpMkLst>
        </pc:grpChg>
        <pc:grpChg chg="add mod">
          <ac:chgData name="Fox, Beth Z" userId="f34d1b20-9066-433c-8998-714d9ccef525" providerId="ADAL" clId="{134144BF-497E-497B-8DAC-D1CF707C586B}" dt="2019-10-01T16:48:18.713" v="1693"/>
          <ac:grpSpMkLst>
            <pc:docMk/>
            <pc:sldMk cId="563448633" sldId="352"/>
            <ac:grpSpMk id="38" creationId="{E7EBA78B-7D1C-47B2-9A09-7F92C2180295}"/>
          </ac:grpSpMkLst>
        </pc:grpChg>
        <pc:grpChg chg="add mod">
          <ac:chgData name="Fox, Beth Z" userId="f34d1b20-9066-433c-8998-714d9ccef525" providerId="ADAL" clId="{134144BF-497E-497B-8DAC-D1CF707C586B}" dt="2019-10-01T16:48:18.713" v="1693"/>
          <ac:grpSpMkLst>
            <pc:docMk/>
            <pc:sldMk cId="563448633" sldId="352"/>
            <ac:grpSpMk id="40" creationId="{C1651D95-B41C-4A18-9352-656CB47326AC}"/>
          </ac:grpSpMkLst>
        </pc:grpChg>
        <pc:grpChg chg="add mod">
          <ac:chgData name="Fox, Beth Z" userId="f34d1b20-9066-433c-8998-714d9ccef525" providerId="ADAL" clId="{134144BF-497E-497B-8DAC-D1CF707C586B}" dt="2019-10-01T16:48:18.713" v="1693"/>
          <ac:grpSpMkLst>
            <pc:docMk/>
            <pc:sldMk cId="563448633" sldId="352"/>
            <ac:grpSpMk id="41" creationId="{EF5BE986-BDD2-4F67-B936-A356C0F26673}"/>
          </ac:grpSpMkLst>
        </pc:grpChg>
        <pc:grpChg chg="add mod">
          <ac:chgData name="Fox, Beth Z" userId="f34d1b20-9066-433c-8998-714d9ccef525" providerId="ADAL" clId="{134144BF-497E-497B-8DAC-D1CF707C586B}" dt="2019-10-01T16:48:18.713" v="1693"/>
          <ac:grpSpMkLst>
            <pc:docMk/>
            <pc:sldMk cId="563448633" sldId="352"/>
            <ac:grpSpMk id="42" creationId="{559F8EE2-D562-4F6B-929C-E01C75405CE1}"/>
          </ac:grpSpMkLst>
        </pc:grpChg>
        <pc:grpChg chg="add mod">
          <ac:chgData name="Fox, Beth Z" userId="f34d1b20-9066-433c-8998-714d9ccef525" providerId="ADAL" clId="{134144BF-497E-497B-8DAC-D1CF707C586B}" dt="2019-10-01T16:48:18.713" v="1693"/>
          <ac:grpSpMkLst>
            <pc:docMk/>
            <pc:sldMk cId="563448633" sldId="352"/>
            <ac:grpSpMk id="43" creationId="{D1F2F1AB-1C17-460D-88A2-AE66D3538166}"/>
          </ac:grpSpMkLst>
        </pc:grpChg>
        <pc:picChg chg="add">
          <ac:chgData name="Fox, Beth Z" userId="f34d1b20-9066-433c-8998-714d9ccef525" providerId="ADAL" clId="{134144BF-497E-497B-8DAC-D1CF707C586B}" dt="2019-10-01T16:47:31.034" v="1688"/>
          <ac:picMkLst>
            <pc:docMk/>
            <pc:sldMk cId="563448633" sldId="352"/>
            <ac:picMk id="17" creationId="{D84B861B-3406-4CED-A2B1-18E786A945FF}"/>
          </ac:picMkLst>
        </pc:picChg>
        <pc:picChg chg="add">
          <ac:chgData name="Fox, Beth Z" userId="f34d1b20-9066-433c-8998-714d9ccef525" providerId="ADAL" clId="{134144BF-497E-497B-8DAC-D1CF707C586B}" dt="2019-10-01T16:47:31.034" v="1688"/>
          <ac:picMkLst>
            <pc:docMk/>
            <pc:sldMk cId="563448633" sldId="352"/>
            <ac:picMk id="19" creationId="{97BA9CA8-DEDC-4740-933C-9B01D0909C90}"/>
          </ac:picMkLst>
        </pc:picChg>
        <pc:picChg chg="add">
          <ac:chgData name="Fox, Beth Z" userId="f34d1b20-9066-433c-8998-714d9ccef525" providerId="ADAL" clId="{134144BF-497E-497B-8DAC-D1CF707C586B}" dt="2019-10-01T16:47:31.034" v="1688"/>
          <ac:picMkLst>
            <pc:docMk/>
            <pc:sldMk cId="563448633" sldId="352"/>
            <ac:picMk id="21" creationId="{D34B2644-BFFA-496F-9BBC-4B190AD44BF3}"/>
          </ac:picMkLst>
        </pc:picChg>
        <pc:picChg chg="add">
          <ac:chgData name="Fox, Beth Z" userId="f34d1b20-9066-433c-8998-714d9ccef525" providerId="ADAL" clId="{134144BF-497E-497B-8DAC-D1CF707C586B}" dt="2019-10-01T16:47:31.034" v="1688"/>
          <ac:picMkLst>
            <pc:docMk/>
            <pc:sldMk cId="563448633" sldId="352"/>
            <ac:picMk id="23" creationId="{FB095308-A817-4472-9949-AFBAFF3003C7}"/>
          </ac:picMkLst>
        </pc:picChg>
        <pc:picChg chg="add">
          <ac:chgData name="Fox, Beth Z" userId="f34d1b20-9066-433c-8998-714d9ccef525" providerId="ADAL" clId="{134144BF-497E-497B-8DAC-D1CF707C586B}" dt="2019-10-01T16:48:15.620" v="1692"/>
          <ac:picMkLst>
            <pc:docMk/>
            <pc:sldMk cId="563448633" sldId="352"/>
            <ac:picMk id="45" creationId="{7638CF5E-8142-49A6-AC4B-2867F4663059}"/>
          </ac:picMkLst>
        </pc:picChg>
        <pc:picChg chg="add">
          <ac:chgData name="Fox, Beth Z" userId="f34d1b20-9066-433c-8998-714d9ccef525" providerId="ADAL" clId="{134144BF-497E-497B-8DAC-D1CF707C586B}" dt="2019-10-01T16:48:15.620" v="1692"/>
          <ac:picMkLst>
            <pc:docMk/>
            <pc:sldMk cId="563448633" sldId="352"/>
            <ac:picMk id="47" creationId="{F9C1F69C-0227-44C2-903D-C90C9D50F463}"/>
          </ac:picMkLst>
        </pc:picChg>
        <pc:picChg chg="add">
          <ac:chgData name="Fox, Beth Z" userId="f34d1b20-9066-433c-8998-714d9ccef525" providerId="ADAL" clId="{134144BF-497E-497B-8DAC-D1CF707C586B}" dt="2019-10-01T16:48:15.620" v="1692"/>
          <ac:picMkLst>
            <pc:docMk/>
            <pc:sldMk cId="563448633" sldId="352"/>
            <ac:picMk id="49" creationId="{F022F2AF-05D8-4BD0-9BFB-453B05621DB7}"/>
          </ac:picMkLst>
        </pc:picChg>
        <pc:picChg chg="add">
          <ac:chgData name="Fox, Beth Z" userId="f34d1b20-9066-433c-8998-714d9ccef525" providerId="ADAL" clId="{134144BF-497E-497B-8DAC-D1CF707C586B}" dt="2019-10-01T16:48:15.620" v="1692"/>
          <ac:picMkLst>
            <pc:docMk/>
            <pc:sldMk cId="563448633" sldId="352"/>
            <ac:picMk id="51" creationId="{E9F5807C-D1F6-4849-A06C-DD382A25C9E5}"/>
          </ac:picMkLst>
        </pc:picChg>
        <pc:picChg chg="add mod">
          <ac:chgData name="Fox, Beth Z" userId="f34d1b20-9066-433c-8998-714d9ccef525" providerId="ADAL" clId="{134144BF-497E-497B-8DAC-D1CF707C586B}" dt="2019-10-01T16:49:09.635" v="1715" actId="962"/>
          <ac:picMkLst>
            <pc:docMk/>
            <pc:sldMk cId="563448633" sldId="352"/>
            <ac:picMk id="64" creationId="{6AC7277A-2CC3-4A9E-88D9-220D9504D4B8}"/>
          </ac:picMkLst>
        </pc:picChg>
      </pc:sldChg>
      <pc:sldChg chg="addSp delSp modSp add modNotesTx">
        <pc:chgData name="Fox, Beth Z" userId="f34d1b20-9066-433c-8998-714d9ccef525" providerId="ADAL" clId="{134144BF-497E-497B-8DAC-D1CF707C586B}" dt="2019-10-01T17:04:52.340" v="2654" actId="20577"/>
        <pc:sldMkLst>
          <pc:docMk/>
          <pc:sldMk cId="1271029938" sldId="353"/>
        </pc:sldMkLst>
        <pc:spChg chg="mod">
          <ac:chgData name="Fox, Beth Z" userId="f34d1b20-9066-433c-8998-714d9ccef525" providerId="ADAL" clId="{134144BF-497E-497B-8DAC-D1CF707C586B}" dt="2019-10-01T16:55:35.902" v="1794" actId="20577"/>
          <ac:spMkLst>
            <pc:docMk/>
            <pc:sldMk cId="1271029938" sldId="353"/>
            <ac:spMk id="2" creationId="{00000000-0000-0000-0000-000000000000}"/>
          </ac:spMkLst>
        </pc:spChg>
        <pc:spChg chg="add">
          <ac:chgData name="Fox, Beth Z" userId="f34d1b20-9066-433c-8998-714d9ccef525" providerId="ADAL" clId="{134144BF-497E-497B-8DAC-D1CF707C586B}" dt="2019-10-01T16:50:41.030" v="1722"/>
          <ac:spMkLst>
            <pc:docMk/>
            <pc:sldMk cId="1271029938" sldId="353"/>
            <ac:spMk id="6" creationId="{732B9283-737D-4A84-8235-4FF39529845C}"/>
          </ac:spMkLst>
        </pc:spChg>
        <pc:spChg chg="add">
          <ac:chgData name="Fox, Beth Z" userId="f34d1b20-9066-433c-8998-714d9ccef525" providerId="ADAL" clId="{134144BF-497E-497B-8DAC-D1CF707C586B}" dt="2019-10-01T16:50:41.030" v="1722"/>
          <ac:spMkLst>
            <pc:docMk/>
            <pc:sldMk cId="1271029938" sldId="353"/>
            <ac:spMk id="7" creationId="{865E996E-EDDA-4DCB-A562-D2AECAFE38E0}"/>
          </ac:spMkLst>
        </pc:spChg>
        <pc:spChg chg="add">
          <ac:chgData name="Fox, Beth Z" userId="f34d1b20-9066-433c-8998-714d9ccef525" providerId="ADAL" clId="{134144BF-497E-497B-8DAC-D1CF707C586B}" dt="2019-10-01T16:50:41.030" v="1722"/>
          <ac:spMkLst>
            <pc:docMk/>
            <pc:sldMk cId="1271029938" sldId="353"/>
            <ac:spMk id="8" creationId="{6FA6F67B-87C7-4F46-B535-510761709080}"/>
          </ac:spMkLst>
        </pc:spChg>
        <pc:spChg chg="add">
          <ac:chgData name="Fox, Beth Z" userId="f34d1b20-9066-433c-8998-714d9ccef525" providerId="ADAL" clId="{134144BF-497E-497B-8DAC-D1CF707C586B}" dt="2019-10-01T16:50:41.030" v="1722"/>
          <ac:spMkLst>
            <pc:docMk/>
            <pc:sldMk cId="1271029938" sldId="353"/>
            <ac:spMk id="9" creationId="{3ADABB8B-75DD-42C8-847B-9978A65A1CC4}"/>
          </ac:spMkLst>
        </pc:spChg>
        <pc:spChg chg="add">
          <ac:chgData name="Fox, Beth Z" userId="f34d1b20-9066-433c-8998-714d9ccef525" providerId="ADAL" clId="{134144BF-497E-497B-8DAC-D1CF707C586B}" dt="2019-10-01T16:50:41.030" v="1722"/>
          <ac:spMkLst>
            <pc:docMk/>
            <pc:sldMk cId="1271029938" sldId="353"/>
            <ac:spMk id="14" creationId="{0DE995EA-FD81-4B8E-A743-EC314D5480C7}"/>
          </ac:spMkLst>
        </pc:spChg>
        <pc:spChg chg="add">
          <ac:chgData name="Fox, Beth Z" userId="f34d1b20-9066-433c-8998-714d9ccef525" providerId="ADAL" clId="{134144BF-497E-497B-8DAC-D1CF707C586B}" dt="2019-10-01T16:50:41.030" v="1722"/>
          <ac:spMkLst>
            <pc:docMk/>
            <pc:sldMk cId="1271029938" sldId="353"/>
            <ac:spMk id="15" creationId="{C94D1AD2-8960-48AD-B52F-FE1BF5F74A48}"/>
          </ac:spMkLst>
        </pc:spChg>
        <pc:spChg chg="add">
          <ac:chgData name="Fox, Beth Z" userId="f34d1b20-9066-433c-8998-714d9ccef525" providerId="ADAL" clId="{134144BF-497E-497B-8DAC-D1CF707C586B}" dt="2019-10-01T16:50:41.030" v="1722"/>
          <ac:spMkLst>
            <pc:docMk/>
            <pc:sldMk cId="1271029938" sldId="353"/>
            <ac:spMk id="16" creationId="{87729987-6E5E-4502-B629-713EF9ECBB4B}"/>
          </ac:spMkLst>
        </pc:spChg>
        <pc:spChg chg="add">
          <ac:chgData name="Fox, Beth Z" userId="f34d1b20-9066-433c-8998-714d9ccef525" providerId="ADAL" clId="{134144BF-497E-497B-8DAC-D1CF707C586B}" dt="2019-10-01T16:50:41.030" v="1722"/>
          <ac:spMkLst>
            <pc:docMk/>
            <pc:sldMk cId="1271029938" sldId="353"/>
            <ac:spMk id="17" creationId="{08999752-F703-48ED-8C1E-A2E1E94361F2}"/>
          </ac:spMkLst>
        </pc:spChg>
        <pc:spChg chg="add">
          <ac:chgData name="Fox, Beth Z" userId="f34d1b20-9066-433c-8998-714d9ccef525" providerId="ADAL" clId="{134144BF-497E-497B-8DAC-D1CF707C586B}" dt="2019-10-01T16:50:41.030" v="1722"/>
          <ac:spMkLst>
            <pc:docMk/>
            <pc:sldMk cId="1271029938" sldId="353"/>
            <ac:spMk id="18" creationId="{5B6423DE-DFED-45DD-8C6B-7E0F090DAB24}"/>
          </ac:spMkLst>
        </pc:spChg>
        <pc:spChg chg="add">
          <ac:chgData name="Fox, Beth Z" userId="f34d1b20-9066-433c-8998-714d9ccef525" providerId="ADAL" clId="{134144BF-497E-497B-8DAC-D1CF707C586B}" dt="2019-10-01T16:50:41.030" v="1722"/>
          <ac:spMkLst>
            <pc:docMk/>
            <pc:sldMk cId="1271029938" sldId="353"/>
            <ac:spMk id="19" creationId="{72810DEB-95E0-467D-8FC9-FD9ECC273867}"/>
          </ac:spMkLst>
        </pc:spChg>
        <pc:spChg chg="add">
          <ac:chgData name="Fox, Beth Z" userId="f34d1b20-9066-433c-8998-714d9ccef525" providerId="ADAL" clId="{134144BF-497E-497B-8DAC-D1CF707C586B}" dt="2019-10-01T16:50:41.030" v="1722"/>
          <ac:spMkLst>
            <pc:docMk/>
            <pc:sldMk cId="1271029938" sldId="353"/>
            <ac:spMk id="20" creationId="{336B553C-4578-4496-B227-5D368467B618}"/>
          </ac:spMkLst>
        </pc:spChg>
        <pc:spChg chg="add">
          <ac:chgData name="Fox, Beth Z" userId="f34d1b20-9066-433c-8998-714d9ccef525" providerId="ADAL" clId="{134144BF-497E-497B-8DAC-D1CF707C586B}" dt="2019-10-01T16:50:41.030" v="1722"/>
          <ac:spMkLst>
            <pc:docMk/>
            <pc:sldMk cId="1271029938" sldId="353"/>
            <ac:spMk id="21" creationId="{49A5CE38-E169-4B65-B97B-DE9599F036E5}"/>
          </ac:spMkLst>
        </pc:spChg>
        <pc:spChg chg="add">
          <ac:chgData name="Fox, Beth Z" userId="f34d1b20-9066-433c-8998-714d9ccef525" providerId="ADAL" clId="{134144BF-497E-497B-8DAC-D1CF707C586B}" dt="2019-10-01T16:50:41.030" v="1722"/>
          <ac:spMkLst>
            <pc:docMk/>
            <pc:sldMk cId="1271029938" sldId="353"/>
            <ac:spMk id="22" creationId="{F099D789-17BB-44EA-B4D7-CE2B528234D4}"/>
          </ac:spMkLst>
        </pc:spChg>
        <pc:spChg chg="add">
          <ac:chgData name="Fox, Beth Z" userId="f34d1b20-9066-433c-8998-714d9ccef525" providerId="ADAL" clId="{134144BF-497E-497B-8DAC-D1CF707C586B}" dt="2019-10-01T16:50:41.030" v="1722"/>
          <ac:spMkLst>
            <pc:docMk/>
            <pc:sldMk cId="1271029938" sldId="353"/>
            <ac:spMk id="23" creationId="{13EFD2D0-D834-42D0-A987-955F1FDC2968}"/>
          </ac:spMkLst>
        </pc:spChg>
        <pc:spChg chg="add">
          <ac:chgData name="Fox, Beth Z" userId="f34d1b20-9066-433c-8998-714d9ccef525" providerId="ADAL" clId="{134144BF-497E-497B-8DAC-D1CF707C586B}" dt="2019-10-01T16:50:41.030" v="1722"/>
          <ac:spMkLst>
            <pc:docMk/>
            <pc:sldMk cId="1271029938" sldId="353"/>
            <ac:spMk id="24" creationId="{069FD93F-A4E5-45F5-B38A-1746B1C826FB}"/>
          </ac:spMkLst>
        </pc:spChg>
        <pc:spChg chg="add">
          <ac:chgData name="Fox, Beth Z" userId="f34d1b20-9066-433c-8998-714d9ccef525" providerId="ADAL" clId="{134144BF-497E-497B-8DAC-D1CF707C586B}" dt="2019-10-01T16:50:41.030" v="1722"/>
          <ac:spMkLst>
            <pc:docMk/>
            <pc:sldMk cId="1271029938" sldId="353"/>
            <ac:spMk id="26" creationId="{2BC90B24-CFAA-483A-BCB1-4571D7F3EE58}"/>
          </ac:spMkLst>
        </pc:spChg>
        <pc:spChg chg="add">
          <ac:chgData name="Fox, Beth Z" userId="f34d1b20-9066-433c-8998-714d9ccef525" providerId="ADAL" clId="{134144BF-497E-497B-8DAC-D1CF707C586B}" dt="2019-10-01T16:50:41.030" v="1722"/>
          <ac:spMkLst>
            <pc:docMk/>
            <pc:sldMk cId="1271029938" sldId="353"/>
            <ac:spMk id="28" creationId="{D49B8632-81F3-4CE8-8C48-DFC477FEE4A1}"/>
          </ac:spMkLst>
        </pc:spChg>
        <pc:spChg chg="add">
          <ac:chgData name="Fox, Beth Z" userId="f34d1b20-9066-433c-8998-714d9ccef525" providerId="ADAL" clId="{134144BF-497E-497B-8DAC-D1CF707C586B}" dt="2019-10-01T16:50:41.030" v="1722"/>
          <ac:spMkLst>
            <pc:docMk/>
            <pc:sldMk cId="1271029938" sldId="353"/>
            <ac:spMk id="30" creationId="{107B44E4-5135-4673-9435-BA72A1E79615}"/>
          </ac:spMkLst>
        </pc:spChg>
        <pc:spChg chg="add">
          <ac:chgData name="Fox, Beth Z" userId="f34d1b20-9066-433c-8998-714d9ccef525" providerId="ADAL" clId="{134144BF-497E-497B-8DAC-D1CF707C586B}" dt="2019-10-01T16:50:41.030" v="1722"/>
          <ac:spMkLst>
            <pc:docMk/>
            <pc:sldMk cId="1271029938" sldId="353"/>
            <ac:spMk id="32" creationId="{93076858-0961-4732-A15C-22DE64D27AF2}"/>
          </ac:spMkLst>
        </pc:spChg>
        <pc:spChg chg="add">
          <ac:chgData name="Fox, Beth Z" userId="f34d1b20-9066-433c-8998-714d9ccef525" providerId="ADAL" clId="{134144BF-497E-497B-8DAC-D1CF707C586B}" dt="2019-10-01T16:50:41.030" v="1722"/>
          <ac:spMkLst>
            <pc:docMk/>
            <pc:sldMk cId="1271029938" sldId="353"/>
            <ac:spMk id="33" creationId="{63FE74A4-3834-4003-B0FB-C4CCB87E99A4}"/>
          </ac:spMkLst>
        </pc:spChg>
        <pc:spChg chg="add">
          <ac:chgData name="Fox, Beth Z" userId="f34d1b20-9066-433c-8998-714d9ccef525" providerId="ADAL" clId="{134144BF-497E-497B-8DAC-D1CF707C586B}" dt="2019-10-01T16:50:41.030" v="1722"/>
          <ac:spMkLst>
            <pc:docMk/>
            <pc:sldMk cId="1271029938" sldId="353"/>
            <ac:spMk id="34" creationId="{AB90F9C2-5CBF-4609-A38C-5D270B3F16F9}"/>
          </ac:spMkLst>
        </pc:spChg>
        <pc:grpChg chg="add mod">
          <ac:chgData name="Fox, Beth Z" userId="f34d1b20-9066-433c-8998-714d9ccef525" providerId="ADAL" clId="{134144BF-497E-497B-8DAC-D1CF707C586B}" dt="2019-10-01T16:50:43.884" v="1723"/>
          <ac:grpSpMkLst>
            <pc:docMk/>
            <pc:sldMk cId="1271029938" sldId="353"/>
            <ac:grpSpMk id="4" creationId="{ED0596BB-2A62-4205-ACE0-E2A5B0C120DC}"/>
          </ac:grpSpMkLst>
        </pc:grpChg>
        <pc:grpChg chg="add mod">
          <ac:chgData name="Fox, Beth Z" userId="f34d1b20-9066-433c-8998-714d9ccef525" providerId="ADAL" clId="{134144BF-497E-497B-8DAC-D1CF707C586B}" dt="2019-10-01T16:50:43.884" v="1723"/>
          <ac:grpSpMkLst>
            <pc:docMk/>
            <pc:sldMk cId="1271029938" sldId="353"/>
            <ac:grpSpMk id="5" creationId="{836D0CF3-4286-4FF1-9136-268967C668C5}"/>
          </ac:grpSpMkLst>
        </pc:grpChg>
        <pc:grpChg chg="add mod">
          <ac:chgData name="Fox, Beth Z" userId="f34d1b20-9066-433c-8998-714d9ccef525" providerId="ADAL" clId="{134144BF-497E-497B-8DAC-D1CF707C586B}" dt="2019-10-01T16:50:43.884" v="1723"/>
          <ac:grpSpMkLst>
            <pc:docMk/>
            <pc:sldMk cId="1271029938" sldId="353"/>
            <ac:grpSpMk id="10" creationId="{D861ACD2-8075-467C-9984-AF1CE5E2B56A}"/>
          </ac:grpSpMkLst>
        </pc:grpChg>
        <pc:grpChg chg="add mod">
          <ac:chgData name="Fox, Beth Z" userId="f34d1b20-9066-433c-8998-714d9ccef525" providerId="ADAL" clId="{134144BF-497E-497B-8DAC-D1CF707C586B}" dt="2019-10-01T16:50:43.884" v="1723"/>
          <ac:grpSpMkLst>
            <pc:docMk/>
            <pc:sldMk cId="1271029938" sldId="353"/>
            <ac:grpSpMk id="11" creationId="{170CE9C2-693E-44FD-BE34-9097267BF4A9}"/>
          </ac:grpSpMkLst>
        </pc:grpChg>
        <pc:grpChg chg="add mod">
          <ac:chgData name="Fox, Beth Z" userId="f34d1b20-9066-433c-8998-714d9ccef525" providerId="ADAL" clId="{134144BF-497E-497B-8DAC-D1CF707C586B}" dt="2019-10-01T16:50:43.884" v="1723"/>
          <ac:grpSpMkLst>
            <pc:docMk/>
            <pc:sldMk cId="1271029938" sldId="353"/>
            <ac:grpSpMk id="12" creationId="{8CB9A73A-3255-4A5F-BC96-2EBD1D9C4B80}"/>
          </ac:grpSpMkLst>
        </pc:grpChg>
        <pc:grpChg chg="add mod">
          <ac:chgData name="Fox, Beth Z" userId="f34d1b20-9066-433c-8998-714d9ccef525" providerId="ADAL" clId="{134144BF-497E-497B-8DAC-D1CF707C586B}" dt="2019-10-01T16:50:43.884" v="1723"/>
          <ac:grpSpMkLst>
            <pc:docMk/>
            <pc:sldMk cId="1271029938" sldId="353"/>
            <ac:grpSpMk id="13" creationId="{547357BD-D3BE-42E9-AB1D-BB1F34F0F3D6}"/>
          </ac:grpSpMkLst>
        </pc:grpChg>
        <pc:picChg chg="add mod">
          <ac:chgData name="Fox, Beth Z" userId="f34d1b20-9066-433c-8998-714d9ccef525" providerId="ADAL" clId="{134144BF-497E-497B-8DAC-D1CF707C586B}" dt="2019-10-01T16:51:28.844" v="1729" actId="962"/>
          <ac:picMkLst>
            <pc:docMk/>
            <pc:sldMk cId="1271029938" sldId="353"/>
            <ac:picMk id="3" creationId="{9CB21780-0C66-402B-B113-FBB3EFF6141B}"/>
          </ac:picMkLst>
        </pc:picChg>
        <pc:picChg chg="add">
          <ac:chgData name="Fox, Beth Z" userId="f34d1b20-9066-433c-8998-714d9ccef525" providerId="ADAL" clId="{134144BF-497E-497B-8DAC-D1CF707C586B}" dt="2019-10-01T16:50:41.030" v="1722"/>
          <ac:picMkLst>
            <pc:docMk/>
            <pc:sldMk cId="1271029938" sldId="353"/>
            <ac:picMk id="25" creationId="{466EA3A3-817B-481C-92A7-25DBF4A03A68}"/>
          </ac:picMkLst>
        </pc:picChg>
        <pc:picChg chg="add">
          <ac:chgData name="Fox, Beth Z" userId="f34d1b20-9066-433c-8998-714d9ccef525" providerId="ADAL" clId="{134144BF-497E-497B-8DAC-D1CF707C586B}" dt="2019-10-01T16:50:41.030" v="1722"/>
          <ac:picMkLst>
            <pc:docMk/>
            <pc:sldMk cId="1271029938" sldId="353"/>
            <ac:picMk id="27" creationId="{859D8621-5C20-41F3-B445-F6C844C51666}"/>
          </ac:picMkLst>
        </pc:picChg>
        <pc:picChg chg="add">
          <ac:chgData name="Fox, Beth Z" userId="f34d1b20-9066-433c-8998-714d9ccef525" providerId="ADAL" clId="{134144BF-497E-497B-8DAC-D1CF707C586B}" dt="2019-10-01T16:50:41.030" v="1722"/>
          <ac:picMkLst>
            <pc:docMk/>
            <pc:sldMk cId="1271029938" sldId="353"/>
            <ac:picMk id="29" creationId="{5A5C5647-E636-4345-BC22-C352EBB2F3E8}"/>
          </ac:picMkLst>
        </pc:picChg>
        <pc:picChg chg="add">
          <ac:chgData name="Fox, Beth Z" userId="f34d1b20-9066-433c-8998-714d9ccef525" providerId="ADAL" clId="{134144BF-497E-497B-8DAC-D1CF707C586B}" dt="2019-10-01T16:50:41.030" v="1722"/>
          <ac:picMkLst>
            <pc:docMk/>
            <pc:sldMk cId="1271029938" sldId="353"/>
            <ac:picMk id="31" creationId="{A99A10C9-DFED-47E2-B457-A9202043F7DD}"/>
          </ac:picMkLst>
        </pc:picChg>
        <pc:picChg chg="del">
          <ac:chgData name="Fox, Beth Z" userId="f34d1b20-9066-433c-8998-714d9ccef525" providerId="ADAL" clId="{134144BF-497E-497B-8DAC-D1CF707C586B}" dt="2019-10-01T16:49:45.719" v="1721" actId="478"/>
          <ac:picMkLst>
            <pc:docMk/>
            <pc:sldMk cId="1271029938" sldId="353"/>
            <ac:picMk id="64" creationId="{6AC7277A-2CC3-4A9E-88D9-220D9504D4B8}"/>
          </ac:picMkLst>
        </pc:picChg>
      </pc:sldChg>
      <pc:sldChg chg="addSp delSp modSp add del modNotesTx">
        <pc:chgData name="Fox, Beth Z" userId="f34d1b20-9066-433c-8998-714d9ccef525" providerId="ADAL" clId="{134144BF-497E-497B-8DAC-D1CF707C586B}" dt="2019-10-01T17:07:00.606" v="3139" actId="20577"/>
        <pc:sldMkLst>
          <pc:docMk/>
          <pc:sldMk cId="42762652" sldId="354"/>
        </pc:sldMkLst>
        <pc:spChg chg="mod">
          <ac:chgData name="Fox, Beth Z" userId="f34d1b20-9066-433c-8998-714d9ccef525" providerId="ADAL" clId="{134144BF-497E-497B-8DAC-D1CF707C586B}" dt="2019-10-01T16:55:25.251" v="1785" actId="20577"/>
          <ac:spMkLst>
            <pc:docMk/>
            <pc:sldMk cId="42762652" sldId="354"/>
            <ac:spMk id="2" creationId="{00000000-0000-0000-0000-000000000000}"/>
          </ac:spMkLst>
        </pc:spChg>
        <pc:spChg chg="add">
          <ac:chgData name="Fox, Beth Z" userId="f34d1b20-9066-433c-8998-714d9ccef525" providerId="ADAL" clId="{134144BF-497E-497B-8DAC-D1CF707C586B}" dt="2019-10-01T16:53:13.324" v="1746"/>
          <ac:spMkLst>
            <pc:docMk/>
            <pc:sldMk cId="42762652" sldId="354"/>
            <ac:spMk id="95" creationId="{41EB8241-DD45-48D9-9ED1-8C8B7A2D215E}"/>
          </ac:spMkLst>
        </pc:spChg>
        <pc:spChg chg="add">
          <ac:chgData name="Fox, Beth Z" userId="f34d1b20-9066-433c-8998-714d9ccef525" providerId="ADAL" clId="{134144BF-497E-497B-8DAC-D1CF707C586B}" dt="2019-10-01T16:53:13.324" v="1746"/>
          <ac:spMkLst>
            <pc:docMk/>
            <pc:sldMk cId="42762652" sldId="354"/>
            <ac:spMk id="96" creationId="{816211E1-3E61-4C9C-B007-9B533FF2F2C5}"/>
          </ac:spMkLst>
        </pc:spChg>
        <pc:spChg chg="add mod">
          <ac:chgData name="Fox, Beth Z" userId="f34d1b20-9066-433c-8998-714d9ccef525" providerId="ADAL" clId="{134144BF-497E-497B-8DAC-D1CF707C586B}" dt="2019-10-01T16:53:41.715" v="1754" actId="403"/>
          <ac:spMkLst>
            <pc:docMk/>
            <pc:sldMk cId="42762652" sldId="354"/>
            <ac:spMk id="101" creationId="{8165E624-AB01-4EB5-9640-4799B118E613}"/>
          </ac:spMkLst>
        </pc:spChg>
        <pc:spChg chg="add mod">
          <ac:chgData name="Fox, Beth Z" userId="f34d1b20-9066-433c-8998-714d9ccef525" providerId="ADAL" clId="{134144BF-497E-497B-8DAC-D1CF707C586B}" dt="2019-10-01T16:53:54.441" v="1760" actId="1076"/>
          <ac:spMkLst>
            <pc:docMk/>
            <pc:sldMk cId="42762652" sldId="354"/>
            <ac:spMk id="102" creationId="{8EBCF0E0-5FEC-430D-8B0B-897679FE2183}"/>
          </ac:spMkLst>
        </pc:spChg>
        <pc:spChg chg="add del">
          <ac:chgData name="Fox, Beth Z" userId="f34d1b20-9066-433c-8998-714d9ccef525" providerId="ADAL" clId="{134144BF-497E-497B-8DAC-D1CF707C586B}" dt="2019-10-01T16:52:38.440" v="1738" actId="478"/>
          <ac:spMkLst>
            <pc:docMk/>
            <pc:sldMk cId="42762652" sldId="354"/>
            <ac:spMk id="1044" creationId="{9C1C2A3A-2701-4104-92F2-2E02EDC56B92}"/>
          </ac:spMkLst>
        </pc:spChg>
        <pc:spChg chg="add del">
          <ac:chgData name="Fox, Beth Z" userId="f34d1b20-9066-433c-8998-714d9ccef525" providerId="ADAL" clId="{134144BF-497E-497B-8DAC-D1CF707C586B}" dt="2019-10-01T16:52:38.164" v="1737" actId="478"/>
          <ac:spMkLst>
            <pc:docMk/>
            <pc:sldMk cId="42762652" sldId="354"/>
            <ac:spMk id="1045" creationId="{5A970415-A27B-4DF3-B508-4DA570A2EB16}"/>
          </ac:spMkLst>
        </pc:spChg>
        <pc:spChg chg="add del">
          <ac:chgData name="Fox, Beth Z" userId="f34d1b20-9066-433c-8998-714d9ccef525" providerId="ADAL" clId="{134144BF-497E-497B-8DAC-D1CF707C586B}" dt="2019-10-01T16:52:39.209" v="1740" actId="478"/>
          <ac:spMkLst>
            <pc:docMk/>
            <pc:sldMk cId="42762652" sldId="354"/>
            <ac:spMk id="1050" creationId="{0FE0E823-076C-42E0-B4CB-96341E111E7F}"/>
          </ac:spMkLst>
        </pc:spChg>
        <pc:spChg chg="add del">
          <ac:chgData name="Fox, Beth Z" userId="f34d1b20-9066-433c-8998-714d9ccef525" providerId="ADAL" clId="{134144BF-497E-497B-8DAC-D1CF707C586B}" dt="2019-10-01T16:52:38.881" v="1739" actId="478"/>
          <ac:spMkLst>
            <pc:docMk/>
            <pc:sldMk cId="42762652" sldId="354"/>
            <ac:spMk id="1051" creationId="{B76DA9E5-9488-4899-9B77-90684B0B69AC}"/>
          </ac:spMkLst>
        </pc:spChg>
        <pc:spChg chg="add del">
          <ac:chgData name="Fox, Beth Z" userId="f34d1b20-9066-433c-8998-714d9ccef525" providerId="ADAL" clId="{134144BF-497E-497B-8DAC-D1CF707C586B}" dt="2019-10-01T16:52:39.607" v="1741" actId="478"/>
          <ac:spMkLst>
            <pc:docMk/>
            <pc:sldMk cId="42762652" sldId="354"/>
            <ac:spMk id="1054" creationId="{875A9D92-A698-4144-804B-80D3DC2256D2}"/>
          </ac:spMkLst>
        </pc:spChg>
        <pc:grpChg chg="mod">
          <ac:chgData name="Fox, Beth Z" userId="f34d1b20-9066-433c-8998-714d9ccef525" providerId="ADAL" clId="{134144BF-497E-497B-8DAC-D1CF707C586B}" dt="2019-10-01T16:52:06.859" v="1731" actId="338"/>
          <ac:grpSpMkLst>
            <pc:docMk/>
            <pc:sldMk cId="42762652" sldId="354"/>
            <ac:grpSpMk id="4" creationId="{F6661652-BE18-4097-BC80-B0EA5BB8C635}"/>
          </ac:grpSpMkLst>
        </pc:grpChg>
        <pc:grpChg chg="add mod">
          <ac:chgData name="Fox, Beth Z" userId="f34d1b20-9066-433c-8998-714d9ccef525" providerId="ADAL" clId="{134144BF-497E-497B-8DAC-D1CF707C586B}" dt="2019-10-01T16:56:19.014" v="1824" actId="164"/>
          <ac:grpSpMkLst>
            <pc:docMk/>
            <pc:sldMk cId="42762652" sldId="354"/>
            <ac:grpSpMk id="1067" creationId="{30BE5193-8C1E-4638-B1BE-3E6BFB133EA7}"/>
          </ac:grpSpMkLst>
        </pc:grpChg>
        <pc:grpChg chg="add mod">
          <ac:chgData name="Fox, Beth Z" userId="f34d1b20-9066-433c-8998-714d9ccef525" providerId="ADAL" clId="{134144BF-497E-497B-8DAC-D1CF707C586B}" dt="2019-10-01T16:56:19.014" v="1824" actId="164"/>
          <ac:grpSpMkLst>
            <pc:docMk/>
            <pc:sldMk cId="42762652" sldId="354"/>
            <ac:grpSpMk id="1076" creationId="{F2EE4588-2655-4ECF-A225-6047F3EE6115}"/>
          </ac:grpSpMkLst>
        </pc:grpChg>
        <pc:picChg chg="add del">
          <ac:chgData name="Fox, Beth Z" userId="f34d1b20-9066-433c-8998-714d9ccef525" providerId="ADAL" clId="{134144BF-497E-497B-8DAC-D1CF707C586B}" dt="2019-10-01T16:52:45.103" v="1745" actId="478"/>
          <ac:picMkLst>
            <pc:docMk/>
            <pc:sldMk cId="42762652" sldId="354"/>
            <ac:picMk id="3" creationId="{9CB21780-0C66-402B-B113-FBB3EFF6141B}"/>
          </ac:picMkLst>
        </pc:picChg>
        <pc:picChg chg="add">
          <ac:chgData name="Fox, Beth Z" userId="f34d1b20-9066-433c-8998-714d9ccef525" providerId="ADAL" clId="{134144BF-497E-497B-8DAC-D1CF707C586B}" dt="2019-10-01T16:53:13.324" v="1746"/>
          <ac:picMkLst>
            <pc:docMk/>
            <pc:sldMk cId="42762652" sldId="354"/>
            <ac:picMk id="91" creationId="{DBD595FE-3EE8-42FE-83A6-05BEFE126989}"/>
          </ac:picMkLst>
        </pc:picChg>
        <pc:picChg chg="add">
          <ac:chgData name="Fox, Beth Z" userId="f34d1b20-9066-433c-8998-714d9ccef525" providerId="ADAL" clId="{134144BF-497E-497B-8DAC-D1CF707C586B}" dt="2019-10-01T16:53:13.324" v="1746"/>
          <ac:picMkLst>
            <pc:docMk/>
            <pc:sldMk cId="42762652" sldId="354"/>
            <ac:picMk id="92" creationId="{7F8D28DB-31F7-4915-8F9B-00C539EC4C07}"/>
          </ac:picMkLst>
        </pc:picChg>
        <pc:picChg chg="add">
          <ac:chgData name="Fox, Beth Z" userId="f34d1b20-9066-433c-8998-714d9ccef525" providerId="ADAL" clId="{134144BF-497E-497B-8DAC-D1CF707C586B}" dt="2019-10-01T16:53:13.324" v="1746"/>
          <ac:picMkLst>
            <pc:docMk/>
            <pc:sldMk cId="42762652" sldId="354"/>
            <ac:picMk id="93" creationId="{FDFAC235-B423-43A0-A886-E77ADE4E3882}"/>
          </ac:picMkLst>
        </pc:picChg>
        <pc:picChg chg="add">
          <ac:chgData name="Fox, Beth Z" userId="f34d1b20-9066-433c-8998-714d9ccef525" providerId="ADAL" clId="{134144BF-497E-497B-8DAC-D1CF707C586B}" dt="2019-10-01T16:53:13.324" v="1746"/>
          <ac:picMkLst>
            <pc:docMk/>
            <pc:sldMk cId="42762652" sldId="354"/>
            <ac:picMk id="94" creationId="{4F0A72CC-0B12-4581-8750-27B499C6EA83}"/>
          </ac:picMkLst>
        </pc:picChg>
        <pc:picChg chg="add mod">
          <ac:chgData name="Fox, Beth Z" userId="f34d1b20-9066-433c-8998-714d9ccef525" providerId="ADAL" clId="{134144BF-497E-497B-8DAC-D1CF707C586B}" dt="2019-10-01T16:53:28.062" v="1748" actId="164"/>
          <ac:picMkLst>
            <pc:docMk/>
            <pc:sldMk cId="42762652" sldId="354"/>
            <ac:picMk id="97" creationId="{B831A168-61F3-4B15-8798-3D8FA3C7CEA5}"/>
          </ac:picMkLst>
        </pc:picChg>
        <pc:picChg chg="add mod">
          <ac:chgData name="Fox, Beth Z" userId="f34d1b20-9066-433c-8998-714d9ccef525" providerId="ADAL" clId="{134144BF-497E-497B-8DAC-D1CF707C586B}" dt="2019-10-01T16:53:28.062" v="1748" actId="164"/>
          <ac:picMkLst>
            <pc:docMk/>
            <pc:sldMk cId="42762652" sldId="354"/>
            <ac:picMk id="98" creationId="{55126B4D-1C27-4B86-AE4D-B522CAC676F2}"/>
          </ac:picMkLst>
        </pc:picChg>
        <pc:picChg chg="add mod">
          <ac:chgData name="Fox, Beth Z" userId="f34d1b20-9066-433c-8998-714d9ccef525" providerId="ADAL" clId="{134144BF-497E-497B-8DAC-D1CF707C586B}" dt="2019-10-01T16:53:28.062" v="1748" actId="164"/>
          <ac:picMkLst>
            <pc:docMk/>
            <pc:sldMk cId="42762652" sldId="354"/>
            <ac:picMk id="99" creationId="{E60CBC6E-2CEF-46F3-A81A-B9CC6DE4E837}"/>
          </ac:picMkLst>
        </pc:picChg>
        <pc:picChg chg="add mod">
          <ac:chgData name="Fox, Beth Z" userId="f34d1b20-9066-433c-8998-714d9ccef525" providerId="ADAL" clId="{134144BF-497E-497B-8DAC-D1CF707C586B}" dt="2019-10-01T16:53:28.062" v="1748" actId="164"/>
          <ac:picMkLst>
            <pc:docMk/>
            <pc:sldMk cId="42762652" sldId="354"/>
            <ac:picMk id="100" creationId="{F924009E-4971-4983-91ED-E9B2512B7F66}"/>
          </ac:picMkLst>
        </pc:picChg>
        <pc:picChg chg="add mod">
          <ac:chgData name="Fox, Beth Z" userId="f34d1b20-9066-433c-8998-714d9ccef525" providerId="ADAL" clId="{134144BF-497E-497B-8DAC-D1CF707C586B}" dt="2019-10-01T16:56:19.014" v="1824" actId="164"/>
          <ac:picMkLst>
            <pc:docMk/>
            <pc:sldMk cId="42762652" sldId="354"/>
            <ac:picMk id="108" creationId="{36B5A4FA-0B1F-4492-BE1B-E92196889C6A}"/>
          </ac:picMkLst>
        </pc:picChg>
        <pc:picChg chg="add mod">
          <ac:chgData name="Fox, Beth Z" userId="f34d1b20-9066-433c-8998-714d9ccef525" providerId="ADAL" clId="{134144BF-497E-497B-8DAC-D1CF707C586B}" dt="2019-10-01T16:56:19.014" v="1824" actId="164"/>
          <ac:picMkLst>
            <pc:docMk/>
            <pc:sldMk cId="42762652" sldId="354"/>
            <ac:picMk id="109" creationId="{7B7666FA-3D6E-4236-BD40-6793D3591188}"/>
          </ac:picMkLst>
        </pc:picChg>
        <pc:picChg chg="add mod">
          <ac:chgData name="Fox, Beth Z" userId="f34d1b20-9066-433c-8998-714d9ccef525" providerId="ADAL" clId="{134144BF-497E-497B-8DAC-D1CF707C586B}" dt="2019-10-01T16:56:19.014" v="1824" actId="164"/>
          <ac:picMkLst>
            <pc:docMk/>
            <pc:sldMk cId="42762652" sldId="354"/>
            <ac:picMk id="1069" creationId="{27C0F608-1CF5-49AA-82A2-770F06B9BE9F}"/>
          </ac:picMkLst>
        </pc:picChg>
        <pc:picChg chg="add mod">
          <ac:chgData name="Fox, Beth Z" userId="f34d1b20-9066-433c-8998-714d9ccef525" providerId="ADAL" clId="{134144BF-497E-497B-8DAC-D1CF707C586B}" dt="2019-10-01T16:56:19.014" v="1824" actId="164"/>
          <ac:picMkLst>
            <pc:docMk/>
            <pc:sldMk cId="42762652" sldId="354"/>
            <ac:picMk id="1075" creationId="{5653A3AC-F4A9-4E2B-B4F1-32421A271117}"/>
          </ac:picMkLst>
        </pc:picChg>
      </pc:sldChg>
      <pc:sldChg chg="addSp delSp modSp add modNotesTx">
        <pc:chgData name="Fox, Beth Z" userId="f34d1b20-9066-433c-8998-714d9ccef525" providerId="ADAL" clId="{134144BF-497E-497B-8DAC-D1CF707C586B}" dt="2019-10-01T17:08:13.689" v="3247" actId="6549"/>
        <pc:sldMkLst>
          <pc:docMk/>
          <pc:sldMk cId="596349812" sldId="355"/>
        </pc:sldMkLst>
        <pc:spChg chg="mod">
          <ac:chgData name="Fox, Beth Z" userId="f34d1b20-9066-433c-8998-714d9ccef525" providerId="ADAL" clId="{134144BF-497E-497B-8DAC-D1CF707C586B}" dt="2019-10-01T16:58:38.586" v="1906" actId="6549"/>
          <ac:spMkLst>
            <pc:docMk/>
            <pc:sldMk cId="596349812" sldId="355"/>
            <ac:spMk id="2" creationId="{00000000-0000-0000-0000-000000000000}"/>
          </ac:spMkLst>
        </pc:spChg>
        <pc:spChg chg="del mod">
          <ac:chgData name="Fox, Beth Z" userId="f34d1b20-9066-433c-8998-714d9ccef525" providerId="ADAL" clId="{134144BF-497E-497B-8DAC-D1CF707C586B}" dt="2019-10-01T16:59:17.449" v="1913" actId="478"/>
          <ac:spMkLst>
            <pc:docMk/>
            <pc:sldMk cId="596349812" sldId="355"/>
            <ac:spMk id="101" creationId="{8165E624-AB01-4EB5-9640-4799B118E613}"/>
          </ac:spMkLst>
        </pc:spChg>
        <pc:spChg chg="del mod">
          <ac:chgData name="Fox, Beth Z" userId="f34d1b20-9066-433c-8998-714d9ccef525" providerId="ADAL" clId="{134144BF-497E-497B-8DAC-D1CF707C586B}" dt="2019-10-01T16:59:21.510" v="1914" actId="478"/>
          <ac:spMkLst>
            <pc:docMk/>
            <pc:sldMk cId="596349812" sldId="355"/>
            <ac:spMk id="102" creationId="{8EBCF0E0-5FEC-430D-8B0B-897679FE2183}"/>
          </ac:spMkLst>
        </pc:spChg>
        <pc:grpChg chg="add mod">
          <ac:chgData name="Fox, Beth Z" userId="f34d1b20-9066-433c-8998-714d9ccef525" providerId="ADAL" clId="{134144BF-497E-497B-8DAC-D1CF707C586B}" dt="2019-10-01T17:00:13.170" v="1924" actId="164"/>
          <ac:grpSpMkLst>
            <pc:docMk/>
            <pc:sldMk cId="596349812" sldId="355"/>
            <ac:grpSpMk id="4" creationId="{D4F02EE0-FEA5-42F0-A84A-6D739F953648}"/>
          </ac:grpSpMkLst>
        </pc:grpChg>
        <pc:grpChg chg="mod">
          <ac:chgData name="Fox, Beth Z" userId="f34d1b20-9066-433c-8998-714d9ccef525" providerId="ADAL" clId="{134144BF-497E-497B-8DAC-D1CF707C586B}" dt="2019-10-01T17:00:13.170" v="1924" actId="164"/>
          <ac:grpSpMkLst>
            <pc:docMk/>
            <pc:sldMk cId="596349812" sldId="355"/>
            <ac:grpSpMk id="1076" creationId="{F2EE4588-2655-4ECF-A225-6047F3EE6115}"/>
          </ac:grpSpMkLst>
        </pc:grpChg>
        <pc:picChg chg="add mod ord modCrop">
          <ac:chgData name="Fox, Beth Z" userId="f34d1b20-9066-433c-8998-714d9ccef525" providerId="ADAL" clId="{134144BF-497E-497B-8DAC-D1CF707C586B}" dt="2019-10-01T17:00:13.170" v="1924" actId="164"/>
          <ac:picMkLst>
            <pc:docMk/>
            <pc:sldMk cId="596349812" sldId="355"/>
            <ac:picMk id="3" creationId="{9E363E3C-C834-4730-8D92-63A65EF68345}"/>
          </ac:picMkLst>
        </pc:picChg>
        <pc:picChg chg="mod">
          <ac:chgData name="Fox, Beth Z" userId="f34d1b20-9066-433c-8998-714d9ccef525" providerId="ADAL" clId="{134144BF-497E-497B-8DAC-D1CF707C586B}" dt="2019-10-01T16:59:41.451" v="1918" actId="1076"/>
          <ac:picMkLst>
            <pc:docMk/>
            <pc:sldMk cId="596349812" sldId="355"/>
            <ac:picMk id="98" creationId="{55126B4D-1C27-4B86-AE4D-B522CAC676F2}"/>
          </ac:picMkLst>
        </pc:picChg>
        <pc:picChg chg="mod">
          <ac:chgData name="Fox, Beth Z" userId="f34d1b20-9066-433c-8998-714d9ccef525" providerId="ADAL" clId="{134144BF-497E-497B-8DAC-D1CF707C586B}" dt="2019-10-01T17:00:04.900" v="1923" actId="1076"/>
          <ac:picMkLst>
            <pc:docMk/>
            <pc:sldMk cId="596349812" sldId="355"/>
            <ac:picMk id="99" creationId="{E60CBC6E-2CEF-46F3-A81A-B9CC6DE4E837}"/>
          </ac:picMkLst>
        </pc:picChg>
        <pc:picChg chg="mod ord">
          <ac:chgData name="Fox, Beth Z" userId="f34d1b20-9066-433c-8998-714d9ccef525" providerId="ADAL" clId="{134144BF-497E-497B-8DAC-D1CF707C586B}" dt="2019-10-01T16:59:55.212" v="1921" actId="166"/>
          <ac:picMkLst>
            <pc:docMk/>
            <pc:sldMk cId="596349812" sldId="355"/>
            <ac:picMk id="100" creationId="{F924009E-4971-4983-91ED-E9B2512B7F66}"/>
          </ac:picMkLst>
        </pc:picChg>
        <pc:picChg chg="del">
          <ac:chgData name="Fox, Beth Z" userId="f34d1b20-9066-433c-8998-714d9ccef525" providerId="ADAL" clId="{134144BF-497E-497B-8DAC-D1CF707C586B}" dt="2019-10-01T16:58:03.847" v="1864" actId="478"/>
          <ac:picMkLst>
            <pc:docMk/>
            <pc:sldMk cId="596349812" sldId="355"/>
            <ac:picMk id="108" creationId="{36B5A4FA-0B1F-4492-BE1B-E92196889C6A}"/>
          </ac:picMkLst>
        </pc:picChg>
        <pc:picChg chg="del">
          <ac:chgData name="Fox, Beth Z" userId="f34d1b20-9066-433c-8998-714d9ccef525" providerId="ADAL" clId="{134144BF-497E-497B-8DAC-D1CF707C586B}" dt="2019-10-01T16:58:07.783" v="1865" actId="478"/>
          <ac:picMkLst>
            <pc:docMk/>
            <pc:sldMk cId="596349812" sldId="355"/>
            <ac:picMk id="1069" creationId="{27C0F608-1CF5-49AA-82A2-770F06B9BE9F}"/>
          </ac:picMkLst>
        </pc:picChg>
        <pc:picChg chg="del">
          <ac:chgData name="Fox, Beth Z" userId="f34d1b20-9066-433c-8998-714d9ccef525" providerId="ADAL" clId="{134144BF-497E-497B-8DAC-D1CF707C586B}" dt="2019-10-01T16:56:35.350" v="1831" actId="478"/>
          <ac:picMkLst>
            <pc:docMk/>
            <pc:sldMk cId="596349812" sldId="355"/>
            <ac:picMk id="1075" creationId="{5653A3AC-F4A9-4E2B-B4F1-32421A27111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92E76377-68AA-7748-AD65-A50674EAD478}" type="datetime1">
              <a:rPr lang="en-CA" smtClean="0"/>
              <a:t>2019-10-29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675597A2-21E8-A94A-9CE3-9C09A1428FE4}" type="slidenum">
              <a:rPr lang="en-US" smtClean="0"/>
              <a:t>‹#›</a:t>
            </a:fld>
            <a:endParaRPr lang="en-US"/>
          </a:p>
        </p:txBody>
      </p:sp>
    </p:spTree>
    <p:extLst>
      <p:ext uri="{BB962C8B-B14F-4D97-AF65-F5344CB8AC3E}">
        <p14:creationId xmlns:p14="http://schemas.microsoft.com/office/powerpoint/2010/main" val="26753844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F2011238-1B82-3C4A-A480-2E5B51AE43F7}" type="datetime1">
              <a:rPr lang="en-CA" smtClean="0"/>
              <a:t>2019-10-29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7AEE1459-3D95-D644-8FFC-94B5704062D1}" type="slidenum">
              <a:rPr lang="en-US" smtClean="0"/>
              <a:t>‹#›</a:t>
            </a:fld>
            <a:endParaRPr lang="en-US"/>
          </a:p>
        </p:txBody>
      </p:sp>
    </p:spTree>
    <p:extLst>
      <p:ext uri="{BB962C8B-B14F-4D97-AF65-F5344CB8AC3E}">
        <p14:creationId xmlns:p14="http://schemas.microsoft.com/office/powerpoint/2010/main" val="14477352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E1459-3D95-D644-8FFC-94B5704062D1}" type="slidenum">
              <a:rPr lang="en-US" smtClean="0"/>
              <a:t>1</a:t>
            </a:fld>
            <a:endParaRPr lang="en-US"/>
          </a:p>
        </p:txBody>
      </p:sp>
    </p:spTree>
    <p:extLst>
      <p:ext uri="{BB962C8B-B14F-4D97-AF65-F5344CB8AC3E}">
        <p14:creationId xmlns:p14="http://schemas.microsoft.com/office/powerpoint/2010/main" val="3145546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One person flips a situation card and reads it out.</a:t>
            </a:r>
          </a:p>
          <a:p>
            <a:r>
              <a:rPr lang="en-CA" dirty="0"/>
              <a:t>Everyone else plays a blocker cad from their hand that feels like it fits the situation.</a:t>
            </a:r>
          </a:p>
          <a:p>
            <a:r>
              <a:rPr lang="en-CA" dirty="0"/>
              <a:t>The person who flipped the situation card picks the blocker they feel is the most realistic, common, or they think is the best.</a:t>
            </a:r>
          </a:p>
        </p:txBody>
      </p:sp>
      <p:sp>
        <p:nvSpPr>
          <p:cNvPr id="4" name="Slide Number Placeholder 3"/>
          <p:cNvSpPr>
            <a:spLocks noGrp="1"/>
          </p:cNvSpPr>
          <p:nvPr>
            <p:ph type="sldNum" sz="quarter" idx="10"/>
          </p:nvPr>
        </p:nvSpPr>
        <p:spPr/>
        <p:txBody>
          <a:bodyPr/>
          <a:lstStyle/>
          <a:p>
            <a:fld id="{7AEE1459-3D95-D644-8FFC-94B5704062D1}" type="slidenum">
              <a:rPr lang="en-US" smtClean="0"/>
              <a:t>11</a:t>
            </a:fld>
            <a:endParaRPr lang="en-US"/>
          </a:p>
        </p:txBody>
      </p:sp>
    </p:spTree>
    <p:extLst>
      <p:ext uri="{BB962C8B-B14F-4D97-AF65-F5344CB8AC3E}">
        <p14:creationId xmlns:p14="http://schemas.microsoft.com/office/powerpoint/2010/main" val="282593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entire group then tries to create a How Might we question that will “unblock” the conversation… </a:t>
            </a:r>
          </a:p>
          <a:p>
            <a:r>
              <a:rPr lang="en-CA" dirty="0"/>
              <a:t>essentially make the blocker no longer stop forward progress or the opportunity to move an idea forward or solve a problem.</a:t>
            </a:r>
          </a:p>
          <a:p>
            <a:r>
              <a:rPr lang="en-CA" dirty="0"/>
              <a:t>Remember try not to be too narrow or broad. Try not to include the “solution” in the HMW.</a:t>
            </a:r>
          </a:p>
        </p:txBody>
      </p:sp>
      <p:sp>
        <p:nvSpPr>
          <p:cNvPr id="4" name="Slide Number Placeholder 3"/>
          <p:cNvSpPr>
            <a:spLocks noGrp="1"/>
          </p:cNvSpPr>
          <p:nvPr>
            <p:ph type="sldNum" sz="quarter" idx="10"/>
          </p:nvPr>
        </p:nvSpPr>
        <p:spPr/>
        <p:txBody>
          <a:bodyPr/>
          <a:lstStyle/>
          <a:p>
            <a:fld id="{7AEE1459-3D95-D644-8FFC-94B5704062D1}" type="slidenum">
              <a:rPr lang="en-US" smtClean="0"/>
              <a:t>12</a:t>
            </a:fld>
            <a:endParaRPr lang="en-US"/>
          </a:p>
        </p:txBody>
      </p:sp>
    </p:spTree>
    <p:extLst>
      <p:ext uri="{BB962C8B-B14F-4D97-AF65-F5344CB8AC3E}">
        <p14:creationId xmlns:p14="http://schemas.microsoft.com/office/powerpoint/2010/main" val="3121225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Once the group feels they have a good how might we, look in the Cheat Sheet handout to see what the crowdsourced how might we was.</a:t>
            </a:r>
          </a:p>
          <a:p>
            <a:pPr rtl="0" fontAlgn="base"/>
            <a:r>
              <a:rPr lang="en-US" sz="1200" b="0" i="0" u="none" strike="noStrike" kern="1200" dirty="0">
                <a:solidFill>
                  <a:schemeClr val="tx1"/>
                </a:solidFill>
                <a:effectLst/>
                <a:latin typeface="+mn-lt"/>
                <a:ea typeface="+mn-ea"/>
                <a:cs typeface="+mn-cs"/>
              </a:rPr>
              <a:t>Cheats are based on our experience (and a few hard-won insights along the way.)  These are by no means the ONLY how might we questions that work… but they are effective and they’re helpful examples as you practice this skill. </a:t>
            </a:r>
          </a:p>
          <a:p>
            <a:pPr rtl="0" fontAlgn="base"/>
            <a:r>
              <a:rPr lang="en-US" sz="1200" b="0" i="0" u="none" strike="noStrike" kern="1200" dirty="0">
                <a:solidFill>
                  <a:schemeClr val="tx1"/>
                </a:solidFill>
                <a:effectLst/>
                <a:latin typeface="+mn-lt"/>
                <a:ea typeface="+mn-ea"/>
                <a:cs typeface="+mn-cs"/>
              </a:rPr>
              <a:t> </a:t>
            </a:r>
          </a:p>
          <a:p>
            <a:pPr rtl="0" fontAlgn="base"/>
            <a:r>
              <a:rPr lang="en-US" sz="1200" b="0" i="0" u="none" strike="noStrike" kern="1200" dirty="0">
                <a:solidFill>
                  <a:schemeClr val="tx1"/>
                </a:solidFill>
                <a:effectLst/>
                <a:latin typeface="+mn-lt"/>
                <a:ea typeface="+mn-ea"/>
                <a:cs typeface="+mn-cs"/>
              </a:rPr>
              <a:t>See how your HMWs compare. What other HWMs did you create that also work? We’ve left space for you to add your own. </a:t>
            </a:r>
          </a:p>
          <a:p>
            <a:endParaRPr lang="en-CA" dirty="0"/>
          </a:p>
        </p:txBody>
      </p:sp>
      <p:sp>
        <p:nvSpPr>
          <p:cNvPr id="4" name="Slide Number Placeholder 3"/>
          <p:cNvSpPr>
            <a:spLocks noGrp="1"/>
          </p:cNvSpPr>
          <p:nvPr>
            <p:ph type="sldNum" sz="quarter" idx="10"/>
          </p:nvPr>
        </p:nvSpPr>
        <p:spPr/>
        <p:txBody>
          <a:bodyPr/>
          <a:lstStyle/>
          <a:p>
            <a:fld id="{7AEE1459-3D95-D644-8FFC-94B5704062D1}" type="slidenum">
              <a:rPr lang="en-US" smtClean="0"/>
              <a:t>13</a:t>
            </a:fld>
            <a:endParaRPr lang="en-US"/>
          </a:p>
        </p:txBody>
      </p:sp>
    </p:spTree>
    <p:extLst>
      <p:ext uri="{BB962C8B-B14F-4D97-AF65-F5344CB8AC3E}">
        <p14:creationId xmlns:p14="http://schemas.microsoft.com/office/powerpoint/2010/main" val="85386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activity was created after we conducted discovery research with a dozen or so NS public servants who had taken a design thinking course and completed project using design thinking approaches in their workplace. We asked them of all the skills they learned in their course, which ones had the biggest impact on them? Which one’s could they apply in their own setting? In almost every interview, “How Might We” came up. From ADM to operational staff, this way of framing challenges came up time and time again as something people could use. It’s a powerful tool in our context.</a:t>
            </a:r>
          </a:p>
        </p:txBody>
      </p:sp>
      <p:sp>
        <p:nvSpPr>
          <p:cNvPr id="4" name="Slide Number Placeholder 3"/>
          <p:cNvSpPr>
            <a:spLocks noGrp="1"/>
          </p:cNvSpPr>
          <p:nvPr>
            <p:ph type="sldNum" sz="quarter" idx="10"/>
          </p:nvPr>
        </p:nvSpPr>
        <p:spPr/>
        <p:txBody>
          <a:bodyPr/>
          <a:lstStyle/>
          <a:p>
            <a:fld id="{7AEE1459-3D95-D644-8FFC-94B5704062D1}" type="slidenum">
              <a:rPr lang="en-US" smtClean="0"/>
              <a:t>2</a:t>
            </a:fld>
            <a:endParaRPr lang="en-US"/>
          </a:p>
        </p:txBody>
      </p:sp>
    </p:spTree>
    <p:extLst>
      <p:ext uri="{BB962C8B-B14F-4D97-AF65-F5344CB8AC3E}">
        <p14:creationId xmlns:p14="http://schemas.microsoft.com/office/powerpoint/2010/main" val="545155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often have  you had a suggestion or idea shot down by someone? How often have you shut something down because you didn’t think it was possible?</a:t>
            </a:r>
          </a:p>
        </p:txBody>
      </p:sp>
      <p:sp>
        <p:nvSpPr>
          <p:cNvPr id="4" name="Slide Number Placeholder 3"/>
          <p:cNvSpPr>
            <a:spLocks noGrp="1"/>
          </p:cNvSpPr>
          <p:nvPr>
            <p:ph type="sldNum" sz="quarter" idx="10"/>
          </p:nvPr>
        </p:nvSpPr>
        <p:spPr/>
        <p:txBody>
          <a:bodyPr/>
          <a:lstStyle/>
          <a:p>
            <a:fld id="{7AEE1459-3D95-D644-8FFC-94B5704062D1}" type="slidenum">
              <a:rPr lang="en-US" smtClean="0"/>
              <a:t>3</a:t>
            </a:fld>
            <a:endParaRPr lang="en-US"/>
          </a:p>
        </p:txBody>
      </p:sp>
    </p:spTree>
    <p:extLst>
      <p:ext uri="{BB962C8B-B14F-4D97-AF65-F5344CB8AC3E}">
        <p14:creationId xmlns:p14="http://schemas.microsoft.com/office/powerpoint/2010/main" val="2424926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AEE1459-3D95-D644-8FFC-94B5704062D1}" type="slidenum">
              <a:rPr lang="en-US" smtClean="0"/>
              <a:t>4</a:t>
            </a:fld>
            <a:endParaRPr lang="en-US"/>
          </a:p>
        </p:txBody>
      </p:sp>
    </p:spTree>
    <p:extLst>
      <p:ext uri="{BB962C8B-B14F-4D97-AF65-F5344CB8AC3E}">
        <p14:creationId xmlns:p14="http://schemas.microsoft.com/office/powerpoint/2010/main" val="3828118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How might we comes from design thinking… it’s a technique used to reframe a problem statement.</a:t>
            </a:r>
          </a:p>
          <a:p>
            <a:pPr marL="0" lvl="0" indent="0">
              <a:buFont typeface="Arial" panose="020B0604020202020204" pitchFamily="34" charset="0"/>
              <a:buNone/>
            </a:pPr>
            <a:r>
              <a:rPr lang="en-US" dirty="0"/>
              <a:t>In our design process we often create how might we questions after we’ve synthesized our research with users… to help us frame what we will do next.</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They are:</a:t>
            </a:r>
          </a:p>
          <a:p>
            <a:r>
              <a:rPr lang="en-US" sz="1200" dirty="0"/>
              <a:t>Problems reframed as a question</a:t>
            </a:r>
          </a:p>
          <a:p>
            <a:r>
              <a:rPr lang="en-US" sz="1200" dirty="0"/>
              <a:t>Are a response to an insight or a theme</a:t>
            </a:r>
          </a:p>
          <a:p>
            <a:r>
              <a:rPr lang="en-US" sz="1200" dirty="0"/>
              <a:t>Open to opportunities (no can’s or </a:t>
            </a:r>
            <a:r>
              <a:rPr lang="en-US" sz="1200" dirty="0" err="1"/>
              <a:t>should’s</a:t>
            </a:r>
            <a:r>
              <a:rPr lang="en-US" sz="1200" dirty="0"/>
              <a:t>)</a:t>
            </a:r>
          </a:p>
          <a:p>
            <a:r>
              <a:rPr lang="en-US" sz="1200" dirty="0"/>
              <a:t>Supports collaboration</a:t>
            </a:r>
          </a:p>
          <a:p>
            <a:r>
              <a:rPr lang="en-US" sz="1200" dirty="0"/>
              <a:t>Are broad enough to support a wide range of solutions, but narrow enough to provide helpful constraint</a:t>
            </a:r>
          </a:p>
          <a:p>
            <a:endParaRPr lang="en-CA" dirty="0"/>
          </a:p>
        </p:txBody>
      </p:sp>
      <p:sp>
        <p:nvSpPr>
          <p:cNvPr id="4" name="Slide Number Placeholder 3"/>
          <p:cNvSpPr>
            <a:spLocks noGrp="1"/>
          </p:cNvSpPr>
          <p:nvPr>
            <p:ph type="sldNum" sz="quarter" idx="5"/>
          </p:nvPr>
        </p:nvSpPr>
        <p:spPr/>
        <p:txBody>
          <a:bodyPr/>
          <a:lstStyle/>
          <a:p>
            <a:fld id="{7AEE1459-3D95-D644-8FFC-94B5704062D1}" type="slidenum">
              <a:rPr lang="en-US" smtClean="0"/>
              <a:t>6</a:t>
            </a:fld>
            <a:endParaRPr lang="en-US"/>
          </a:p>
        </p:txBody>
      </p:sp>
    </p:spTree>
    <p:extLst>
      <p:ext uri="{BB962C8B-B14F-4D97-AF65-F5344CB8AC3E}">
        <p14:creationId xmlns:p14="http://schemas.microsoft.com/office/powerpoint/2010/main" val="1511796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Let’s say every time we stop for ice cream on the way to the cottage, my kids are dripping a sticky mess all over the back seat of my mini van.</a:t>
            </a:r>
          </a:p>
          <a:p>
            <a:endParaRPr lang="en-US" dirty="0"/>
          </a:p>
          <a:p>
            <a:r>
              <a:rPr lang="en-US" dirty="0"/>
              <a:t>The first example “HMW redesign desert?” is too broad. It doesn’t provide a starting point or any helpful constraints… are my kids now having cheesecake? Fondue?</a:t>
            </a:r>
          </a:p>
          <a:p>
            <a:r>
              <a:rPr lang="en-US" dirty="0"/>
              <a:t>The second example “HMW create a cone to eat ice cream without dripping?” is a little too narrow. Yes it might solve the specific and immediate issue, but it wouldn’t allow for a broad range of possible solutions. We’re constrained to ONLY work with cones.</a:t>
            </a:r>
          </a:p>
          <a:p>
            <a:endParaRPr lang="en-US" dirty="0"/>
          </a:p>
          <a:p>
            <a:r>
              <a:rPr lang="en-US" dirty="0"/>
              <a:t>The third example, “HMW redesign ice cream to be more portable” is just about right. We can imagine multiple possible ways that we might answer this question, but we’re still focused on ice cream (which is what my kids are interested in). This is what you’re aiming for in a good HWM… the goldilocks zone.</a:t>
            </a:r>
          </a:p>
          <a:p>
            <a:endParaRPr lang="en-US" dirty="0"/>
          </a:p>
          <a:p>
            <a:r>
              <a:rPr lang="en-US" dirty="0"/>
              <a:t>Creating a good HMW is a bit like going to the gym. It’s a muscle… and the more you use it, the stronger you will get.</a:t>
            </a:r>
          </a:p>
          <a:p>
            <a:endParaRPr lang="en-CA" dirty="0"/>
          </a:p>
        </p:txBody>
      </p:sp>
      <p:sp>
        <p:nvSpPr>
          <p:cNvPr id="4" name="Slide Number Placeholder 3"/>
          <p:cNvSpPr>
            <a:spLocks noGrp="1"/>
          </p:cNvSpPr>
          <p:nvPr>
            <p:ph type="sldNum" sz="quarter" idx="5"/>
          </p:nvPr>
        </p:nvSpPr>
        <p:spPr/>
        <p:txBody>
          <a:bodyPr/>
          <a:lstStyle/>
          <a:p>
            <a:fld id="{7AEE1459-3D95-D644-8FFC-94B5704062D1}" type="slidenum">
              <a:rPr lang="en-US" smtClean="0"/>
              <a:t>7</a:t>
            </a:fld>
            <a:endParaRPr lang="en-US"/>
          </a:p>
        </p:txBody>
      </p:sp>
    </p:spTree>
    <p:extLst>
      <p:ext uri="{BB962C8B-B14F-4D97-AF65-F5344CB8AC3E}">
        <p14:creationId xmlns:p14="http://schemas.microsoft.com/office/powerpoint/2010/main" val="4039643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This is an actual card game that we’ve created. We crowd sourced the content from public servants around the globe. (UK, New Zealand, Australia, USA and many others) It turns out that the kinds of situations and blockers we face is pretty universal. We’ve tested it several times and iterated the content and know that it works well to help build up your “muscles”.</a:t>
            </a:r>
          </a:p>
          <a:p>
            <a:endParaRPr lang="en-CA" dirty="0"/>
          </a:p>
        </p:txBody>
      </p:sp>
      <p:sp>
        <p:nvSpPr>
          <p:cNvPr id="4" name="Slide Number Placeholder 3"/>
          <p:cNvSpPr>
            <a:spLocks noGrp="1"/>
          </p:cNvSpPr>
          <p:nvPr>
            <p:ph type="sldNum" sz="quarter" idx="5"/>
          </p:nvPr>
        </p:nvSpPr>
        <p:spPr/>
        <p:txBody>
          <a:bodyPr/>
          <a:lstStyle/>
          <a:p>
            <a:fld id="{7AEE1459-3D95-D644-8FFC-94B5704062D1}" type="slidenum">
              <a:rPr lang="en-US" smtClean="0"/>
              <a:t>8</a:t>
            </a:fld>
            <a:endParaRPr lang="en-US"/>
          </a:p>
        </p:txBody>
      </p:sp>
    </p:spTree>
    <p:extLst>
      <p:ext uri="{BB962C8B-B14F-4D97-AF65-F5344CB8AC3E}">
        <p14:creationId xmlns:p14="http://schemas.microsoft.com/office/powerpoint/2010/main" val="3479163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Sometimes when playing this game, many people follow the same premise of Cards Against Humanity. It’s not quite the same game play.</a:t>
            </a:r>
          </a:p>
          <a:p>
            <a:pPr marL="0" lvl="0" indent="0">
              <a:buFont typeface="Arial" panose="020B0604020202020204" pitchFamily="34" charset="0"/>
              <a:buNone/>
            </a:pPr>
            <a:r>
              <a:rPr lang="en-US" sz="1200" dirty="0"/>
              <a:t>You’ll be working together to try to unblock using HMW.</a:t>
            </a:r>
          </a:p>
          <a:p>
            <a:endParaRPr lang="en-CA" dirty="0"/>
          </a:p>
        </p:txBody>
      </p:sp>
      <p:sp>
        <p:nvSpPr>
          <p:cNvPr id="4" name="Slide Number Placeholder 3"/>
          <p:cNvSpPr>
            <a:spLocks noGrp="1"/>
          </p:cNvSpPr>
          <p:nvPr>
            <p:ph type="sldNum" sz="quarter" idx="5"/>
          </p:nvPr>
        </p:nvSpPr>
        <p:spPr/>
        <p:txBody>
          <a:bodyPr/>
          <a:lstStyle/>
          <a:p>
            <a:fld id="{7AEE1459-3D95-D644-8FFC-94B5704062D1}" type="slidenum">
              <a:rPr lang="en-US" smtClean="0"/>
              <a:t>9</a:t>
            </a:fld>
            <a:endParaRPr lang="en-US"/>
          </a:p>
        </p:txBody>
      </p:sp>
    </p:spTree>
    <p:extLst>
      <p:ext uri="{BB962C8B-B14F-4D97-AF65-F5344CB8AC3E}">
        <p14:creationId xmlns:p14="http://schemas.microsoft.com/office/powerpoint/2010/main" val="1639878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You’ll get into groups of 4-6 people.</a:t>
            </a:r>
          </a:p>
          <a:p>
            <a:r>
              <a:rPr lang="en-CA" dirty="0"/>
              <a:t>Deal all the blocker (white) cards to everyone.</a:t>
            </a:r>
          </a:p>
          <a:p>
            <a:r>
              <a:rPr lang="en-CA" dirty="0"/>
              <a:t>Place the “Cards against how might we” (black) situation cards in the center.</a:t>
            </a:r>
          </a:p>
        </p:txBody>
      </p:sp>
      <p:sp>
        <p:nvSpPr>
          <p:cNvPr id="4" name="Slide Number Placeholder 3"/>
          <p:cNvSpPr>
            <a:spLocks noGrp="1"/>
          </p:cNvSpPr>
          <p:nvPr>
            <p:ph type="sldNum" sz="quarter" idx="10"/>
          </p:nvPr>
        </p:nvSpPr>
        <p:spPr/>
        <p:txBody>
          <a:bodyPr/>
          <a:lstStyle/>
          <a:p>
            <a:fld id="{7AEE1459-3D95-D644-8FFC-94B5704062D1}" type="slidenum">
              <a:rPr lang="en-US" smtClean="0"/>
              <a:t>10</a:t>
            </a:fld>
            <a:endParaRPr lang="en-US"/>
          </a:p>
        </p:txBody>
      </p:sp>
    </p:spTree>
    <p:extLst>
      <p:ext uri="{BB962C8B-B14F-4D97-AF65-F5344CB8AC3E}">
        <p14:creationId xmlns:p14="http://schemas.microsoft.com/office/powerpoint/2010/main" val="30942401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0910"/>
            <a:ext cx="9216000" cy="6912000"/>
          </a:xfrm>
          <a:prstGeom prst="rect">
            <a:avLst/>
          </a:prstGeom>
        </p:spPr>
      </p:pic>
      <p:sp>
        <p:nvSpPr>
          <p:cNvPr id="6" name="Title 1"/>
          <p:cNvSpPr>
            <a:spLocks noGrp="1"/>
          </p:cNvSpPr>
          <p:nvPr>
            <p:ph type="ctrTitle" hasCustomPrompt="1"/>
          </p:nvPr>
        </p:nvSpPr>
        <p:spPr>
          <a:xfrm>
            <a:off x="494356" y="2148880"/>
            <a:ext cx="8470132" cy="1136103"/>
          </a:xfrm>
          <a:prstGeom prst="rect">
            <a:avLst/>
          </a:prstGeom>
        </p:spPr>
        <p:txBody>
          <a:bodyPr/>
          <a:lstStyle>
            <a:lvl1pPr algn="l">
              <a:defRPr sz="8000" b="0" i="0" baseline="0">
                <a:solidFill>
                  <a:srgbClr val="006BB6"/>
                </a:solidFill>
                <a:latin typeface="Calibri Light"/>
                <a:cs typeface="Calibri Light"/>
              </a:defRPr>
            </a:lvl1pPr>
          </a:lstStyle>
          <a:p>
            <a:r>
              <a:rPr lang="en-US"/>
              <a:t>Title in Calibri Light</a:t>
            </a:r>
          </a:p>
        </p:txBody>
      </p:sp>
      <p:sp>
        <p:nvSpPr>
          <p:cNvPr id="7" name="Subtitle 2"/>
          <p:cNvSpPr>
            <a:spLocks noGrp="1"/>
          </p:cNvSpPr>
          <p:nvPr>
            <p:ph type="subTitle" idx="1" hasCustomPrompt="1"/>
          </p:nvPr>
        </p:nvSpPr>
        <p:spPr>
          <a:xfrm>
            <a:off x="1047720" y="3334999"/>
            <a:ext cx="4219211" cy="650252"/>
          </a:xfrm>
          <a:prstGeom prst="rect">
            <a:avLst/>
          </a:prstGeom>
        </p:spPr>
        <p:txBody>
          <a:bodyPr/>
          <a:lstStyle>
            <a:lvl1pPr marL="0" indent="0" algn="l">
              <a:buNone/>
              <a:defRPr sz="3000" b="0" i="0">
                <a:solidFill>
                  <a:srgbClr val="00AEEF"/>
                </a:solidFill>
                <a:latin typeface="Calibri Light"/>
                <a:cs typeface="Calibri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Subtitle in Calibri Light</a:t>
            </a:r>
          </a:p>
        </p:txBody>
      </p:sp>
    </p:spTree>
    <p:extLst>
      <p:ext uri="{BB962C8B-B14F-4D97-AF65-F5344CB8AC3E}">
        <p14:creationId xmlns:p14="http://schemas.microsoft.com/office/powerpoint/2010/main" val="3292226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a:prstGeom prst="rect">
            <a:avLst/>
          </a:prstGeom>
        </p:spPr>
        <p:txBody>
          <a:bodyPr vert="horz"/>
          <a:lstStyle>
            <a:lvl1pPr algn="l">
              <a:defRPr sz="6000" kern="1200">
                <a:solidFill>
                  <a:srgbClr val="00AEEF"/>
                </a:solidFill>
                <a:latin typeface="Calibri Light"/>
              </a:defRPr>
            </a:lvl1pPr>
          </a:lstStyle>
          <a:p>
            <a:r>
              <a:rPr lang="en-US"/>
              <a:t>Title in Calibri Light</a:t>
            </a:r>
          </a:p>
        </p:txBody>
      </p:sp>
      <p:sp>
        <p:nvSpPr>
          <p:cNvPr id="5" name="Text Placeholder 4"/>
          <p:cNvSpPr>
            <a:spLocks noGrp="1"/>
          </p:cNvSpPr>
          <p:nvPr>
            <p:ph type="body" sz="quarter" idx="10" hasCustomPrompt="1"/>
          </p:nvPr>
        </p:nvSpPr>
        <p:spPr>
          <a:xfrm>
            <a:off x="457200" y="1609100"/>
            <a:ext cx="8229600" cy="4232275"/>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2400" b="0" i="0" normalizeH="0" baseline="0">
                <a:solidFill>
                  <a:srgbClr val="006BB6"/>
                </a:solidFill>
                <a:latin typeface="Calibri"/>
                <a:cs typeface="Calibri"/>
              </a:defRPr>
            </a:lvl1pPr>
          </a:lstStyle>
          <a:p>
            <a:pPr lvl="0"/>
            <a:r>
              <a:rPr lang="en-US"/>
              <a:t>Subtitle in Calibri Regular, dark blue.</a:t>
            </a:r>
          </a:p>
          <a:p>
            <a:pPr lvl="0"/>
            <a:r>
              <a:rPr kumimoji="0" lang="en-US" sz="2400" b="0" i="0" u="none" strike="noStrike" kern="1200" cap="none" spc="0" normalizeH="0" baseline="0" noProof="0">
                <a:ln>
                  <a:noFill/>
                </a:ln>
                <a:solidFill>
                  <a:prstClr val="black"/>
                </a:solidFill>
                <a:effectLst/>
                <a:uLnTx/>
                <a:uFillTx/>
                <a:latin typeface="Calibri Light"/>
                <a:ea typeface="+mn-ea"/>
                <a:cs typeface="Calibri Light"/>
              </a:rPr>
              <a:t>Body text in Calibri Light, black.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Lorem</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ipsum</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qui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consectas</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est</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voles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ventibus</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volore</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nestrumqui</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dolore</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nam</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es</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sitio</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volupta</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pel</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etur</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ut</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dolluptae</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Nequam</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qui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totatem</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posapictur</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aut</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utas</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dicae</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volorer</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sperovi</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ducius</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a:t>
            </a:r>
            <a:endParaRPr lang="en-US"/>
          </a:p>
          <a:p>
            <a:pPr lvl="0"/>
            <a:endParaRPr kumimoji="0" lang="en-US" sz="2400" b="0" i="0" u="none" strike="noStrike" kern="1200" cap="none" spc="0" normalizeH="0" baseline="0" noProof="0">
              <a:ln>
                <a:noFill/>
              </a:ln>
              <a:solidFill>
                <a:prstClr val="black"/>
              </a:solidFill>
              <a:effectLst/>
              <a:uLnTx/>
              <a:uFillTx/>
              <a:latin typeface="Calibri Light"/>
              <a:ea typeface="+mn-ea"/>
              <a:cs typeface="Calibri Light"/>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lang="en-US"/>
          </a:p>
        </p:txBody>
      </p:sp>
    </p:spTree>
    <p:extLst>
      <p:ext uri="{BB962C8B-B14F-4D97-AF65-F5344CB8AC3E}">
        <p14:creationId xmlns:p14="http://schemas.microsoft.com/office/powerpoint/2010/main" val="313819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a:prstGeom prst="rect">
            <a:avLst/>
          </a:prstGeom>
        </p:spPr>
        <p:txBody>
          <a:bodyPr vert="horz"/>
          <a:lstStyle>
            <a:lvl1pPr algn="l">
              <a:defRPr sz="6000" b="0" i="0">
                <a:solidFill>
                  <a:srgbClr val="00AEEF"/>
                </a:solidFill>
                <a:latin typeface="Calibri Light"/>
                <a:cs typeface="Calibri Light"/>
              </a:defRPr>
            </a:lvl1pPr>
          </a:lstStyle>
          <a:p>
            <a:r>
              <a:rPr lang="en-US"/>
              <a:t>Title in Calibri Light</a:t>
            </a:r>
          </a:p>
        </p:txBody>
      </p:sp>
      <p:sp>
        <p:nvSpPr>
          <p:cNvPr id="6" name="Text Placeholder 5"/>
          <p:cNvSpPr>
            <a:spLocks noGrp="1"/>
          </p:cNvSpPr>
          <p:nvPr>
            <p:ph type="body" sz="quarter" idx="10" hasCustomPrompt="1"/>
          </p:nvPr>
        </p:nvSpPr>
        <p:spPr>
          <a:xfrm>
            <a:off x="457199" y="1608138"/>
            <a:ext cx="3930074" cy="4579937"/>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2400" b="0" i="0" baseline="0">
                <a:solidFill>
                  <a:srgbClr val="006BB6"/>
                </a:solidFill>
                <a:latin typeface="Calibri"/>
                <a:cs typeface="Calibri Light"/>
              </a:defRPr>
            </a:lvl1pPr>
            <a:lvl2pPr marL="457200" indent="0" algn="l">
              <a:buNone/>
              <a:defRPr/>
            </a:lvl2pPr>
            <a:lvl3pPr marL="914400" indent="0" algn="l">
              <a:buNone/>
              <a:defRPr/>
            </a:lvl3pPr>
            <a:lvl4pPr marL="1371600" indent="0" algn="l">
              <a:buNone/>
              <a:defRPr/>
            </a:lvl4pPr>
            <a:lvl5pPr marL="1828800" indent="0" algn="l">
              <a:buNone/>
              <a:defRPr/>
            </a:lvl5pPr>
          </a:lstStyle>
          <a:p>
            <a:pPr lvl="0"/>
            <a:r>
              <a:rPr lang="en-US"/>
              <a:t>Subtitle in Calibri Regular, dark blue.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2400" b="0" i="0" u="none" strike="noStrike" kern="1200" cap="none" spc="0" normalizeH="0" baseline="0" noProof="0">
                <a:ln>
                  <a:noFill/>
                </a:ln>
                <a:solidFill>
                  <a:prstClr val="black"/>
                </a:solidFill>
                <a:effectLst/>
                <a:uLnTx/>
                <a:uFillTx/>
                <a:latin typeface="Calibri Light"/>
                <a:ea typeface="+mn-ea"/>
                <a:cs typeface="Calibri Light"/>
              </a:rPr>
              <a:t>Body text in Calibri Light, black.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Lorem</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ipsum</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qui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consectas</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est</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voles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ventibus</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volore</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nestrumqui</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dolore</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nam</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es</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sitio</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volupta</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pel</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etur</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ut</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dolluptae</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Nequam</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qui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totatem</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posapictur</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aut</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utas</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dicae</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volorer</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sperovi</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ducius</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a:t>
            </a:r>
            <a:endParaRPr lang="en-US"/>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lang="en-US"/>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lang="en-US"/>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lang="en-US"/>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lang="en-US"/>
          </a:p>
          <a:p>
            <a:pPr lvl="0"/>
            <a:endParaRPr lang="en-US"/>
          </a:p>
        </p:txBody>
      </p:sp>
      <p:sp>
        <p:nvSpPr>
          <p:cNvPr id="9" name="Text Placeholder 5"/>
          <p:cNvSpPr>
            <a:spLocks noGrp="1"/>
          </p:cNvSpPr>
          <p:nvPr>
            <p:ph type="body" sz="quarter" idx="11" hasCustomPrompt="1"/>
          </p:nvPr>
        </p:nvSpPr>
        <p:spPr>
          <a:xfrm>
            <a:off x="4756726" y="1608138"/>
            <a:ext cx="3930074" cy="4579937"/>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2400" b="0" i="0" baseline="0">
                <a:solidFill>
                  <a:srgbClr val="006BB6"/>
                </a:solidFill>
                <a:latin typeface="Calibri"/>
                <a:cs typeface="Calibri Light"/>
              </a:defRPr>
            </a:lvl1pPr>
            <a:lvl2pPr marL="457200" indent="0" algn="l">
              <a:buNone/>
              <a:defRPr/>
            </a:lvl2pPr>
            <a:lvl3pPr marL="914400" indent="0" algn="l">
              <a:buNone/>
              <a:defRPr/>
            </a:lvl3pPr>
            <a:lvl4pPr marL="1371600" indent="0" algn="l">
              <a:buNone/>
              <a:defRPr/>
            </a:lvl4pPr>
            <a:lvl5pPr marL="1828800" indent="0" algn="l">
              <a:buNone/>
              <a:defRPr/>
            </a:lvl5pPr>
          </a:lstStyle>
          <a:p>
            <a:pPr lvl="0"/>
            <a:r>
              <a:rPr lang="en-US"/>
              <a:t>Subtitle in Calibri Regular, dark blue.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2400" b="0" i="0" u="none" strike="noStrike" kern="1200" cap="none" spc="0" normalizeH="0" baseline="0" noProof="0">
                <a:ln>
                  <a:noFill/>
                </a:ln>
                <a:solidFill>
                  <a:prstClr val="black"/>
                </a:solidFill>
                <a:effectLst/>
                <a:uLnTx/>
                <a:uFillTx/>
                <a:latin typeface="Calibri Light"/>
                <a:ea typeface="+mn-ea"/>
                <a:cs typeface="Calibri Light"/>
              </a:rPr>
              <a:t>Body text in Calibri Light, black.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Lorem</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ipsum</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qui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consectas</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est</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voles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ventibus</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volore</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nestrumqui</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dolore</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nam</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es</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sitio</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volupta</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pel</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etur</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ut</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dolluptae</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Nequam</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qui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totatem</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posapictur</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aut</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utas</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dicae</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volorer</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sperovi</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 </a:t>
            </a:r>
            <a:r>
              <a:rPr kumimoji="0" lang="en-US" sz="2400" b="0" i="0" u="none" strike="noStrike" kern="1200" cap="none" spc="0" normalizeH="0" baseline="0" noProof="0" err="1">
                <a:ln>
                  <a:noFill/>
                </a:ln>
                <a:solidFill>
                  <a:prstClr val="black"/>
                </a:solidFill>
                <a:effectLst/>
                <a:uLnTx/>
                <a:uFillTx/>
                <a:latin typeface="Calibri Light"/>
                <a:ea typeface="+mn-ea"/>
                <a:cs typeface="Calibri Light"/>
              </a:rPr>
              <a:t>ducius</a:t>
            </a:r>
            <a:r>
              <a:rPr kumimoji="0" lang="en-US" sz="2400" b="0" i="0" u="none" strike="noStrike" kern="1200" cap="none" spc="0" normalizeH="0" baseline="0" noProof="0">
                <a:ln>
                  <a:noFill/>
                </a:ln>
                <a:solidFill>
                  <a:prstClr val="black"/>
                </a:solidFill>
                <a:effectLst/>
                <a:uLnTx/>
                <a:uFillTx/>
                <a:latin typeface="Calibri Light"/>
                <a:ea typeface="+mn-ea"/>
                <a:cs typeface="Calibri Light"/>
              </a:rPr>
              <a:t>.</a:t>
            </a:r>
            <a:endParaRPr lang="en-US"/>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lang="en-US"/>
          </a:p>
        </p:txBody>
      </p:sp>
    </p:spTree>
    <p:extLst>
      <p:ext uri="{BB962C8B-B14F-4D97-AF65-F5344CB8AC3E}">
        <p14:creationId xmlns:p14="http://schemas.microsoft.com/office/powerpoint/2010/main" val="2120392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a:prstGeom prst="rect">
            <a:avLst/>
          </a:prstGeom>
        </p:spPr>
        <p:txBody>
          <a:bodyPr/>
          <a:lstStyle>
            <a:lvl1pPr marL="0" marR="0" indent="0" algn="l" defTabSz="457200" rtl="0" eaLnBrk="1" fontAlgn="auto" latinLnBrk="0" hangingPunct="1">
              <a:lnSpc>
                <a:spcPct val="100000"/>
              </a:lnSpc>
              <a:spcBef>
                <a:spcPct val="0"/>
              </a:spcBef>
              <a:spcAft>
                <a:spcPts val="0"/>
              </a:spcAft>
              <a:buClrTx/>
              <a:buSzTx/>
              <a:buFontTx/>
              <a:buNone/>
              <a:tabLst/>
              <a:defRPr sz="6000" b="0" i="0" cap="none" baseline="0">
                <a:solidFill>
                  <a:srgbClr val="00AEEF"/>
                </a:solidFill>
                <a:latin typeface="Calibri Light"/>
                <a:cs typeface="Helvetica"/>
              </a:defRPr>
            </a:lvl1pPr>
          </a:lstStyle>
          <a:p>
            <a:r>
              <a:rPr lang="en-US"/>
              <a:t>Title in Calibri Light</a:t>
            </a:r>
          </a:p>
        </p:txBody>
      </p:sp>
      <p:sp>
        <p:nvSpPr>
          <p:cNvPr id="3" name="Content Placeholder 2"/>
          <p:cNvSpPr>
            <a:spLocks noGrp="1"/>
          </p:cNvSpPr>
          <p:nvPr>
            <p:ph idx="1" hasCustomPrompt="1"/>
          </p:nvPr>
        </p:nvSpPr>
        <p:spPr>
          <a:xfrm>
            <a:off x="457200" y="1600200"/>
            <a:ext cx="8229600" cy="4211505"/>
          </a:xfrm>
          <a:prstGeom prst="rect">
            <a:avLst/>
          </a:prstGeom>
        </p:spPr>
        <p:txBody>
          <a:bodyPr/>
          <a:lstStyle>
            <a:lvl1pPr algn="l">
              <a:defRPr sz="2400" b="0" i="0" baseline="0">
                <a:solidFill>
                  <a:schemeClr val="tx2"/>
                </a:solidFill>
                <a:latin typeface="Calibri"/>
                <a:cs typeface="Calibri"/>
              </a:defRPr>
            </a:lvl1pPr>
            <a:lvl2pPr marL="742950" indent="-285750" algn="l">
              <a:buFont typeface="Arial"/>
              <a:buChar char="•"/>
              <a:defRPr sz="2400" b="0" i="0" baseline="0">
                <a:solidFill>
                  <a:schemeClr val="tx2"/>
                </a:solidFill>
                <a:latin typeface="Calibri Light"/>
                <a:cs typeface="Calibri Light"/>
              </a:defRPr>
            </a:lvl2pPr>
            <a:lvl3pPr marL="1143000" indent="-228600" algn="l">
              <a:buFont typeface="Lucida Grande"/>
              <a:buChar char="-"/>
              <a:defRPr sz="2400" b="0" i="0">
                <a:solidFill>
                  <a:schemeClr val="tx2"/>
                </a:solidFill>
                <a:latin typeface="Calibri Light"/>
                <a:cs typeface="Calibri Light"/>
              </a:defRPr>
            </a:lvl3pPr>
            <a:lvl4pPr algn="l">
              <a:defRPr>
                <a:latin typeface="Helvetica"/>
                <a:cs typeface="Helvetica"/>
              </a:defRPr>
            </a:lvl4pPr>
            <a:lvl5pPr algn="l">
              <a:defRPr>
                <a:latin typeface="Helvetica"/>
                <a:cs typeface="Helvetica"/>
              </a:defRPr>
            </a:lvl5pPr>
          </a:lstStyle>
          <a:p>
            <a:pPr lvl="0"/>
            <a:r>
              <a:rPr lang="en-US"/>
              <a:t>Calibri Regular for level 1</a:t>
            </a:r>
          </a:p>
          <a:p>
            <a:pPr lvl="1"/>
            <a:r>
              <a:rPr lang="en-US"/>
              <a:t>Calibri Light for level 2</a:t>
            </a:r>
          </a:p>
          <a:p>
            <a:pPr lvl="2"/>
            <a:r>
              <a:rPr lang="en-US"/>
              <a:t>Calibri Light for level 3</a:t>
            </a:r>
          </a:p>
        </p:txBody>
      </p:sp>
    </p:spTree>
    <p:extLst>
      <p:ext uri="{BB962C8B-B14F-4D97-AF65-F5344CB8AC3E}">
        <p14:creationId xmlns:p14="http://schemas.microsoft.com/office/powerpoint/2010/main" val="1847849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a:prstGeom prst="rect">
            <a:avLst/>
          </a:prstGeom>
        </p:spPr>
        <p:txBody>
          <a:bodyPr/>
          <a:lstStyle>
            <a:lvl1pPr algn="l">
              <a:defRPr sz="6000" b="0" i="0" cap="none" baseline="0">
                <a:solidFill>
                  <a:srgbClr val="00AEEF"/>
                </a:solidFill>
                <a:latin typeface="Calibri Light"/>
                <a:cs typeface="Calibri Light"/>
              </a:defRPr>
            </a:lvl1pPr>
          </a:lstStyle>
          <a:p>
            <a:r>
              <a:rPr lang="en-US"/>
              <a:t>Title in Calibri Light</a:t>
            </a:r>
          </a:p>
        </p:txBody>
      </p:sp>
      <p:sp>
        <p:nvSpPr>
          <p:cNvPr id="3" name="Content Placeholder 2"/>
          <p:cNvSpPr>
            <a:spLocks noGrp="1"/>
          </p:cNvSpPr>
          <p:nvPr>
            <p:ph sz="half" idx="1" hasCustomPrompt="1"/>
          </p:nvPr>
        </p:nvSpPr>
        <p:spPr>
          <a:xfrm>
            <a:off x="457200" y="1600201"/>
            <a:ext cx="4038600" cy="4198994"/>
          </a:xfrm>
          <a:prstGeom prst="rect">
            <a:avLst/>
          </a:prstGeom>
        </p:spPr>
        <p:txBody>
          <a:bodyPr/>
          <a:lstStyle>
            <a:lvl1pPr>
              <a:defRPr sz="2400" b="0" i="0" baseline="0">
                <a:solidFill>
                  <a:schemeClr val="tx2"/>
                </a:solidFill>
                <a:latin typeface="Calibri"/>
                <a:cs typeface="Calibri Light"/>
              </a:defRPr>
            </a:lvl1pPr>
            <a:lvl2pPr marL="742950" indent="-285750">
              <a:buFont typeface="Arial"/>
              <a:buChar char="•"/>
              <a:defRPr sz="2400" b="0" i="0" baseline="0">
                <a:solidFill>
                  <a:schemeClr val="tx2"/>
                </a:solidFill>
                <a:latin typeface="Calibri Light"/>
                <a:cs typeface="Calibri Light"/>
              </a:defRPr>
            </a:lvl2pPr>
            <a:lvl3pPr marL="1257300" marR="0" indent="-342900" algn="l" defTabSz="457200" rtl="0" eaLnBrk="1" fontAlgn="auto" latinLnBrk="0" hangingPunct="1">
              <a:lnSpc>
                <a:spcPct val="100000"/>
              </a:lnSpc>
              <a:spcBef>
                <a:spcPct val="20000"/>
              </a:spcBef>
              <a:spcAft>
                <a:spcPts val="0"/>
              </a:spcAft>
              <a:buClrTx/>
              <a:buSzTx/>
              <a:buFont typeface="Lucida Grande"/>
              <a:buChar char="-"/>
              <a:tabLst/>
              <a:defRPr sz="2400" b="0" i="0">
                <a:solidFill>
                  <a:schemeClr val="tx2"/>
                </a:solidFill>
                <a:latin typeface="Calibri Light"/>
                <a:cs typeface="Calibri Light"/>
              </a:defRPr>
            </a:lvl3pPr>
            <a:lvl4pPr>
              <a:defRPr sz="1800">
                <a:latin typeface="Roboto   "/>
                <a:cs typeface="Roboto   "/>
              </a:defRPr>
            </a:lvl4pPr>
            <a:lvl5pPr>
              <a:defRPr sz="1800">
                <a:latin typeface="Roboto   "/>
                <a:cs typeface="Roboto   "/>
              </a:defRPr>
            </a:lvl5pPr>
            <a:lvl6pPr>
              <a:defRPr sz="1800"/>
            </a:lvl6pPr>
            <a:lvl7pPr>
              <a:defRPr sz="1800"/>
            </a:lvl7pPr>
            <a:lvl8pPr>
              <a:defRPr sz="1800"/>
            </a:lvl8pPr>
            <a:lvl9pPr>
              <a:defRPr sz="1800"/>
            </a:lvl9pPr>
          </a:lstStyle>
          <a:p>
            <a:pPr lvl="0"/>
            <a:r>
              <a:rPr lang="en-US"/>
              <a:t>Calibri Regular for level 1</a:t>
            </a:r>
          </a:p>
          <a:p>
            <a:pPr lvl="1"/>
            <a:r>
              <a:rPr lang="en-US"/>
              <a:t>Calibri Light level 2</a:t>
            </a:r>
          </a:p>
          <a:p>
            <a:pPr marL="1257300" marR="0" lvl="2" indent="-342900" algn="l" defTabSz="457200" rtl="0" eaLnBrk="1" fontAlgn="auto" latinLnBrk="0" hangingPunct="1">
              <a:lnSpc>
                <a:spcPct val="100000"/>
              </a:lnSpc>
              <a:spcBef>
                <a:spcPct val="20000"/>
              </a:spcBef>
              <a:spcAft>
                <a:spcPts val="0"/>
              </a:spcAft>
              <a:buClrTx/>
              <a:buSzTx/>
              <a:buFont typeface="Lucida Grande"/>
              <a:buChar char="-"/>
              <a:tabLst/>
              <a:defRPr/>
            </a:pPr>
            <a:r>
              <a:rPr lang="en-US"/>
              <a:t>Calibri Light level 3</a:t>
            </a:r>
          </a:p>
        </p:txBody>
      </p:sp>
      <p:sp>
        <p:nvSpPr>
          <p:cNvPr id="4" name="Content Placeholder 3"/>
          <p:cNvSpPr>
            <a:spLocks noGrp="1"/>
          </p:cNvSpPr>
          <p:nvPr>
            <p:ph sz="half" idx="2" hasCustomPrompt="1"/>
          </p:nvPr>
        </p:nvSpPr>
        <p:spPr>
          <a:xfrm>
            <a:off x="4648200" y="1600201"/>
            <a:ext cx="4038600" cy="4198994"/>
          </a:xfrm>
          <a:prstGeom prst="rect">
            <a:avLst/>
          </a:prstGeom>
        </p:spPr>
        <p:txBody>
          <a:bodyPr/>
          <a:lstStyle>
            <a:lvl1pPr>
              <a:defRPr sz="2400" b="0" i="0" baseline="0">
                <a:solidFill>
                  <a:schemeClr val="tx2"/>
                </a:solidFill>
                <a:latin typeface="Calibri"/>
                <a:cs typeface="Calibri Light"/>
              </a:defRPr>
            </a:lvl1pPr>
            <a:lvl2pPr marL="742950" indent="-285750">
              <a:buFont typeface="Arial"/>
              <a:buChar char="•"/>
              <a:defRPr sz="2400" b="0" i="0">
                <a:solidFill>
                  <a:schemeClr val="tx2"/>
                </a:solidFill>
                <a:latin typeface="Calibri Light"/>
                <a:cs typeface="Calibri Light"/>
              </a:defRPr>
            </a:lvl2pPr>
            <a:lvl3pPr marL="1257300" marR="0" indent="-342900" algn="l" defTabSz="457200" rtl="0" eaLnBrk="1" fontAlgn="auto" latinLnBrk="0" hangingPunct="1">
              <a:lnSpc>
                <a:spcPct val="100000"/>
              </a:lnSpc>
              <a:spcBef>
                <a:spcPct val="20000"/>
              </a:spcBef>
              <a:spcAft>
                <a:spcPts val="0"/>
              </a:spcAft>
              <a:buClrTx/>
              <a:buSzTx/>
              <a:buFont typeface="Lucida Grande"/>
              <a:buChar char="-"/>
              <a:tabLst/>
              <a:defRPr sz="2400" b="0" i="0">
                <a:solidFill>
                  <a:schemeClr val="tx2"/>
                </a:solidFill>
                <a:latin typeface="Calibri Light"/>
                <a:cs typeface="Calibri Light"/>
              </a:defRPr>
            </a:lvl3pPr>
            <a:lvl4pPr>
              <a:defRPr sz="1800">
                <a:latin typeface="Roboto   "/>
                <a:cs typeface="Roboto   "/>
              </a:defRPr>
            </a:lvl4pPr>
            <a:lvl5pPr>
              <a:defRPr sz="1800">
                <a:latin typeface="Roboto   "/>
                <a:cs typeface="Roboto   "/>
              </a:defRPr>
            </a:lvl5pPr>
            <a:lvl6pPr>
              <a:defRPr sz="1800"/>
            </a:lvl6pPr>
            <a:lvl7pPr>
              <a:defRPr sz="1800"/>
            </a:lvl7pPr>
            <a:lvl8pPr>
              <a:defRPr sz="1800"/>
            </a:lvl8pPr>
            <a:lvl9pPr>
              <a:defRPr sz="1800"/>
            </a:lvl9pPr>
          </a:lstStyle>
          <a:p>
            <a:pPr lvl="0"/>
            <a:r>
              <a:rPr lang="en-US"/>
              <a:t>Calibri Regular for level 1</a:t>
            </a:r>
          </a:p>
          <a:p>
            <a:pPr lvl="1"/>
            <a:r>
              <a:rPr lang="en-US"/>
              <a:t>Calibri Light level 2</a:t>
            </a:r>
          </a:p>
          <a:p>
            <a:pPr marL="1257300" marR="0" lvl="2" indent="-342900" algn="l" defTabSz="457200" rtl="0" eaLnBrk="1" fontAlgn="auto" latinLnBrk="0" hangingPunct="1">
              <a:lnSpc>
                <a:spcPct val="100000"/>
              </a:lnSpc>
              <a:spcBef>
                <a:spcPct val="20000"/>
              </a:spcBef>
              <a:spcAft>
                <a:spcPts val="0"/>
              </a:spcAft>
              <a:buClrTx/>
              <a:buSzTx/>
              <a:buFont typeface="Lucida Grande"/>
              <a:buChar char="-"/>
              <a:tabLst/>
              <a:defRPr/>
            </a:pPr>
            <a:r>
              <a:rPr lang="en-US"/>
              <a:t>Calibri Light level 3</a:t>
            </a:r>
          </a:p>
        </p:txBody>
      </p:sp>
      <p:cxnSp>
        <p:nvCxnSpPr>
          <p:cNvPr id="9" name="Straight Connector 8"/>
          <p:cNvCxnSpPr/>
          <p:nvPr userDrawn="1"/>
        </p:nvCxnSpPr>
        <p:spPr>
          <a:xfrm>
            <a:off x="4556606" y="1600201"/>
            <a:ext cx="0" cy="4198994"/>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5289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7047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Parallelogram 4"/>
          <p:cNvSpPr/>
          <p:nvPr userDrawn="1"/>
        </p:nvSpPr>
        <p:spPr>
          <a:xfrm>
            <a:off x="-13265" y="1343561"/>
            <a:ext cx="6290693" cy="1447503"/>
          </a:xfrm>
          <a:custGeom>
            <a:avLst/>
            <a:gdLst>
              <a:gd name="connsiteX0" fmla="*/ 0 w 7393214"/>
              <a:gd name="connsiteY0" fmla="*/ 1442357 h 1442357"/>
              <a:gd name="connsiteX1" fmla="*/ 360589 w 7393214"/>
              <a:gd name="connsiteY1" fmla="*/ 0 h 1442357"/>
              <a:gd name="connsiteX2" fmla="*/ 7393214 w 7393214"/>
              <a:gd name="connsiteY2" fmla="*/ 0 h 1442357"/>
              <a:gd name="connsiteX3" fmla="*/ 7032625 w 7393214"/>
              <a:gd name="connsiteY3" fmla="*/ 1442357 h 1442357"/>
              <a:gd name="connsiteX4" fmla="*/ 0 w 7393214"/>
              <a:gd name="connsiteY4" fmla="*/ 1442357 h 1442357"/>
              <a:gd name="connsiteX0" fmla="*/ 0 w 7892143"/>
              <a:gd name="connsiteY0" fmla="*/ 1442357 h 1442357"/>
              <a:gd name="connsiteX1" fmla="*/ 360589 w 7892143"/>
              <a:gd name="connsiteY1" fmla="*/ 0 h 1442357"/>
              <a:gd name="connsiteX2" fmla="*/ 7892143 w 7892143"/>
              <a:gd name="connsiteY2" fmla="*/ 0 h 1442357"/>
              <a:gd name="connsiteX3" fmla="*/ 7032625 w 7892143"/>
              <a:gd name="connsiteY3" fmla="*/ 1442357 h 1442357"/>
              <a:gd name="connsiteX4" fmla="*/ 0 w 7892143"/>
              <a:gd name="connsiteY4" fmla="*/ 1442357 h 1442357"/>
              <a:gd name="connsiteX0" fmla="*/ 0 w 7892143"/>
              <a:gd name="connsiteY0" fmla="*/ 1442357 h 1442357"/>
              <a:gd name="connsiteX1" fmla="*/ 1558017 w 7892143"/>
              <a:gd name="connsiteY1" fmla="*/ 0 h 1442357"/>
              <a:gd name="connsiteX2" fmla="*/ 7892143 w 7892143"/>
              <a:gd name="connsiteY2" fmla="*/ 0 h 1442357"/>
              <a:gd name="connsiteX3" fmla="*/ 7032625 w 7892143"/>
              <a:gd name="connsiteY3" fmla="*/ 1442357 h 1442357"/>
              <a:gd name="connsiteX4" fmla="*/ 0 w 7892143"/>
              <a:gd name="connsiteY4" fmla="*/ 1442357 h 1442357"/>
              <a:gd name="connsiteX0" fmla="*/ 20411 w 7912554"/>
              <a:gd name="connsiteY0" fmla="*/ 1469572 h 1469572"/>
              <a:gd name="connsiteX1" fmla="*/ 0 w 7912554"/>
              <a:gd name="connsiteY1" fmla="*/ 0 h 1469572"/>
              <a:gd name="connsiteX2" fmla="*/ 7912554 w 7912554"/>
              <a:gd name="connsiteY2" fmla="*/ 27215 h 1469572"/>
              <a:gd name="connsiteX3" fmla="*/ 7053036 w 7912554"/>
              <a:gd name="connsiteY3" fmla="*/ 1469572 h 1469572"/>
              <a:gd name="connsiteX4" fmla="*/ 20411 w 7912554"/>
              <a:gd name="connsiteY4" fmla="*/ 1469572 h 1469572"/>
              <a:gd name="connsiteX0" fmla="*/ 0 w 7892143"/>
              <a:gd name="connsiteY0" fmla="*/ 1442357 h 1442357"/>
              <a:gd name="connsiteX1" fmla="*/ 1621518 w 7892143"/>
              <a:gd name="connsiteY1" fmla="*/ 18142 h 1442357"/>
              <a:gd name="connsiteX2" fmla="*/ 7892143 w 7892143"/>
              <a:gd name="connsiteY2" fmla="*/ 0 h 1442357"/>
              <a:gd name="connsiteX3" fmla="*/ 7032625 w 7892143"/>
              <a:gd name="connsiteY3" fmla="*/ 1442357 h 1442357"/>
              <a:gd name="connsiteX4" fmla="*/ 0 w 7892143"/>
              <a:gd name="connsiteY4" fmla="*/ 1442357 h 1442357"/>
              <a:gd name="connsiteX0" fmla="*/ 0 w 6295572"/>
              <a:gd name="connsiteY0" fmla="*/ 1451429 h 1451429"/>
              <a:gd name="connsiteX1" fmla="*/ 24947 w 6295572"/>
              <a:gd name="connsiteY1" fmla="*/ 18142 h 1451429"/>
              <a:gd name="connsiteX2" fmla="*/ 6295572 w 6295572"/>
              <a:gd name="connsiteY2" fmla="*/ 0 h 1451429"/>
              <a:gd name="connsiteX3" fmla="*/ 5436054 w 6295572"/>
              <a:gd name="connsiteY3" fmla="*/ 1442357 h 1451429"/>
              <a:gd name="connsiteX4" fmla="*/ 0 w 6295572"/>
              <a:gd name="connsiteY4" fmla="*/ 1451429 h 1451429"/>
              <a:gd name="connsiteX0" fmla="*/ 274410 w 6569982"/>
              <a:gd name="connsiteY0" fmla="*/ 1451429 h 1451429"/>
              <a:gd name="connsiteX1" fmla="*/ 0 w 6569982"/>
              <a:gd name="connsiteY1" fmla="*/ 18142 h 1451429"/>
              <a:gd name="connsiteX2" fmla="*/ 6569982 w 6569982"/>
              <a:gd name="connsiteY2" fmla="*/ 0 h 1451429"/>
              <a:gd name="connsiteX3" fmla="*/ 5710464 w 6569982"/>
              <a:gd name="connsiteY3" fmla="*/ 1442357 h 1451429"/>
              <a:gd name="connsiteX4" fmla="*/ 274410 w 6569982"/>
              <a:gd name="connsiteY4" fmla="*/ 1451429 h 1451429"/>
              <a:gd name="connsiteX0" fmla="*/ 0 w 6295572"/>
              <a:gd name="connsiteY0" fmla="*/ 1451429 h 1451429"/>
              <a:gd name="connsiteX1" fmla="*/ 6804 w 6295572"/>
              <a:gd name="connsiteY1" fmla="*/ 27214 h 1451429"/>
              <a:gd name="connsiteX2" fmla="*/ 6295572 w 6295572"/>
              <a:gd name="connsiteY2" fmla="*/ 0 h 1451429"/>
              <a:gd name="connsiteX3" fmla="*/ 5436054 w 6295572"/>
              <a:gd name="connsiteY3" fmla="*/ 1442357 h 1451429"/>
              <a:gd name="connsiteX4" fmla="*/ 0 w 6295572"/>
              <a:gd name="connsiteY4" fmla="*/ 1451429 h 1451429"/>
              <a:gd name="connsiteX0" fmla="*/ 52961 w 6288768"/>
              <a:gd name="connsiteY0" fmla="*/ 1451429 h 1451429"/>
              <a:gd name="connsiteX1" fmla="*/ 0 w 6288768"/>
              <a:gd name="connsiteY1" fmla="*/ 27214 h 1451429"/>
              <a:gd name="connsiteX2" fmla="*/ 6288768 w 6288768"/>
              <a:gd name="connsiteY2" fmla="*/ 0 h 1451429"/>
              <a:gd name="connsiteX3" fmla="*/ 5429250 w 6288768"/>
              <a:gd name="connsiteY3" fmla="*/ 1442357 h 1451429"/>
              <a:gd name="connsiteX4" fmla="*/ 52961 w 6288768"/>
              <a:gd name="connsiteY4" fmla="*/ 1451429 h 1451429"/>
              <a:gd name="connsiteX0" fmla="*/ 667 w 6288768"/>
              <a:gd name="connsiteY0" fmla="*/ 1451429 h 1451429"/>
              <a:gd name="connsiteX1" fmla="*/ 0 w 6288768"/>
              <a:gd name="connsiteY1" fmla="*/ 27214 h 1451429"/>
              <a:gd name="connsiteX2" fmla="*/ 6288768 w 6288768"/>
              <a:gd name="connsiteY2" fmla="*/ 0 h 1451429"/>
              <a:gd name="connsiteX3" fmla="*/ 5429250 w 6288768"/>
              <a:gd name="connsiteY3" fmla="*/ 1442357 h 1451429"/>
              <a:gd name="connsiteX4" fmla="*/ 667 w 6288768"/>
              <a:gd name="connsiteY4" fmla="*/ 1451429 h 1451429"/>
              <a:gd name="connsiteX0" fmla="*/ 1 w 6288102"/>
              <a:gd name="connsiteY0" fmla="*/ 1451429 h 1451429"/>
              <a:gd name="connsiteX1" fmla="*/ 126334 w 6288102"/>
              <a:gd name="connsiteY1" fmla="*/ 27214 h 1451429"/>
              <a:gd name="connsiteX2" fmla="*/ 6288102 w 6288102"/>
              <a:gd name="connsiteY2" fmla="*/ 0 h 1451429"/>
              <a:gd name="connsiteX3" fmla="*/ 5428584 w 6288102"/>
              <a:gd name="connsiteY3" fmla="*/ 1442357 h 1451429"/>
              <a:gd name="connsiteX4" fmla="*/ 1 w 6288102"/>
              <a:gd name="connsiteY4" fmla="*/ 1451429 h 1451429"/>
              <a:gd name="connsiteX0" fmla="*/ 8138 w 6296239"/>
              <a:gd name="connsiteY0" fmla="*/ 1451429 h 1451429"/>
              <a:gd name="connsiteX1" fmla="*/ 0 w 6296239"/>
              <a:gd name="connsiteY1" fmla="*/ 19743 h 1451429"/>
              <a:gd name="connsiteX2" fmla="*/ 6296239 w 6296239"/>
              <a:gd name="connsiteY2" fmla="*/ 0 h 1451429"/>
              <a:gd name="connsiteX3" fmla="*/ 5436721 w 6296239"/>
              <a:gd name="connsiteY3" fmla="*/ 1442357 h 1451429"/>
              <a:gd name="connsiteX4" fmla="*/ 8138 w 6296239"/>
              <a:gd name="connsiteY4" fmla="*/ 1451429 h 1451429"/>
              <a:gd name="connsiteX0" fmla="*/ 8138 w 6296239"/>
              <a:gd name="connsiteY0" fmla="*/ 1451429 h 1451429"/>
              <a:gd name="connsiteX1" fmla="*/ 0 w 6296239"/>
              <a:gd name="connsiteY1" fmla="*/ 19743 h 1451429"/>
              <a:gd name="connsiteX2" fmla="*/ 6296239 w 6296239"/>
              <a:gd name="connsiteY2" fmla="*/ 0 h 1451429"/>
              <a:gd name="connsiteX3" fmla="*/ 5436721 w 6296239"/>
              <a:gd name="connsiteY3" fmla="*/ 1442357 h 1451429"/>
              <a:gd name="connsiteX4" fmla="*/ 220517 w 6296239"/>
              <a:gd name="connsiteY4" fmla="*/ 1450895 h 1451429"/>
              <a:gd name="connsiteX5" fmla="*/ 8138 w 6296239"/>
              <a:gd name="connsiteY5" fmla="*/ 1451429 h 1451429"/>
              <a:gd name="connsiteX0" fmla="*/ 8138 w 6296239"/>
              <a:gd name="connsiteY0" fmla="*/ 1451429 h 1451429"/>
              <a:gd name="connsiteX1" fmla="*/ 0 w 6296239"/>
              <a:gd name="connsiteY1" fmla="*/ 19743 h 1451429"/>
              <a:gd name="connsiteX2" fmla="*/ 6296239 w 6296239"/>
              <a:gd name="connsiteY2" fmla="*/ 0 h 1451429"/>
              <a:gd name="connsiteX3" fmla="*/ 5436721 w 6296239"/>
              <a:gd name="connsiteY3" fmla="*/ 1442357 h 1451429"/>
              <a:gd name="connsiteX4" fmla="*/ 369929 w 6296239"/>
              <a:gd name="connsiteY4" fmla="*/ 1353777 h 1451429"/>
              <a:gd name="connsiteX5" fmla="*/ 8138 w 6296239"/>
              <a:gd name="connsiteY5" fmla="*/ 1451429 h 1451429"/>
              <a:gd name="connsiteX0" fmla="*/ 8138 w 6296239"/>
              <a:gd name="connsiteY0" fmla="*/ 1451429 h 1480777"/>
              <a:gd name="connsiteX1" fmla="*/ 0 w 6296239"/>
              <a:gd name="connsiteY1" fmla="*/ 19743 h 1480777"/>
              <a:gd name="connsiteX2" fmla="*/ 6296239 w 6296239"/>
              <a:gd name="connsiteY2" fmla="*/ 0 h 1480777"/>
              <a:gd name="connsiteX3" fmla="*/ 5436721 w 6296239"/>
              <a:gd name="connsiteY3" fmla="*/ 1442357 h 1480777"/>
              <a:gd name="connsiteX4" fmla="*/ 205576 w 6296239"/>
              <a:gd name="connsiteY4" fmla="*/ 1480777 h 1480777"/>
              <a:gd name="connsiteX5" fmla="*/ 8138 w 6296239"/>
              <a:gd name="connsiteY5" fmla="*/ 1451429 h 1480777"/>
              <a:gd name="connsiteX0" fmla="*/ 4 w 6303046"/>
              <a:gd name="connsiteY0" fmla="*/ 1077899 h 1480777"/>
              <a:gd name="connsiteX1" fmla="*/ 6807 w 6303046"/>
              <a:gd name="connsiteY1" fmla="*/ 19743 h 1480777"/>
              <a:gd name="connsiteX2" fmla="*/ 6303046 w 6303046"/>
              <a:gd name="connsiteY2" fmla="*/ 0 h 1480777"/>
              <a:gd name="connsiteX3" fmla="*/ 5443528 w 6303046"/>
              <a:gd name="connsiteY3" fmla="*/ 1442357 h 1480777"/>
              <a:gd name="connsiteX4" fmla="*/ 212383 w 6303046"/>
              <a:gd name="connsiteY4" fmla="*/ 1480777 h 1480777"/>
              <a:gd name="connsiteX5" fmla="*/ 4 w 6303046"/>
              <a:gd name="connsiteY5" fmla="*/ 1077899 h 1480777"/>
              <a:gd name="connsiteX0" fmla="*/ 49091 w 6352133"/>
              <a:gd name="connsiteY0" fmla="*/ 1077899 h 1480777"/>
              <a:gd name="connsiteX1" fmla="*/ 55894 w 6352133"/>
              <a:gd name="connsiteY1" fmla="*/ 19743 h 1480777"/>
              <a:gd name="connsiteX2" fmla="*/ 6352133 w 6352133"/>
              <a:gd name="connsiteY2" fmla="*/ 0 h 1480777"/>
              <a:gd name="connsiteX3" fmla="*/ 5492615 w 6352133"/>
              <a:gd name="connsiteY3" fmla="*/ 1442357 h 1480777"/>
              <a:gd name="connsiteX4" fmla="*/ 0 w 6352133"/>
              <a:gd name="connsiteY4" fmla="*/ 1480777 h 1480777"/>
              <a:gd name="connsiteX5" fmla="*/ 49091 w 6352133"/>
              <a:gd name="connsiteY5" fmla="*/ 1077899 h 1480777"/>
              <a:gd name="connsiteX0" fmla="*/ 4268 w 6307310"/>
              <a:gd name="connsiteY0" fmla="*/ 1077899 h 1480777"/>
              <a:gd name="connsiteX1" fmla="*/ 11071 w 6307310"/>
              <a:gd name="connsiteY1" fmla="*/ 19743 h 1480777"/>
              <a:gd name="connsiteX2" fmla="*/ 6307310 w 6307310"/>
              <a:gd name="connsiteY2" fmla="*/ 0 h 1480777"/>
              <a:gd name="connsiteX3" fmla="*/ 5447792 w 6307310"/>
              <a:gd name="connsiteY3" fmla="*/ 1442357 h 1480777"/>
              <a:gd name="connsiteX4" fmla="*/ 0 w 6307310"/>
              <a:gd name="connsiteY4" fmla="*/ 1480777 h 1480777"/>
              <a:gd name="connsiteX5" fmla="*/ 4268 w 6307310"/>
              <a:gd name="connsiteY5" fmla="*/ 1077899 h 1480777"/>
              <a:gd name="connsiteX0" fmla="*/ 144 w 6303186"/>
              <a:gd name="connsiteY0" fmla="*/ 1077899 h 1458594"/>
              <a:gd name="connsiteX1" fmla="*/ 6947 w 6303186"/>
              <a:gd name="connsiteY1" fmla="*/ 19743 h 1458594"/>
              <a:gd name="connsiteX2" fmla="*/ 6303186 w 6303186"/>
              <a:gd name="connsiteY2" fmla="*/ 0 h 1458594"/>
              <a:gd name="connsiteX3" fmla="*/ 5443668 w 6303186"/>
              <a:gd name="connsiteY3" fmla="*/ 1442357 h 1458594"/>
              <a:gd name="connsiteX4" fmla="*/ 6968 w 6303186"/>
              <a:gd name="connsiteY4" fmla="*/ 1458594 h 1458594"/>
              <a:gd name="connsiteX5" fmla="*/ 144 w 6303186"/>
              <a:gd name="connsiteY5" fmla="*/ 1077899 h 1458594"/>
              <a:gd name="connsiteX0" fmla="*/ 144 w 6303186"/>
              <a:gd name="connsiteY0" fmla="*/ 1077899 h 1442357"/>
              <a:gd name="connsiteX1" fmla="*/ 6947 w 6303186"/>
              <a:gd name="connsiteY1" fmla="*/ 19743 h 1442357"/>
              <a:gd name="connsiteX2" fmla="*/ 6303186 w 6303186"/>
              <a:gd name="connsiteY2" fmla="*/ 0 h 1442357"/>
              <a:gd name="connsiteX3" fmla="*/ 5443668 w 6303186"/>
              <a:gd name="connsiteY3" fmla="*/ 1442357 h 1442357"/>
              <a:gd name="connsiteX4" fmla="*/ 6968 w 6303186"/>
              <a:gd name="connsiteY4" fmla="*/ 1430865 h 1442357"/>
              <a:gd name="connsiteX5" fmla="*/ 144 w 6303186"/>
              <a:gd name="connsiteY5" fmla="*/ 1077899 h 1442357"/>
              <a:gd name="connsiteX0" fmla="*/ 303 w 6303345"/>
              <a:gd name="connsiteY0" fmla="*/ 1077899 h 1458594"/>
              <a:gd name="connsiteX1" fmla="*/ 7106 w 6303345"/>
              <a:gd name="connsiteY1" fmla="*/ 19743 h 1458594"/>
              <a:gd name="connsiteX2" fmla="*/ 6303345 w 6303345"/>
              <a:gd name="connsiteY2" fmla="*/ 0 h 1458594"/>
              <a:gd name="connsiteX3" fmla="*/ 5443827 w 6303345"/>
              <a:gd name="connsiteY3" fmla="*/ 1442357 h 1458594"/>
              <a:gd name="connsiteX4" fmla="*/ 1581 w 6303345"/>
              <a:gd name="connsiteY4" fmla="*/ 1458594 h 1458594"/>
              <a:gd name="connsiteX5" fmla="*/ 303 w 6303345"/>
              <a:gd name="connsiteY5" fmla="*/ 1077899 h 1458594"/>
              <a:gd name="connsiteX0" fmla="*/ 303 w 6303345"/>
              <a:gd name="connsiteY0" fmla="*/ 1091431 h 1472126"/>
              <a:gd name="connsiteX1" fmla="*/ 12652 w 6303345"/>
              <a:gd name="connsiteY1" fmla="*/ 0 h 1472126"/>
              <a:gd name="connsiteX2" fmla="*/ 6303345 w 6303345"/>
              <a:gd name="connsiteY2" fmla="*/ 13532 h 1472126"/>
              <a:gd name="connsiteX3" fmla="*/ 5443827 w 6303345"/>
              <a:gd name="connsiteY3" fmla="*/ 1455889 h 1472126"/>
              <a:gd name="connsiteX4" fmla="*/ 1581 w 6303345"/>
              <a:gd name="connsiteY4" fmla="*/ 1472126 h 1472126"/>
              <a:gd name="connsiteX5" fmla="*/ 303 w 6303345"/>
              <a:gd name="connsiteY5" fmla="*/ 1091431 h 1472126"/>
              <a:gd name="connsiteX0" fmla="*/ 303 w 6303345"/>
              <a:gd name="connsiteY0" fmla="*/ 1077899 h 1458594"/>
              <a:gd name="connsiteX1" fmla="*/ 12652 w 6303345"/>
              <a:gd name="connsiteY1" fmla="*/ 3105 h 1458594"/>
              <a:gd name="connsiteX2" fmla="*/ 6303345 w 6303345"/>
              <a:gd name="connsiteY2" fmla="*/ 0 h 1458594"/>
              <a:gd name="connsiteX3" fmla="*/ 5443827 w 6303345"/>
              <a:gd name="connsiteY3" fmla="*/ 1442357 h 1458594"/>
              <a:gd name="connsiteX4" fmla="*/ 1581 w 6303345"/>
              <a:gd name="connsiteY4" fmla="*/ 1458594 h 1458594"/>
              <a:gd name="connsiteX5" fmla="*/ 303 w 6303345"/>
              <a:gd name="connsiteY5" fmla="*/ 1077899 h 1458594"/>
              <a:gd name="connsiteX0" fmla="*/ 109642 w 6301764"/>
              <a:gd name="connsiteY0" fmla="*/ 861615 h 1458594"/>
              <a:gd name="connsiteX1" fmla="*/ 11071 w 6301764"/>
              <a:gd name="connsiteY1" fmla="*/ 3105 h 1458594"/>
              <a:gd name="connsiteX2" fmla="*/ 6301764 w 6301764"/>
              <a:gd name="connsiteY2" fmla="*/ 0 h 1458594"/>
              <a:gd name="connsiteX3" fmla="*/ 5442246 w 6301764"/>
              <a:gd name="connsiteY3" fmla="*/ 1442357 h 1458594"/>
              <a:gd name="connsiteX4" fmla="*/ 0 w 6301764"/>
              <a:gd name="connsiteY4" fmla="*/ 1458594 h 1458594"/>
              <a:gd name="connsiteX5" fmla="*/ 109642 w 6301764"/>
              <a:gd name="connsiteY5" fmla="*/ 861615 h 1458594"/>
              <a:gd name="connsiteX0" fmla="*/ 15360 w 6301764"/>
              <a:gd name="connsiteY0" fmla="*/ 861615 h 1458594"/>
              <a:gd name="connsiteX1" fmla="*/ 11071 w 6301764"/>
              <a:gd name="connsiteY1" fmla="*/ 3105 h 1458594"/>
              <a:gd name="connsiteX2" fmla="*/ 6301764 w 6301764"/>
              <a:gd name="connsiteY2" fmla="*/ 0 h 1458594"/>
              <a:gd name="connsiteX3" fmla="*/ 5442246 w 6301764"/>
              <a:gd name="connsiteY3" fmla="*/ 1442357 h 1458594"/>
              <a:gd name="connsiteX4" fmla="*/ 0 w 6301764"/>
              <a:gd name="connsiteY4" fmla="*/ 1458594 h 1458594"/>
              <a:gd name="connsiteX5" fmla="*/ 15360 w 6301764"/>
              <a:gd name="connsiteY5" fmla="*/ 861615 h 1458594"/>
              <a:gd name="connsiteX0" fmla="*/ 9814 w 6296218"/>
              <a:gd name="connsiteY0" fmla="*/ 861615 h 1453048"/>
              <a:gd name="connsiteX1" fmla="*/ 5525 w 6296218"/>
              <a:gd name="connsiteY1" fmla="*/ 3105 h 1453048"/>
              <a:gd name="connsiteX2" fmla="*/ 6296218 w 6296218"/>
              <a:gd name="connsiteY2" fmla="*/ 0 h 1453048"/>
              <a:gd name="connsiteX3" fmla="*/ 5436700 w 6296218"/>
              <a:gd name="connsiteY3" fmla="*/ 1442357 h 1453048"/>
              <a:gd name="connsiteX4" fmla="*/ 0 w 6296218"/>
              <a:gd name="connsiteY4" fmla="*/ 1453048 h 1453048"/>
              <a:gd name="connsiteX5" fmla="*/ 9814 w 6296218"/>
              <a:gd name="connsiteY5" fmla="*/ 861615 h 1453048"/>
              <a:gd name="connsiteX0" fmla="*/ 4289 w 6290693"/>
              <a:gd name="connsiteY0" fmla="*/ 861615 h 1453048"/>
              <a:gd name="connsiteX1" fmla="*/ 0 w 6290693"/>
              <a:gd name="connsiteY1" fmla="*/ 3105 h 1453048"/>
              <a:gd name="connsiteX2" fmla="*/ 6290693 w 6290693"/>
              <a:gd name="connsiteY2" fmla="*/ 0 h 1453048"/>
              <a:gd name="connsiteX3" fmla="*/ 5431175 w 6290693"/>
              <a:gd name="connsiteY3" fmla="*/ 1442357 h 1453048"/>
              <a:gd name="connsiteX4" fmla="*/ 55481 w 6290693"/>
              <a:gd name="connsiteY4" fmla="*/ 1453048 h 1453048"/>
              <a:gd name="connsiteX5" fmla="*/ 4289 w 6290693"/>
              <a:gd name="connsiteY5" fmla="*/ 861615 h 1453048"/>
              <a:gd name="connsiteX0" fmla="*/ 4289 w 6290693"/>
              <a:gd name="connsiteY0" fmla="*/ 861615 h 1453048"/>
              <a:gd name="connsiteX1" fmla="*/ 0 w 6290693"/>
              <a:gd name="connsiteY1" fmla="*/ 3105 h 1453048"/>
              <a:gd name="connsiteX2" fmla="*/ 6290693 w 6290693"/>
              <a:gd name="connsiteY2" fmla="*/ 0 h 1453048"/>
              <a:gd name="connsiteX3" fmla="*/ 5431175 w 6290693"/>
              <a:gd name="connsiteY3" fmla="*/ 1442357 h 1453048"/>
              <a:gd name="connsiteX4" fmla="*/ 11113 w 6290693"/>
              <a:gd name="connsiteY4" fmla="*/ 1453048 h 1453048"/>
              <a:gd name="connsiteX5" fmla="*/ 4289 w 6290693"/>
              <a:gd name="connsiteY5" fmla="*/ 861615 h 1453048"/>
              <a:gd name="connsiteX0" fmla="*/ 4289 w 6290693"/>
              <a:gd name="connsiteY0" fmla="*/ 861615 h 1447503"/>
              <a:gd name="connsiteX1" fmla="*/ 0 w 6290693"/>
              <a:gd name="connsiteY1" fmla="*/ 3105 h 1447503"/>
              <a:gd name="connsiteX2" fmla="*/ 6290693 w 6290693"/>
              <a:gd name="connsiteY2" fmla="*/ 0 h 1447503"/>
              <a:gd name="connsiteX3" fmla="*/ 5431175 w 6290693"/>
              <a:gd name="connsiteY3" fmla="*/ 1442357 h 1447503"/>
              <a:gd name="connsiteX4" fmla="*/ 5567 w 6290693"/>
              <a:gd name="connsiteY4" fmla="*/ 1447503 h 1447503"/>
              <a:gd name="connsiteX5" fmla="*/ 4289 w 6290693"/>
              <a:gd name="connsiteY5" fmla="*/ 861615 h 1447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0693" h="1447503">
                <a:moveTo>
                  <a:pt x="4289" y="861615"/>
                </a:moveTo>
                <a:cubicBezTo>
                  <a:pt x="4067" y="386877"/>
                  <a:pt x="222" y="477843"/>
                  <a:pt x="0" y="3105"/>
                </a:cubicBezTo>
                <a:lnTo>
                  <a:pt x="6290693" y="0"/>
                </a:lnTo>
                <a:lnTo>
                  <a:pt x="5431175" y="1442357"/>
                </a:lnTo>
                <a:lnTo>
                  <a:pt x="5567" y="1447503"/>
                </a:lnTo>
                <a:cubicBezTo>
                  <a:pt x="6990" y="1313210"/>
                  <a:pt x="2866" y="995908"/>
                  <a:pt x="4289" y="861615"/>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srgbClr val="006BB6"/>
              </a:solidFill>
            </a:endParaRPr>
          </a:p>
        </p:txBody>
      </p:sp>
      <p:sp>
        <p:nvSpPr>
          <p:cNvPr id="9" name="Text Placeholder 8"/>
          <p:cNvSpPr>
            <a:spLocks noGrp="1"/>
          </p:cNvSpPr>
          <p:nvPr>
            <p:ph type="body" sz="quarter" idx="10" hasCustomPrompt="1"/>
          </p:nvPr>
        </p:nvSpPr>
        <p:spPr>
          <a:xfrm>
            <a:off x="0" y="1796964"/>
            <a:ext cx="5711152" cy="631568"/>
          </a:xfrm>
          <a:prstGeom prst="rect">
            <a:avLst/>
          </a:prstGeom>
        </p:spPr>
        <p:txBody>
          <a:bodyPr vert="horz"/>
          <a:lstStyle>
            <a:lvl1pPr marL="0" indent="344488" algn="l">
              <a:buNone/>
              <a:defRPr sz="2700">
                <a:solidFill>
                  <a:srgbClr val="006BB6"/>
                </a:solidFill>
                <a:latin typeface="Calibri Light"/>
              </a:defRPr>
            </a:lvl1pPr>
          </a:lstStyle>
          <a:p>
            <a:pPr lvl="0"/>
            <a:r>
              <a:rPr lang="en-US"/>
              <a:t>Chapter Divider in Calibri Light</a:t>
            </a:r>
          </a:p>
        </p:txBody>
      </p:sp>
      <p:sp>
        <p:nvSpPr>
          <p:cNvPr id="6" name="Slide Number Placeholder 6"/>
          <p:cNvSpPr txBox="1">
            <a:spLocks/>
          </p:cNvSpPr>
          <p:nvPr userDrawn="1"/>
        </p:nvSpPr>
        <p:spPr>
          <a:xfrm>
            <a:off x="0" y="6527031"/>
            <a:ext cx="700424" cy="330969"/>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FB743D90-D76D-EF40-906A-DF2A6AB41150}" type="slidenum">
              <a:rPr lang="en-US" sz="1400" smtClean="0">
                <a:solidFill>
                  <a:schemeClr val="bg1"/>
                </a:solidFill>
              </a:rPr>
              <a:pPr algn="r"/>
              <a:t>‹#›</a:t>
            </a:fld>
            <a:endParaRPr lang="en-US" sz="1400">
              <a:solidFill>
                <a:schemeClr val="bg1"/>
              </a:solidFill>
            </a:endParaRPr>
          </a:p>
        </p:txBody>
      </p:sp>
    </p:spTree>
    <p:extLst>
      <p:ext uri="{BB962C8B-B14F-4D97-AF65-F5344CB8AC3E}">
        <p14:creationId xmlns:p14="http://schemas.microsoft.com/office/powerpoint/2010/main" val="12903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84"/>
            <a:ext cx="9144000" cy="6853431"/>
          </a:xfrm>
          <a:prstGeom prst="rect">
            <a:avLst/>
          </a:prstGeom>
        </p:spPr>
      </p:pic>
      <p:sp>
        <p:nvSpPr>
          <p:cNvPr id="2" name="Title 1"/>
          <p:cNvSpPr>
            <a:spLocks noGrp="1"/>
          </p:cNvSpPr>
          <p:nvPr>
            <p:ph type="title" hasCustomPrompt="1"/>
          </p:nvPr>
        </p:nvSpPr>
        <p:spPr>
          <a:xfrm>
            <a:off x="457200" y="274638"/>
            <a:ext cx="8229600" cy="1143000"/>
          </a:xfrm>
          <a:prstGeom prst="rect">
            <a:avLst/>
          </a:prstGeom>
        </p:spPr>
        <p:txBody>
          <a:bodyPr vert="horz"/>
          <a:lstStyle>
            <a:lvl1pPr algn="l">
              <a:defRPr sz="6000" baseline="0">
                <a:solidFill>
                  <a:schemeClr val="bg1"/>
                </a:solidFill>
                <a:latin typeface="Calibri Light"/>
              </a:defRPr>
            </a:lvl1pPr>
          </a:lstStyle>
          <a:p>
            <a:r>
              <a:rPr lang="en-US"/>
              <a:t>Graphs or charts</a:t>
            </a:r>
          </a:p>
        </p:txBody>
      </p:sp>
      <p:sp>
        <p:nvSpPr>
          <p:cNvPr id="4" name="Slide Number Placeholder 6"/>
          <p:cNvSpPr txBox="1">
            <a:spLocks/>
          </p:cNvSpPr>
          <p:nvPr userDrawn="1"/>
        </p:nvSpPr>
        <p:spPr>
          <a:xfrm>
            <a:off x="0" y="6527031"/>
            <a:ext cx="700424" cy="330969"/>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FB743D90-D76D-EF40-906A-DF2A6AB41150}" type="slidenum">
              <a:rPr lang="en-US" sz="1400" smtClean="0">
                <a:solidFill>
                  <a:schemeClr val="bg1"/>
                </a:solidFill>
              </a:rPr>
              <a:pPr algn="r"/>
              <a:t>‹#›</a:t>
            </a:fld>
            <a:endParaRPr lang="en-US" sz="1400">
              <a:solidFill>
                <a:schemeClr val="bg1"/>
              </a:solidFill>
            </a:endParaRPr>
          </a:p>
        </p:txBody>
      </p:sp>
    </p:spTree>
    <p:extLst>
      <p:ext uri="{BB962C8B-B14F-4D97-AF65-F5344CB8AC3E}">
        <p14:creationId xmlns:p14="http://schemas.microsoft.com/office/powerpoint/2010/main" val="571225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37360B-F5A5-485B-BC91-57002491012B}" type="datetimeFigureOut">
              <a:rPr lang="en-US" smtClean="0"/>
              <a:t>10/29/2019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E9A27D-3E09-4BDA-9E60-46C7DB75F68E}" type="slidenum">
              <a:rPr lang="en-US" smtClean="0"/>
              <a:t>‹#›</a:t>
            </a:fld>
            <a:endParaRPr lang="en-US"/>
          </a:p>
        </p:txBody>
      </p:sp>
    </p:spTree>
    <p:extLst>
      <p:ext uri="{BB962C8B-B14F-4D97-AF65-F5344CB8AC3E}">
        <p14:creationId xmlns:p14="http://schemas.microsoft.com/office/powerpoint/2010/main" val="6353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8194" y="8194"/>
            <a:ext cx="9144000" cy="6858000"/>
          </a:xfrm>
          <a:prstGeom prst="rect">
            <a:avLst/>
          </a:prstGeom>
        </p:spPr>
      </p:pic>
      <p:sp>
        <p:nvSpPr>
          <p:cNvPr id="8" name="Slide Number Placeholder 6"/>
          <p:cNvSpPr txBox="1">
            <a:spLocks/>
          </p:cNvSpPr>
          <p:nvPr userDrawn="1"/>
        </p:nvSpPr>
        <p:spPr>
          <a:xfrm>
            <a:off x="0" y="6527031"/>
            <a:ext cx="700424" cy="330969"/>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FB743D90-D76D-EF40-906A-DF2A6AB41150}" type="slidenum">
              <a:rPr lang="en-US" sz="1400" smtClean="0">
                <a:solidFill>
                  <a:schemeClr val="bg1"/>
                </a:solidFill>
              </a:rPr>
              <a:pPr algn="r"/>
              <a:t>‹#›</a:t>
            </a:fld>
            <a:endParaRPr lang="en-US" sz="1400">
              <a:solidFill>
                <a:schemeClr val="bg1"/>
              </a:solidFill>
            </a:endParaRPr>
          </a:p>
        </p:txBody>
      </p:sp>
    </p:spTree>
    <p:extLst>
      <p:ext uri="{BB962C8B-B14F-4D97-AF65-F5344CB8AC3E}">
        <p14:creationId xmlns:p14="http://schemas.microsoft.com/office/powerpoint/2010/main" val="212874258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2" r:id="rId5"/>
    <p:sldLayoutId id="2147483653" r:id="rId6"/>
    <p:sldLayoutId id="2147483655" r:id="rId7"/>
    <p:sldLayoutId id="2147483654" r:id="rId8"/>
    <p:sldLayoutId id="2147483658" r:id="rId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1.sv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94356" y="1425844"/>
            <a:ext cx="8470132" cy="1859139"/>
          </a:xfrm>
        </p:spPr>
        <p:txBody>
          <a:bodyPr/>
          <a:lstStyle/>
          <a:p>
            <a:r>
              <a:rPr lang="en-US" dirty="0"/>
              <a:t>Cards Against </a:t>
            </a:r>
            <a:br>
              <a:rPr lang="en-US" dirty="0"/>
            </a:br>
            <a:r>
              <a:rPr lang="en-US" dirty="0"/>
              <a:t>How Might We?</a:t>
            </a:r>
          </a:p>
        </p:txBody>
      </p:sp>
    </p:spTree>
    <p:extLst>
      <p:ext uri="{BB962C8B-B14F-4D97-AF65-F5344CB8AC3E}">
        <p14:creationId xmlns:p14="http://schemas.microsoft.com/office/powerpoint/2010/main" val="3095420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Game set up.</a:t>
            </a:r>
          </a:p>
        </p:txBody>
      </p:sp>
      <p:pic>
        <p:nvPicPr>
          <p:cNvPr id="64" name="Picture 63" descr="Play in groups of 4 to 6 people.&#10;Place the situation (black) cards in the center of the table with “Cards Against How Might We?” facing up.&#10;Deal an equal number of blocker (white) cards out to each player. (approx. three each) &#10;">
            <a:extLst>
              <a:ext uri="{FF2B5EF4-FFF2-40B4-BE49-F238E27FC236}">
                <a16:creationId xmlns:a16="http://schemas.microsoft.com/office/drawing/2014/main" id="{6AC7277A-2CC3-4A9E-88D9-220D9504D4B8}"/>
              </a:ext>
            </a:extLst>
          </p:cNvPr>
          <p:cNvPicPr>
            <a:picLocks noChangeAspect="1"/>
          </p:cNvPicPr>
          <p:nvPr/>
        </p:nvPicPr>
        <p:blipFill>
          <a:blip r:embed="rId3"/>
          <a:stretch>
            <a:fillRect/>
          </a:stretch>
        </p:blipFill>
        <p:spPr>
          <a:xfrm>
            <a:off x="821745" y="1270655"/>
            <a:ext cx="7500509" cy="4790241"/>
          </a:xfrm>
          <a:prstGeom prst="rect">
            <a:avLst/>
          </a:prstGeom>
        </p:spPr>
      </p:pic>
    </p:spTree>
    <p:extLst>
      <p:ext uri="{BB962C8B-B14F-4D97-AF65-F5344CB8AC3E}">
        <p14:creationId xmlns:p14="http://schemas.microsoft.com/office/powerpoint/2010/main" val="563448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Game play (choose)</a:t>
            </a:r>
          </a:p>
        </p:txBody>
      </p:sp>
      <p:pic>
        <p:nvPicPr>
          <p:cNvPr id="3" name="Picture 2" descr="PLAYER 1 (left of the dealer) flips over a situation card and reads it out loud.&#10;&#10;Everyone else plays a blocker card from their hand. Play what you think best completes the “someone says ___” statement for the situation. &#10;">
            <a:extLst>
              <a:ext uri="{FF2B5EF4-FFF2-40B4-BE49-F238E27FC236}">
                <a16:creationId xmlns:a16="http://schemas.microsoft.com/office/drawing/2014/main" id="{9CB21780-0C66-402B-B113-FBB3EFF6141B}"/>
              </a:ext>
            </a:extLst>
          </p:cNvPr>
          <p:cNvPicPr>
            <a:picLocks noChangeAspect="1"/>
          </p:cNvPicPr>
          <p:nvPr/>
        </p:nvPicPr>
        <p:blipFill>
          <a:blip r:embed="rId3"/>
          <a:stretch>
            <a:fillRect/>
          </a:stretch>
        </p:blipFill>
        <p:spPr>
          <a:xfrm>
            <a:off x="290571" y="1189357"/>
            <a:ext cx="8562857" cy="5394005"/>
          </a:xfrm>
          <a:prstGeom prst="rect">
            <a:avLst/>
          </a:prstGeom>
        </p:spPr>
      </p:pic>
    </p:spTree>
    <p:extLst>
      <p:ext uri="{BB962C8B-B14F-4D97-AF65-F5344CB8AC3E}">
        <p14:creationId xmlns:p14="http://schemas.microsoft.com/office/powerpoint/2010/main" val="1271029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Game play (collaborate)</a:t>
            </a:r>
          </a:p>
        </p:txBody>
      </p:sp>
      <p:grpSp>
        <p:nvGrpSpPr>
          <p:cNvPr id="1076" name="Group 1075">
            <a:extLst>
              <a:ext uri="{FF2B5EF4-FFF2-40B4-BE49-F238E27FC236}">
                <a16:creationId xmlns:a16="http://schemas.microsoft.com/office/drawing/2014/main" id="{F2EE4588-2655-4ECF-A225-6047F3EE6115}"/>
              </a:ext>
            </a:extLst>
          </p:cNvPr>
          <p:cNvGrpSpPr/>
          <p:nvPr/>
        </p:nvGrpSpPr>
        <p:grpSpPr>
          <a:xfrm>
            <a:off x="983674" y="1178807"/>
            <a:ext cx="6691744" cy="4953816"/>
            <a:chOff x="983674" y="1178807"/>
            <a:chExt cx="6691744" cy="4953816"/>
          </a:xfrm>
        </p:grpSpPr>
        <p:grpSp>
          <p:nvGrpSpPr>
            <p:cNvPr id="1067" name="Group 1066">
              <a:extLst>
                <a:ext uri="{FF2B5EF4-FFF2-40B4-BE49-F238E27FC236}">
                  <a16:creationId xmlns:a16="http://schemas.microsoft.com/office/drawing/2014/main" id="{30BE5193-8C1E-4638-B1BE-3E6BFB133EA7}"/>
                </a:ext>
              </a:extLst>
            </p:cNvPr>
            <p:cNvGrpSpPr/>
            <p:nvPr/>
          </p:nvGrpSpPr>
          <p:grpSpPr>
            <a:xfrm>
              <a:off x="983674" y="1590833"/>
              <a:ext cx="6691744" cy="4541790"/>
              <a:chOff x="2614612" y="1905000"/>
              <a:chExt cx="3914775" cy="3048000"/>
            </a:xfrm>
          </p:grpSpPr>
          <p:pic>
            <p:nvPicPr>
              <p:cNvPr id="97" name="Graphic 56" descr="User">
                <a:extLst>
                  <a:ext uri="{FF2B5EF4-FFF2-40B4-BE49-F238E27FC236}">
                    <a16:creationId xmlns:a16="http://schemas.microsoft.com/office/drawing/2014/main" id="{B831A168-61F3-4B15-8798-3D8FA3C7CEA5}"/>
                  </a:ext>
                </a:extLst>
              </p:cNvPr>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14612" y="1905000"/>
                <a:ext cx="914400" cy="914400"/>
              </a:xfrm>
              <a:prstGeom prst="rect">
                <a:avLst/>
              </a:prstGeom>
            </p:spPr>
          </p:pic>
          <p:pic>
            <p:nvPicPr>
              <p:cNvPr id="98" name="Graphic 59" descr="User">
                <a:extLst>
                  <a:ext uri="{FF2B5EF4-FFF2-40B4-BE49-F238E27FC236}">
                    <a16:creationId xmlns:a16="http://schemas.microsoft.com/office/drawing/2014/main" id="{55126B4D-1C27-4B86-AE4D-B522CAC676F2}"/>
                  </a:ext>
                </a:extLst>
              </p:cNvPr>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14987" y="1981200"/>
                <a:ext cx="914400" cy="914400"/>
              </a:xfrm>
              <a:prstGeom prst="rect">
                <a:avLst/>
              </a:prstGeom>
            </p:spPr>
          </p:pic>
          <p:pic>
            <p:nvPicPr>
              <p:cNvPr id="99" name="Graphic 62" descr="User">
                <a:extLst>
                  <a:ext uri="{FF2B5EF4-FFF2-40B4-BE49-F238E27FC236}">
                    <a16:creationId xmlns:a16="http://schemas.microsoft.com/office/drawing/2014/main" id="{E60CBC6E-2CEF-46F3-A81A-B9CC6DE4E837}"/>
                  </a:ext>
                </a:extLst>
              </p:cNvPr>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14612" y="4038600"/>
                <a:ext cx="914400" cy="914400"/>
              </a:xfrm>
              <a:prstGeom prst="rect">
                <a:avLst/>
              </a:prstGeom>
            </p:spPr>
          </p:pic>
          <p:pic>
            <p:nvPicPr>
              <p:cNvPr id="100" name="Graphic 65" descr="User">
                <a:extLst>
                  <a:ext uri="{FF2B5EF4-FFF2-40B4-BE49-F238E27FC236}">
                    <a16:creationId xmlns:a16="http://schemas.microsoft.com/office/drawing/2014/main" id="{F924009E-4971-4983-91ED-E9B2512B7F66}"/>
                  </a:ext>
                </a:extLst>
              </p:cNvPr>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38762" y="4029075"/>
                <a:ext cx="914400" cy="914400"/>
              </a:xfrm>
              <a:prstGeom prst="rect">
                <a:avLst/>
              </a:prstGeom>
            </p:spPr>
          </p:pic>
          <p:sp>
            <p:nvSpPr>
              <p:cNvPr id="101" name="Rectangle: Rounded Corners 100">
                <a:extLst>
                  <a:ext uri="{FF2B5EF4-FFF2-40B4-BE49-F238E27FC236}">
                    <a16:creationId xmlns:a16="http://schemas.microsoft.com/office/drawing/2014/main" id="{8165E624-AB01-4EB5-9640-4799B118E613}"/>
                  </a:ext>
                </a:extLst>
              </p:cNvPr>
              <p:cNvSpPr/>
              <p:nvPr/>
            </p:nvSpPr>
            <p:spPr>
              <a:xfrm>
                <a:off x="3910012" y="2390775"/>
                <a:ext cx="887730" cy="1031240"/>
              </a:xfrm>
              <a:prstGeom prst="roundRect">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CA" b="0" i="0" u="none" strike="noStrike" kern="0" cap="none" spc="0" normalizeH="0" baseline="0" noProof="0">
                    <a:ln>
                      <a:noFill/>
                    </a:ln>
                    <a:solidFill>
                      <a:sysClr val="window" lastClr="FFFFFF"/>
                    </a:solidFill>
                    <a:effectLst/>
                    <a:uLnTx/>
                    <a:uFillTx/>
                    <a:latin typeface="Calibri" panose="020F0502020204030204"/>
                    <a:ea typeface="Times New Roman" panose="02020603050405020304" pitchFamily="18" charset="0"/>
                    <a:cs typeface="Times New Roman" panose="02020603050405020304" pitchFamily="18" charset="0"/>
                  </a:rPr>
                  <a:t>Situation … someone says…</a:t>
                </a:r>
              </a:p>
            </p:txBody>
          </p:sp>
          <p:sp>
            <p:nvSpPr>
              <p:cNvPr id="102" name="Rectangle: Rounded Corners 101">
                <a:extLst>
                  <a:ext uri="{FF2B5EF4-FFF2-40B4-BE49-F238E27FC236}">
                    <a16:creationId xmlns:a16="http://schemas.microsoft.com/office/drawing/2014/main" id="{8EBCF0E0-5FEC-430D-8B0B-897679FE2183}"/>
                  </a:ext>
                </a:extLst>
              </p:cNvPr>
              <p:cNvSpPr/>
              <p:nvPr/>
            </p:nvSpPr>
            <p:spPr>
              <a:xfrm>
                <a:off x="3910012" y="3257105"/>
                <a:ext cx="676275" cy="534670"/>
              </a:xfrm>
              <a:prstGeom prst="round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CA" b="0" i="0" u="none" strike="noStrike" kern="0" cap="none" spc="0" normalizeH="0" baseline="0" noProof="0">
                    <a:ln>
                      <a:noFill/>
                    </a:ln>
                    <a:solidFill>
                      <a:sysClr val="windowText" lastClr="000000"/>
                    </a:solidFill>
                    <a:effectLst/>
                    <a:uLnTx/>
                    <a:uFillTx/>
                    <a:latin typeface="Calibri" panose="020F0502020204030204"/>
                    <a:ea typeface="Times New Roman" panose="02020603050405020304" pitchFamily="18" charset="0"/>
                    <a:cs typeface="Times New Roman" panose="02020603050405020304" pitchFamily="18" charset="0"/>
                  </a:rPr>
                  <a:t>Blocker</a:t>
                </a:r>
              </a:p>
            </p:txBody>
          </p:sp>
        </p:grpSp>
        <p:pic>
          <p:nvPicPr>
            <p:cNvPr id="1069" name="Graphic 1068" descr="Chat bubble">
              <a:extLst>
                <a:ext uri="{FF2B5EF4-FFF2-40B4-BE49-F238E27FC236}">
                  <a16:creationId xmlns:a16="http://schemas.microsoft.com/office/drawing/2014/main" id="{27C0F608-1CF5-49AA-82A2-770F06B9BE9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41954" y="3894000"/>
              <a:ext cx="1155995" cy="1155995"/>
            </a:xfrm>
            <a:prstGeom prst="rect">
              <a:avLst/>
            </a:prstGeom>
          </p:spPr>
        </p:pic>
        <p:pic>
          <p:nvPicPr>
            <p:cNvPr id="1075" name="Graphic 1074" descr="Thought bubble">
              <a:extLst>
                <a:ext uri="{FF2B5EF4-FFF2-40B4-BE49-F238E27FC236}">
                  <a16:creationId xmlns:a16="http://schemas.microsoft.com/office/drawing/2014/main" id="{5653A3AC-F4A9-4E2B-B4F1-32421A27111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288851" y="3945095"/>
              <a:ext cx="914400" cy="914400"/>
            </a:xfrm>
            <a:prstGeom prst="rect">
              <a:avLst/>
            </a:prstGeom>
          </p:spPr>
        </p:pic>
        <p:pic>
          <p:nvPicPr>
            <p:cNvPr id="108" name="Graphic 107" descr="Chat bubble">
              <a:extLst>
                <a:ext uri="{FF2B5EF4-FFF2-40B4-BE49-F238E27FC236}">
                  <a16:creationId xmlns:a16="http://schemas.microsoft.com/office/drawing/2014/main" id="{36B5A4FA-0B1F-4492-BE1B-E92196889C6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49744" y="1178807"/>
              <a:ext cx="1410635" cy="1410635"/>
            </a:xfrm>
            <a:prstGeom prst="rect">
              <a:avLst/>
            </a:prstGeom>
          </p:spPr>
        </p:pic>
        <p:pic>
          <p:nvPicPr>
            <p:cNvPr id="109" name="Graphic 108" descr="Chat bubble">
              <a:extLst>
                <a:ext uri="{FF2B5EF4-FFF2-40B4-BE49-F238E27FC236}">
                  <a16:creationId xmlns:a16="http://schemas.microsoft.com/office/drawing/2014/main" id="{7B7666FA-3D6E-4236-BD40-6793D359118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1921496" y="1433642"/>
              <a:ext cx="1155995" cy="1155995"/>
            </a:xfrm>
            <a:prstGeom prst="rect">
              <a:avLst/>
            </a:prstGeom>
          </p:spPr>
        </p:pic>
      </p:grpSp>
    </p:spTree>
    <p:extLst>
      <p:ext uri="{BB962C8B-B14F-4D97-AF65-F5344CB8AC3E}">
        <p14:creationId xmlns:p14="http://schemas.microsoft.com/office/powerpoint/2010/main" val="42762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Game play (compare)</a:t>
            </a:r>
          </a:p>
        </p:txBody>
      </p:sp>
      <p:grpSp>
        <p:nvGrpSpPr>
          <p:cNvPr id="4" name="Group 3">
            <a:extLst>
              <a:ext uri="{FF2B5EF4-FFF2-40B4-BE49-F238E27FC236}">
                <a16:creationId xmlns:a16="http://schemas.microsoft.com/office/drawing/2014/main" id="{D4F02EE0-FEA5-42F0-A84A-6D739F953648}"/>
              </a:ext>
            </a:extLst>
          </p:cNvPr>
          <p:cNvGrpSpPr/>
          <p:nvPr/>
        </p:nvGrpSpPr>
        <p:grpSpPr>
          <a:xfrm>
            <a:off x="983674" y="1433642"/>
            <a:ext cx="6940608" cy="4698981"/>
            <a:chOff x="983674" y="1433642"/>
            <a:chExt cx="6940608" cy="4698981"/>
          </a:xfrm>
        </p:grpSpPr>
        <p:pic>
          <p:nvPicPr>
            <p:cNvPr id="3" name="Picture 2">
              <a:extLst>
                <a:ext uri="{FF2B5EF4-FFF2-40B4-BE49-F238E27FC236}">
                  <a16:creationId xmlns:a16="http://schemas.microsoft.com/office/drawing/2014/main" id="{9E363E3C-C834-4730-8D92-63A65EF68345}"/>
                </a:ext>
              </a:extLst>
            </p:cNvPr>
            <p:cNvPicPr>
              <a:picLocks noChangeAspect="1"/>
            </p:cNvPicPr>
            <p:nvPr/>
          </p:nvPicPr>
          <p:blipFill rotWithShape="1">
            <a:blip r:embed="rId3"/>
            <a:srcRect l="4104" r="33270" b="28267"/>
            <a:stretch/>
          </p:blipFill>
          <p:spPr>
            <a:xfrm>
              <a:off x="2001235" y="2662427"/>
              <a:ext cx="5351435" cy="2774734"/>
            </a:xfrm>
            <a:prstGeom prst="rect">
              <a:avLst/>
            </a:prstGeom>
            <a:ln>
              <a:solidFill>
                <a:schemeClr val="accent1"/>
              </a:solidFill>
            </a:ln>
            <a:effectLst>
              <a:outerShdw blurRad="50800" dist="38100" dir="2700000" algn="tl" rotWithShape="0">
                <a:prstClr val="black">
                  <a:alpha val="40000"/>
                </a:prstClr>
              </a:outerShdw>
            </a:effectLst>
          </p:spPr>
        </p:pic>
        <p:grpSp>
          <p:nvGrpSpPr>
            <p:cNvPr id="1076" name="Group 1075">
              <a:extLst>
                <a:ext uri="{FF2B5EF4-FFF2-40B4-BE49-F238E27FC236}">
                  <a16:creationId xmlns:a16="http://schemas.microsoft.com/office/drawing/2014/main" id="{F2EE4588-2655-4ECF-A225-6047F3EE6115}"/>
                </a:ext>
              </a:extLst>
            </p:cNvPr>
            <p:cNvGrpSpPr/>
            <p:nvPr/>
          </p:nvGrpSpPr>
          <p:grpSpPr>
            <a:xfrm>
              <a:off x="983674" y="1433642"/>
              <a:ext cx="6940608" cy="4698981"/>
              <a:chOff x="983674" y="1433642"/>
              <a:chExt cx="6940608" cy="4698981"/>
            </a:xfrm>
          </p:grpSpPr>
          <p:grpSp>
            <p:nvGrpSpPr>
              <p:cNvPr id="1067" name="Group 1066">
                <a:extLst>
                  <a:ext uri="{FF2B5EF4-FFF2-40B4-BE49-F238E27FC236}">
                    <a16:creationId xmlns:a16="http://schemas.microsoft.com/office/drawing/2014/main" id="{30BE5193-8C1E-4638-B1BE-3E6BFB133EA7}"/>
                  </a:ext>
                </a:extLst>
              </p:cNvPr>
              <p:cNvGrpSpPr/>
              <p:nvPr/>
            </p:nvGrpSpPr>
            <p:grpSpPr>
              <a:xfrm>
                <a:off x="983674" y="1517776"/>
                <a:ext cx="6940608" cy="4614847"/>
                <a:chOff x="2614612" y="1855971"/>
                <a:chExt cx="4060364" cy="3097028"/>
              </a:xfrm>
            </p:grpSpPr>
            <p:pic>
              <p:nvPicPr>
                <p:cNvPr id="97" name="Graphic 56" descr="User">
                  <a:extLst>
                    <a:ext uri="{FF2B5EF4-FFF2-40B4-BE49-F238E27FC236}">
                      <a16:creationId xmlns:a16="http://schemas.microsoft.com/office/drawing/2014/main" id="{B831A168-61F3-4B15-8798-3D8FA3C7CEA5}"/>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14612" y="1905000"/>
                  <a:ext cx="914400" cy="914400"/>
                </a:xfrm>
                <a:prstGeom prst="rect">
                  <a:avLst/>
                </a:prstGeom>
              </p:spPr>
            </p:pic>
            <p:pic>
              <p:nvPicPr>
                <p:cNvPr id="98" name="Graphic 59" descr="User">
                  <a:extLst>
                    <a:ext uri="{FF2B5EF4-FFF2-40B4-BE49-F238E27FC236}">
                      <a16:creationId xmlns:a16="http://schemas.microsoft.com/office/drawing/2014/main" id="{55126B4D-1C27-4B86-AE4D-B522CAC676F2}"/>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87933" y="1855971"/>
                  <a:ext cx="914400" cy="914400"/>
                </a:xfrm>
                <a:prstGeom prst="rect">
                  <a:avLst/>
                </a:prstGeom>
              </p:spPr>
            </p:pic>
            <p:pic>
              <p:nvPicPr>
                <p:cNvPr id="99" name="Graphic 62" descr="User">
                  <a:extLst>
                    <a:ext uri="{FF2B5EF4-FFF2-40B4-BE49-F238E27FC236}">
                      <a16:creationId xmlns:a16="http://schemas.microsoft.com/office/drawing/2014/main" id="{E60CBC6E-2CEF-46F3-A81A-B9CC6DE4E837}"/>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06052" y="4020482"/>
                  <a:ext cx="914400" cy="914400"/>
                </a:xfrm>
                <a:prstGeom prst="rect">
                  <a:avLst/>
                </a:prstGeom>
              </p:spPr>
            </p:pic>
            <p:pic>
              <p:nvPicPr>
                <p:cNvPr id="100" name="Graphic 65" descr="User">
                  <a:extLst>
                    <a:ext uri="{FF2B5EF4-FFF2-40B4-BE49-F238E27FC236}">
                      <a16:creationId xmlns:a16="http://schemas.microsoft.com/office/drawing/2014/main" id="{F924009E-4971-4983-91ED-E9B2512B7F66}"/>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60576" y="4038599"/>
                  <a:ext cx="914400" cy="914400"/>
                </a:xfrm>
                <a:prstGeom prst="rect">
                  <a:avLst/>
                </a:prstGeom>
              </p:spPr>
            </p:pic>
          </p:grpSp>
          <p:pic>
            <p:nvPicPr>
              <p:cNvPr id="109" name="Graphic 108" descr="Chat bubble">
                <a:extLst>
                  <a:ext uri="{FF2B5EF4-FFF2-40B4-BE49-F238E27FC236}">
                    <a16:creationId xmlns:a16="http://schemas.microsoft.com/office/drawing/2014/main" id="{7B7666FA-3D6E-4236-BD40-6793D359118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921496" y="1433642"/>
                <a:ext cx="1155995" cy="1155995"/>
              </a:xfrm>
              <a:prstGeom prst="rect">
                <a:avLst/>
              </a:prstGeom>
            </p:spPr>
          </p:pic>
        </p:grpSp>
      </p:grpSp>
    </p:spTree>
    <p:extLst>
      <p:ext uri="{BB962C8B-B14F-4D97-AF65-F5344CB8AC3E}">
        <p14:creationId xmlns:p14="http://schemas.microsoft.com/office/powerpoint/2010/main" val="596349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If you’re stuck:</a:t>
            </a:r>
          </a:p>
        </p:txBody>
      </p:sp>
      <p:sp>
        <p:nvSpPr>
          <p:cNvPr id="3" name="Content Placeholder 2"/>
          <p:cNvSpPr>
            <a:spLocks noGrp="1"/>
          </p:cNvSpPr>
          <p:nvPr>
            <p:ph idx="1"/>
          </p:nvPr>
        </p:nvSpPr>
        <p:spPr/>
        <p:txBody>
          <a:bodyPr/>
          <a:lstStyle/>
          <a:p>
            <a:r>
              <a:rPr lang="en-US" sz="3200" dirty="0"/>
              <a:t>Look at the blocker and try to identify any underlying assumptions that might not be true.</a:t>
            </a:r>
          </a:p>
          <a:p>
            <a:r>
              <a:rPr lang="en-US" sz="3200" dirty="0"/>
              <a:t>How could you phrase a HMW question to offer an alternative to that assumption?</a:t>
            </a:r>
          </a:p>
          <a:p>
            <a:r>
              <a:rPr lang="en-US" sz="3200" dirty="0"/>
              <a:t>Remember that this is like a “muscle” and it will get easier with practice. </a:t>
            </a:r>
          </a:p>
          <a:p>
            <a:endParaRPr lang="en-US" sz="3200" dirty="0"/>
          </a:p>
        </p:txBody>
      </p:sp>
    </p:spTree>
    <p:extLst>
      <p:ext uri="{BB962C8B-B14F-4D97-AF65-F5344CB8AC3E}">
        <p14:creationId xmlns:p14="http://schemas.microsoft.com/office/powerpoint/2010/main" val="2205758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88936"/>
            <a:ext cx="8425543" cy="5196044"/>
          </a:xfrm>
        </p:spPr>
        <p:txBody>
          <a:bodyPr/>
          <a:lstStyle/>
          <a:p>
            <a:r>
              <a:rPr lang="en-US" b="1" dirty="0">
                <a:solidFill>
                  <a:srgbClr val="7030A0"/>
                </a:solidFill>
              </a:rPr>
              <a:t>Challenge:</a:t>
            </a:r>
            <a:br>
              <a:rPr lang="en-US" b="1" dirty="0"/>
            </a:br>
            <a:br>
              <a:rPr lang="en-US" b="1" dirty="0"/>
            </a:br>
            <a:r>
              <a:rPr lang="en-US" b="1" dirty="0"/>
              <a:t>What skills can we teach that would help shift mindsets and make space for new ideas?</a:t>
            </a:r>
            <a:endParaRPr lang="en-US" dirty="0"/>
          </a:p>
        </p:txBody>
      </p:sp>
    </p:spTree>
    <p:extLst>
      <p:ext uri="{BB962C8B-B14F-4D97-AF65-F5344CB8AC3E}">
        <p14:creationId xmlns:p14="http://schemas.microsoft.com/office/powerpoint/2010/main" val="3193258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8936"/>
            <a:ext cx="8229600" cy="3960472"/>
          </a:xfrm>
        </p:spPr>
        <p:txBody>
          <a:bodyPr/>
          <a:lstStyle/>
          <a:p>
            <a:r>
              <a:rPr lang="en-US" b="1" dirty="0">
                <a:solidFill>
                  <a:srgbClr val="7030A0"/>
                </a:solidFill>
              </a:rPr>
              <a:t>Hypothesis:</a:t>
            </a:r>
            <a:br>
              <a:rPr lang="en-US" b="1" dirty="0">
                <a:solidFill>
                  <a:srgbClr val="7030A0"/>
                </a:solidFill>
              </a:rPr>
            </a:br>
            <a:br>
              <a:rPr lang="en-US" b="1" dirty="0">
                <a:solidFill>
                  <a:srgbClr val="7030A0"/>
                </a:solidFill>
              </a:rPr>
            </a:br>
            <a:r>
              <a:rPr lang="en-US" b="1" dirty="0"/>
              <a:t>A lot of opportunities get “blocked” before they even get started.</a:t>
            </a:r>
            <a:endParaRPr lang="en-US" dirty="0"/>
          </a:p>
        </p:txBody>
      </p:sp>
    </p:spTree>
    <p:extLst>
      <p:ext uri="{BB962C8B-B14F-4D97-AF65-F5344CB8AC3E}">
        <p14:creationId xmlns:p14="http://schemas.microsoft.com/office/powerpoint/2010/main" val="4085747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88755"/>
            <a:ext cx="8229600" cy="1081007"/>
          </a:xfrm>
        </p:spPr>
        <p:txBody>
          <a:bodyPr/>
          <a:lstStyle/>
          <a:p>
            <a:r>
              <a:rPr lang="en-US" b="1" dirty="0">
                <a:solidFill>
                  <a:srgbClr val="7030A0"/>
                </a:solidFill>
              </a:rPr>
              <a:t>We often block ourselves.</a:t>
            </a:r>
            <a:endParaRPr lang="en-US" dirty="0"/>
          </a:p>
        </p:txBody>
      </p:sp>
      <p:sp>
        <p:nvSpPr>
          <p:cNvPr id="3" name="Title 1">
            <a:extLst>
              <a:ext uri="{FF2B5EF4-FFF2-40B4-BE49-F238E27FC236}">
                <a16:creationId xmlns:a16="http://schemas.microsoft.com/office/drawing/2014/main" id="{4E56EF67-810B-4F17-A2D9-783A48BE1695}"/>
              </a:ext>
            </a:extLst>
          </p:cNvPr>
          <p:cNvSpPr txBox="1">
            <a:spLocks/>
          </p:cNvSpPr>
          <p:nvPr/>
        </p:nvSpPr>
        <p:spPr>
          <a:xfrm>
            <a:off x="457200" y="2654085"/>
            <a:ext cx="8229600" cy="2979549"/>
          </a:xfrm>
          <a:prstGeom prst="rect">
            <a:avLst/>
          </a:prstGeom>
        </p:spPr>
        <p:txBody>
          <a:bodyPr/>
          <a:lstStyle>
            <a:lvl1pPr marL="0" marR="0" indent="0" algn="l" defTabSz="457200" rtl="0" eaLnBrk="1" fontAlgn="auto" latinLnBrk="0" hangingPunct="1">
              <a:lnSpc>
                <a:spcPct val="100000"/>
              </a:lnSpc>
              <a:spcBef>
                <a:spcPct val="0"/>
              </a:spcBef>
              <a:spcAft>
                <a:spcPts val="0"/>
              </a:spcAft>
              <a:buClrTx/>
              <a:buSzTx/>
              <a:buFontTx/>
              <a:buNone/>
              <a:tabLst/>
              <a:defRPr sz="6000" b="0" i="0" kern="1200" cap="none" baseline="0">
                <a:solidFill>
                  <a:srgbClr val="00AEEF"/>
                </a:solidFill>
                <a:latin typeface="Calibri Light"/>
                <a:ea typeface="+mj-ea"/>
                <a:cs typeface="Helvetica"/>
              </a:defRPr>
            </a:lvl1pPr>
          </a:lstStyle>
          <a:p>
            <a:r>
              <a:rPr lang="en-US" b="1" dirty="0"/>
              <a:t>In government we have patterns &amp; narratives that block everything.</a:t>
            </a:r>
            <a:endParaRPr lang="en-US" dirty="0"/>
          </a:p>
        </p:txBody>
      </p:sp>
    </p:spTree>
    <p:extLst>
      <p:ext uri="{BB962C8B-B14F-4D97-AF65-F5344CB8AC3E}">
        <p14:creationId xmlns:p14="http://schemas.microsoft.com/office/powerpoint/2010/main" val="118425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2949208"/>
          </a:xfrm>
        </p:spPr>
        <p:txBody>
          <a:bodyPr/>
          <a:lstStyle/>
          <a:p>
            <a:r>
              <a:rPr lang="en-US" b="1" dirty="0">
                <a:solidFill>
                  <a:srgbClr val="7030A0"/>
                </a:solidFill>
              </a:rPr>
              <a:t>How Might We? </a:t>
            </a:r>
            <a:br>
              <a:rPr lang="en-US" b="1" dirty="0">
                <a:solidFill>
                  <a:srgbClr val="7030A0"/>
                </a:solidFill>
              </a:rPr>
            </a:br>
            <a:r>
              <a:rPr lang="en-US" b="1" dirty="0"/>
              <a:t>is a tool that unblocks our thinking and opens us to possibilities.</a:t>
            </a:r>
            <a:endParaRPr lang="en-US" dirty="0"/>
          </a:p>
        </p:txBody>
      </p:sp>
    </p:spTree>
    <p:extLst>
      <p:ext uri="{BB962C8B-B14F-4D97-AF65-F5344CB8AC3E}">
        <p14:creationId xmlns:p14="http://schemas.microsoft.com/office/powerpoint/2010/main" val="1541055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What is a How Might We?</a:t>
            </a:r>
          </a:p>
        </p:txBody>
      </p:sp>
      <p:sp>
        <p:nvSpPr>
          <p:cNvPr id="3" name="Content Placeholder 2"/>
          <p:cNvSpPr>
            <a:spLocks noGrp="1"/>
          </p:cNvSpPr>
          <p:nvPr>
            <p:ph idx="1"/>
          </p:nvPr>
        </p:nvSpPr>
        <p:spPr/>
        <p:txBody>
          <a:bodyPr/>
          <a:lstStyle/>
          <a:p>
            <a:r>
              <a:rPr lang="en-US" sz="3200" dirty="0"/>
              <a:t>Problems reframed as a question</a:t>
            </a:r>
          </a:p>
          <a:p>
            <a:r>
              <a:rPr lang="en-US" sz="3200" dirty="0"/>
              <a:t>Are a response to an insight or a theme</a:t>
            </a:r>
          </a:p>
          <a:p>
            <a:r>
              <a:rPr lang="en-US" sz="3200" dirty="0"/>
              <a:t>Open to opportunities (no can’s or </a:t>
            </a:r>
            <a:r>
              <a:rPr lang="en-US" sz="3200" dirty="0" err="1"/>
              <a:t>should’s</a:t>
            </a:r>
            <a:r>
              <a:rPr lang="en-US" sz="3200" dirty="0"/>
              <a:t>)</a:t>
            </a:r>
          </a:p>
          <a:p>
            <a:r>
              <a:rPr lang="en-US" sz="3200" dirty="0"/>
              <a:t>Supports collaboration</a:t>
            </a:r>
          </a:p>
          <a:p>
            <a:r>
              <a:rPr lang="en-US" sz="3200" dirty="0"/>
              <a:t>Are broad enough to support a wide range of solutions, but narrow enough to provide helpful constraint</a:t>
            </a:r>
          </a:p>
          <a:p>
            <a:endParaRPr lang="en-US" sz="3200" dirty="0"/>
          </a:p>
        </p:txBody>
      </p:sp>
    </p:spTree>
    <p:extLst>
      <p:ext uri="{BB962C8B-B14F-4D97-AF65-F5344CB8AC3E}">
        <p14:creationId xmlns:p14="http://schemas.microsoft.com/office/powerpoint/2010/main" val="1025218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defTabSz="685800"/>
            <a:fld id="{3C0AC557-FB26-BB4B-A2B8-3BA147301D10}" type="slidenum">
              <a:rPr lang="en-US">
                <a:solidFill>
                  <a:srgbClr val="FFFFFF">
                    <a:lumMod val="65000"/>
                  </a:srgbClr>
                </a:solidFill>
                <a:latin typeface="Calibri" panose="020F0502020204030204"/>
              </a:rPr>
              <a:pPr defTabSz="685800"/>
              <a:t>7</a:t>
            </a:fld>
            <a:endParaRPr lang="en-US">
              <a:solidFill>
                <a:srgbClr val="FFFFFF">
                  <a:lumMod val="65000"/>
                </a:srgbClr>
              </a:solidFill>
              <a:latin typeface="Calibri" panose="020F0502020204030204"/>
            </a:endParaRPr>
          </a:p>
        </p:txBody>
      </p:sp>
      <p:sp>
        <p:nvSpPr>
          <p:cNvPr id="2" name="Title 1"/>
          <p:cNvSpPr>
            <a:spLocks noGrp="1"/>
          </p:cNvSpPr>
          <p:nvPr>
            <p:ph type="title" idx="4294967295"/>
          </p:nvPr>
        </p:nvSpPr>
        <p:spPr>
          <a:xfrm>
            <a:off x="483027" y="266700"/>
            <a:ext cx="8022738" cy="1325563"/>
          </a:xfrm>
        </p:spPr>
        <p:txBody>
          <a:bodyPr/>
          <a:lstStyle/>
          <a:p>
            <a:pPr algn="l"/>
            <a:r>
              <a:rPr lang="en-US" sz="6000">
                <a:solidFill>
                  <a:srgbClr val="00AEEF"/>
                </a:solidFill>
                <a:latin typeface="Calibri Light" panose="020F0302020204030204" pitchFamily="34" charset="0"/>
              </a:rPr>
              <a:t>How Might We Example	</a:t>
            </a:r>
          </a:p>
        </p:txBody>
      </p:sp>
      <p:sp>
        <p:nvSpPr>
          <p:cNvPr id="4" name="Content Placeholder 3"/>
          <p:cNvSpPr>
            <a:spLocks noGrp="1"/>
          </p:cNvSpPr>
          <p:nvPr>
            <p:ph idx="4294967295"/>
          </p:nvPr>
        </p:nvSpPr>
        <p:spPr>
          <a:xfrm>
            <a:off x="371659" y="1990493"/>
            <a:ext cx="8245475" cy="2700338"/>
          </a:xfrm>
        </p:spPr>
        <p:txBody>
          <a:bodyPr/>
          <a:lstStyle/>
          <a:p>
            <a:pPr marL="0" indent="0">
              <a:buNone/>
            </a:pPr>
            <a:r>
              <a:rPr lang="en-US" dirty="0"/>
              <a:t>Too Broad 		    Too Specific		  Just Right</a:t>
            </a:r>
          </a:p>
          <a:p>
            <a:endParaRPr lang="en-US" dirty="0"/>
          </a:p>
          <a:p>
            <a:endParaRPr lang="en-US" dirty="0"/>
          </a:p>
          <a:p>
            <a:pPr marL="0" indent="0">
              <a:buNone/>
            </a:pPr>
            <a:endParaRPr lang="en-US" dirty="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557" y="2671762"/>
            <a:ext cx="1997614" cy="199761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3335" y="2671762"/>
            <a:ext cx="1997614" cy="199761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4114" y="2671762"/>
            <a:ext cx="1997614" cy="1997614"/>
          </a:xfrm>
          <a:prstGeom prst="rect">
            <a:avLst/>
          </a:prstGeom>
        </p:spPr>
      </p:pic>
      <p:sp>
        <p:nvSpPr>
          <p:cNvPr id="8" name="TextBox 7"/>
          <p:cNvSpPr txBox="1"/>
          <p:nvPr/>
        </p:nvSpPr>
        <p:spPr>
          <a:xfrm>
            <a:off x="3547845" y="2791572"/>
            <a:ext cx="1893104" cy="1631216"/>
          </a:xfrm>
          <a:prstGeom prst="rect">
            <a:avLst/>
          </a:prstGeom>
          <a:noFill/>
        </p:spPr>
        <p:txBody>
          <a:bodyPr wrap="square" rtlCol="0">
            <a:spAutoFit/>
          </a:bodyPr>
          <a:lstStyle/>
          <a:p>
            <a:pPr defTabSz="685800">
              <a:defRPr/>
            </a:pPr>
            <a:r>
              <a:rPr lang="en-US" sz="2000" dirty="0">
                <a:solidFill>
                  <a:srgbClr val="000000"/>
                </a:solidFill>
                <a:latin typeface="Arial Rounded MT Bold" panose="020F0704030504030204" pitchFamily="34" charset="0"/>
              </a:rPr>
              <a:t>HMW create a cone to eat ice cream without dripping?</a:t>
            </a:r>
          </a:p>
        </p:txBody>
      </p:sp>
      <p:sp>
        <p:nvSpPr>
          <p:cNvPr id="9" name="TextBox 8"/>
          <p:cNvSpPr txBox="1"/>
          <p:nvPr/>
        </p:nvSpPr>
        <p:spPr>
          <a:xfrm>
            <a:off x="591894" y="2802920"/>
            <a:ext cx="1723899" cy="1384995"/>
          </a:xfrm>
          <a:prstGeom prst="rect">
            <a:avLst/>
          </a:prstGeom>
          <a:noFill/>
        </p:spPr>
        <p:txBody>
          <a:bodyPr wrap="square" rtlCol="0">
            <a:spAutoFit/>
          </a:bodyPr>
          <a:lstStyle/>
          <a:p>
            <a:pPr defTabSz="685800"/>
            <a:r>
              <a:rPr lang="en-US" sz="2800" dirty="0">
                <a:solidFill>
                  <a:srgbClr val="000000"/>
                </a:solidFill>
                <a:latin typeface="Arial Rounded MT Bold" panose="020F0704030504030204" pitchFamily="34" charset="0"/>
              </a:rPr>
              <a:t>HMW redesign dessert?</a:t>
            </a:r>
          </a:p>
        </p:txBody>
      </p:sp>
      <p:sp>
        <p:nvSpPr>
          <p:cNvPr id="10" name="TextBox 9"/>
          <p:cNvSpPr txBox="1"/>
          <p:nvPr/>
        </p:nvSpPr>
        <p:spPr>
          <a:xfrm>
            <a:off x="6535391" y="2767385"/>
            <a:ext cx="1861509" cy="1938992"/>
          </a:xfrm>
          <a:prstGeom prst="rect">
            <a:avLst/>
          </a:prstGeom>
          <a:noFill/>
        </p:spPr>
        <p:txBody>
          <a:bodyPr wrap="square" rtlCol="0">
            <a:spAutoFit/>
          </a:bodyPr>
          <a:lstStyle/>
          <a:p>
            <a:pPr defTabSz="685800"/>
            <a:r>
              <a:rPr lang="en-US" sz="2400" dirty="0">
                <a:solidFill>
                  <a:srgbClr val="000000"/>
                </a:solidFill>
                <a:latin typeface="Arial Rounded MT Bold" panose="020F0704030504030204" pitchFamily="34" charset="0"/>
              </a:rPr>
              <a:t>HMW redesign ice cream to be more portable?</a:t>
            </a:r>
          </a:p>
        </p:txBody>
      </p:sp>
      <p:sp>
        <p:nvSpPr>
          <p:cNvPr id="12" name="TextBox 11"/>
          <p:cNvSpPr txBox="1"/>
          <p:nvPr/>
        </p:nvSpPr>
        <p:spPr>
          <a:xfrm>
            <a:off x="628649" y="4827708"/>
            <a:ext cx="1687143" cy="1200329"/>
          </a:xfrm>
          <a:prstGeom prst="rect">
            <a:avLst/>
          </a:prstGeom>
          <a:noFill/>
        </p:spPr>
        <p:txBody>
          <a:bodyPr wrap="square" rtlCol="0">
            <a:spAutoFit/>
          </a:bodyPr>
          <a:lstStyle/>
          <a:p>
            <a:r>
              <a:rPr lang="en-US"/>
              <a:t>Doesn’t provide a starting point or  enough direction</a:t>
            </a:r>
          </a:p>
        </p:txBody>
      </p:sp>
      <p:sp>
        <p:nvSpPr>
          <p:cNvPr id="13" name="TextBox 12"/>
          <p:cNvSpPr txBox="1"/>
          <p:nvPr/>
        </p:nvSpPr>
        <p:spPr>
          <a:xfrm>
            <a:off x="3443335" y="4873362"/>
            <a:ext cx="1654627" cy="923330"/>
          </a:xfrm>
          <a:prstGeom prst="rect">
            <a:avLst/>
          </a:prstGeom>
          <a:noFill/>
        </p:spPr>
        <p:txBody>
          <a:bodyPr wrap="square" rtlCol="0">
            <a:spAutoFit/>
          </a:bodyPr>
          <a:lstStyle/>
          <a:p>
            <a:r>
              <a:rPr lang="en-US"/>
              <a:t>The solution is already implied by the question</a:t>
            </a:r>
          </a:p>
        </p:txBody>
      </p:sp>
      <p:sp>
        <p:nvSpPr>
          <p:cNvPr id="14" name="TextBox 13"/>
          <p:cNvSpPr txBox="1"/>
          <p:nvPr/>
        </p:nvSpPr>
        <p:spPr>
          <a:xfrm>
            <a:off x="6424114" y="4827708"/>
            <a:ext cx="1512949" cy="1200329"/>
          </a:xfrm>
          <a:prstGeom prst="rect">
            <a:avLst/>
          </a:prstGeom>
          <a:noFill/>
        </p:spPr>
        <p:txBody>
          <a:bodyPr wrap="square" rtlCol="0">
            <a:spAutoFit/>
          </a:bodyPr>
          <a:lstStyle/>
          <a:p>
            <a:r>
              <a:rPr lang="en-US"/>
              <a:t>Allows for brainstorming multiple solutions</a:t>
            </a:r>
          </a:p>
        </p:txBody>
      </p:sp>
    </p:spTree>
    <p:extLst>
      <p:ext uri="{BB962C8B-B14F-4D97-AF65-F5344CB8AC3E}">
        <p14:creationId xmlns:p14="http://schemas.microsoft.com/office/powerpoint/2010/main" val="729056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Activity Time!</a:t>
            </a:r>
          </a:p>
        </p:txBody>
      </p:sp>
      <p:sp>
        <p:nvSpPr>
          <p:cNvPr id="4" name="Rectangle 3"/>
          <p:cNvSpPr/>
          <p:nvPr/>
        </p:nvSpPr>
        <p:spPr>
          <a:xfrm rot="985713">
            <a:off x="3350708" y="1781261"/>
            <a:ext cx="3105414" cy="4088007"/>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rot="985713">
            <a:off x="3594706" y="2154878"/>
            <a:ext cx="2873460" cy="3350225"/>
          </a:xfrm>
        </p:spPr>
        <p:txBody>
          <a:bodyPr/>
          <a:lstStyle/>
          <a:p>
            <a:pPr marL="0" indent="0">
              <a:buNone/>
            </a:pPr>
            <a:r>
              <a:rPr lang="en-US" sz="6600" b="1" dirty="0">
                <a:solidFill>
                  <a:schemeClr val="bg1"/>
                </a:solidFill>
              </a:rPr>
              <a:t>Cards Against HMW</a:t>
            </a:r>
          </a:p>
        </p:txBody>
      </p:sp>
    </p:spTree>
    <p:extLst>
      <p:ext uri="{BB962C8B-B14F-4D97-AF65-F5344CB8AC3E}">
        <p14:creationId xmlns:p14="http://schemas.microsoft.com/office/powerpoint/2010/main" val="3408866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Before we start…</a:t>
            </a:r>
          </a:p>
        </p:txBody>
      </p:sp>
      <p:sp>
        <p:nvSpPr>
          <p:cNvPr id="3" name="Content Placeholder 2"/>
          <p:cNvSpPr>
            <a:spLocks noGrp="1"/>
          </p:cNvSpPr>
          <p:nvPr>
            <p:ph idx="1"/>
          </p:nvPr>
        </p:nvSpPr>
        <p:spPr/>
        <p:txBody>
          <a:bodyPr/>
          <a:lstStyle/>
          <a:p>
            <a:r>
              <a:rPr lang="en-US" sz="3200" dirty="0"/>
              <a:t>This is NOT the same game play as Cards Against Humanity.</a:t>
            </a:r>
          </a:p>
          <a:p>
            <a:r>
              <a:rPr lang="en-US" sz="3200" dirty="0"/>
              <a:t>Nobody “wins” the game. (well, we all do…)</a:t>
            </a:r>
          </a:p>
          <a:p>
            <a:r>
              <a:rPr lang="en-US" sz="3200" dirty="0"/>
              <a:t>Brainstorm and collaborate in groups to get practice at creating “How Might We” questions.</a:t>
            </a:r>
          </a:p>
          <a:p>
            <a:r>
              <a:rPr lang="en-US" sz="3200" dirty="0"/>
              <a:t>The cheat sheet has some help but as you get warmed up you’ll get the hang of it.</a:t>
            </a:r>
          </a:p>
          <a:p>
            <a:endParaRPr lang="en-US" sz="3200" dirty="0"/>
          </a:p>
        </p:txBody>
      </p:sp>
    </p:spTree>
    <p:extLst>
      <p:ext uri="{BB962C8B-B14F-4D97-AF65-F5344CB8AC3E}">
        <p14:creationId xmlns:p14="http://schemas.microsoft.com/office/powerpoint/2010/main" val="276306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Custom 2">
      <a:dk1>
        <a:srgbClr val="004B8E"/>
      </a:dk1>
      <a:lt1>
        <a:srgbClr val="FFFFFF"/>
      </a:lt1>
      <a:dk2>
        <a:srgbClr val="272727"/>
      </a:dk2>
      <a:lt2>
        <a:srgbClr val="FFFFFE"/>
      </a:lt2>
      <a:accent1>
        <a:srgbClr val="0092D2"/>
      </a:accent1>
      <a:accent2>
        <a:srgbClr val="40B3DC"/>
      </a:accent2>
      <a:accent3>
        <a:srgbClr val="8DCEE6"/>
      </a:accent3>
      <a:accent4>
        <a:srgbClr val="42A5AC"/>
      </a:accent4>
      <a:accent5>
        <a:srgbClr val="79BEC9"/>
      </a:accent5>
      <a:accent6>
        <a:srgbClr val="75A8B7"/>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marL="0" indent="0">
          <a:defRPr sz="2400" b="0" i="0" dirty="0" smtClean="0">
            <a:solidFill>
              <a:srgbClr val="006BB6"/>
            </a:solidFill>
            <a:latin typeface="Calibri Light"/>
            <a:cs typeface="Calibri Ligh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396040AC772A14993CC0EFB4411AF1C" ma:contentTypeVersion="10" ma:contentTypeDescription="Create a new document." ma:contentTypeScope="" ma:versionID="8be2e71ef80ae6c28b54a425a4321ecf">
  <xsd:schema xmlns:xsd="http://www.w3.org/2001/XMLSchema" xmlns:xs="http://www.w3.org/2001/XMLSchema" xmlns:p="http://schemas.microsoft.com/office/2006/metadata/properties" xmlns:ns2="39c99911-0384-4528-a8c9-f42b101d84ea" xmlns:ns3="c27c657c-3b06-431a-91f9-ee08aa41d3b7" targetNamespace="http://schemas.microsoft.com/office/2006/metadata/properties" ma:root="true" ma:fieldsID="8e32b8fb3fcb539662faf6aa7ab877a2" ns2:_="" ns3:_="">
    <xsd:import namespace="39c99911-0384-4528-a8c9-f42b101d84ea"/>
    <xsd:import namespace="c27c657c-3b06-431a-91f9-ee08aa41d3b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c99911-0384-4528-a8c9-f42b101d84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27c657c-3b06-431a-91f9-ee08aa41d3b7"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C9B3218-BF65-4ECF-8224-723B6F3366C4}">
  <ds:schemaRefs>
    <ds:schemaRef ds:uri="http://schemas.microsoft.com/sharepoint/v3/contenttype/forms"/>
  </ds:schemaRefs>
</ds:datastoreItem>
</file>

<file path=customXml/itemProps2.xml><?xml version="1.0" encoding="utf-8"?>
<ds:datastoreItem xmlns:ds="http://schemas.openxmlformats.org/officeDocument/2006/customXml" ds:itemID="{157123B6-FAD4-42C5-847B-D7D15E94D5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c99911-0384-4528-a8c9-f42b101d84ea"/>
    <ds:schemaRef ds:uri="c27c657c-3b06-431a-91f9-ee08aa41d3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1D7580-DE37-4BD9-A4C3-0428C8B730E6}">
  <ds:schemaRefs>
    <ds:schemaRef ds:uri="http://schemas.microsoft.com/office/2006/metadata/properties"/>
    <ds:schemaRef ds:uri="c27c657c-3b06-431a-91f9-ee08aa41d3b7"/>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39c99911-0384-4528-a8c9-f42b101d84ea"/>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1952</TotalTime>
  <Words>1046</Words>
  <Application>Microsoft Office PowerPoint</Application>
  <PresentationFormat>On-screen Show (4:3)</PresentationFormat>
  <Paragraphs>87</Paragraphs>
  <Slides>14</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Rounded MT Bold</vt:lpstr>
      <vt:lpstr>Calibri</vt:lpstr>
      <vt:lpstr>Calibri Light</vt:lpstr>
      <vt:lpstr>Helvetica</vt:lpstr>
      <vt:lpstr>Lucida Grande</vt:lpstr>
      <vt:lpstr>Roboto   </vt:lpstr>
      <vt:lpstr>Office Theme</vt:lpstr>
      <vt:lpstr>Cards Against  How Might We?</vt:lpstr>
      <vt:lpstr>Challenge:  What skills can we teach that would help shift mindsets and make space for new ideas?</vt:lpstr>
      <vt:lpstr>Hypothesis:  A lot of opportunities get “blocked” before they even get started.</vt:lpstr>
      <vt:lpstr>We often block ourselves.</vt:lpstr>
      <vt:lpstr>How Might We?  is a tool that unblocks our thinking and opens us to possibilities.</vt:lpstr>
      <vt:lpstr>What is a How Might We?</vt:lpstr>
      <vt:lpstr>How Might We Example </vt:lpstr>
      <vt:lpstr>Activity Time!</vt:lpstr>
      <vt:lpstr>Before we start…</vt:lpstr>
      <vt:lpstr>Game set up.</vt:lpstr>
      <vt:lpstr>Game play (choose)</vt:lpstr>
      <vt:lpstr>Game play (collaborate)</vt:lpstr>
      <vt:lpstr>Game play (compare)</vt:lpstr>
      <vt:lpstr>If you’re stuck: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Fox, Beth Z</cp:lastModifiedBy>
  <cp:revision>38</cp:revision>
  <dcterms:created xsi:type="dcterms:W3CDTF">2014-09-09T17:43:36Z</dcterms:created>
  <dcterms:modified xsi:type="dcterms:W3CDTF">2019-10-29T17:21:19Z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0x0101004396040AC772A14993CC0EFB4411AF1C</vt:lpwstr>
  </property>
</Properties>
</file>