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97"/>
    <p:restoredTop sz="96197"/>
  </p:normalViewPr>
  <p:slideViewPr>
    <p:cSldViewPr snapToGrid="0">
      <p:cViewPr varScale="1">
        <p:scale>
          <a:sx n="40" d="100"/>
          <a:sy n="40" d="100"/>
        </p:scale>
        <p:origin x="208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CABA-F9AA-EFF3-F9B2-BB8D9D81E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EEDC-E24B-4E02-7B38-22D7A9907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7126-08A3-2B8A-2561-7EA9AEA2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E152-C395-14C2-7A4F-ACEAEE7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ABD5-F965-824A-9DF9-EAEB0E79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D14D-9307-9D92-3019-B305C988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50111-8E0F-F79C-A485-D187B0D7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D531-C979-0F7F-13B3-965FF0DD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07D1-12E0-633B-9642-BC18F8FA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C524-A5EF-A800-8B8B-CD62318C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CCE0D-6C5F-E044-C760-916B241D8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5CE4D-8C1C-59BD-4017-F88C1600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806F-7E09-500F-DCCC-4704BEF3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490A-79FF-5A58-D754-2EE5F869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E131-4958-C51B-718F-66CACBFF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DBD6-33A1-32C7-54A0-83AFB53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D79F-1850-A2BB-11C9-0184E902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125A-4DBB-0A00-DCE8-749A0EAE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18FB-A0EF-F586-EA5D-DF0930A1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7226-DD5E-E67F-033D-DE7699EE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174B-DE70-8593-80C1-3C2663BC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110B-678B-9AA3-8D44-3E33C0B5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D9E4-4575-E1BF-0C54-D12EEE38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6F18-0ED4-1F19-2ACA-B1717457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9D39-484A-60F9-B5FC-497EAF1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BD2B-A857-FE51-875A-615034AB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0E82-A319-D2C3-728A-6725CBB5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3D80A-E61C-3387-64E1-5584A3384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42FB-DFE9-ACCD-237B-5C65BFBD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B9E4-3EAA-861C-33DA-E9178995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AC28-F8C4-AB82-4C6D-1C007A87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C8E2-A89A-8F2E-D8E9-326000B1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F2C5F-0586-34F9-627A-3B4A65BE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875A-6742-FE8C-0B1A-6BD9E955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9E0A8-6259-C860-8367-7D5E7E6B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9436A-2C10-CF66-A6A5-E08EBD7F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AC6E9-9668-F2C3-5B70-571F1750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480D4-1510-001A-B420-1131CEFF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355DA-05BD-1BED-DD8E-539E74F1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A0DA-B3E3-7BE5-A643-71EC462D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4A1FF-0DDC-4E9D-5E0C-9868EE1D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4C373-58C9-7A91-A2BF-8E41B89A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7D700-AAF7-CEA2-AC8B-567937B5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7DA41-8B87-614E-FDE6-22D0DFD5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C4A19-7585-E5F1-740D-93381AE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C1592-FE1C-46F3-F0B2-AF204DC4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76B6-A0E1-9252-0D34-9361E468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F158-A1FC-D5A3-170F-DA75B3D9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4E29-79E6-8260-D0FD-7C33E6BAA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40AC7-4DF5-3EA1-99B6-512A96A2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D3710-751A-B0AE-7C14-63E06D0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2E3F-DAFD-7439-96DF-F960A50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9B5-BC1C-1BB3-E041-06EDD98D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8D852-ED63-D630-5996-44F102963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8096C-C0AC-077C-0CAD-EC3DD885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8326-C154-43F9-F6CF-88D6D57B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16C7D-B7BA-6A53-ABB2-7B59CE39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F576-52C1-77D0-985C-4A57BD88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32497-BEC1-5361-648F-F8D5453D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0BD7-1E2B-9ACD-DE00-B01EAC2B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90D0-0F39-A8E5-30AD-887CCA989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E171-0477-3445-9044-857294BC411D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D3AC-845C-2006-1A5A-4E9C6BA5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A318-D0F7-663E-043E-4D2E22306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6AA4-BBE5-5F4F-97D8-574C01006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2655-20A0-833E-77B3-935489A9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EE6E14E-FA6F-5B21-AF9F-3B9557F9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655" y="0"/>
            <a:ext cx="12341309" cy="6706998"/>
          </a:xfrm>
        </p:spPr>
      </p:pic>
    </p:spTree>
    <p:extLst>
      <p:ext uri="{BB962C8B-B14F-4D97-AF65-F5344CB8AC3E}">
        <p14:creationId xmlns:p14="http://schemas.microsoft.com/office/powerpoint/2010/main" val="2935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C9A8-7742-6BE2-8EC3-F2E3828F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CFC27E-AF39-578A-D553-AE2CB9F27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115"/>
            <a:ext cx="12192000" cy="6925443"/>
          </a:xfrm>
        </p:spPr>
      </p:pic>
    </p:spTree>
    <p:extLst>
      <p:ext uri="{BB962C8B-B14F-4D97-AF65-F5344CB8AC3E}">
        <p14:creationId xmlns:p14="http://schemas.microsoft.com/office/powerpoint/2010/main" val="24890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1B2-FE44-B12C-683F-82CEAA5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F0EDA8A-B93A-EEB5-12FA-398456BD6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3371"/>
            <a:ext cx="12575926" cy="7030122"/>
          </a:xfrm>
        </p:spPr>
      </p:pic>
    </p:spTree>
    <p:extLst>
      <p:ext uri="{BB962C8B-B14F-4D97-AF65-F5344CB8AC3E}">
        <p14:creationId xmlns:p14="http://schemas.microsoft.com/office/powerpoint/2010/main" val="28767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C2885D-0F35-08AC-1E3F-FD7FF54C2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1500" y="-59734"/>
            <a:ext cx="12615000" cy="6977467"/>
          </a:xfrm>
        </p:spPr>
      </p:pic>
    </p:spTree>
    <p:extLst>
      <p:ext uri="{BB962C8B-B14F-4D97-AF65-F5344CB8AC3E}">
        <p14:creationId xmlns:p14="http://schemas.microsoft.com/office/powerpoint/2010/main" val="21490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4F79-52DB-377B-D77F-D0A77DB9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A7932233-3926-C88B-6330-2030AAF2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6" y="145225"/>
            <a:ext cx="11840087" cy="6567549"/>
          </a:xfrm>
        </p:spPr>
      </p:pic>
    </p:spTree>
    <p:extLst>
      <p:ext uri="{BB962C8B-B14F-4D97-AF65-F5344CB8AC3E}">
        <p14:creationId xmlns:p14="http://schemas.microsoft.com/office/powerpoint/2010/main" val="348864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B7979E50-1AEF-1576-A14D-8A17915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968"/>
            <a:ext cx="12192000" cy="69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Mara</dc:creator>
  <cp:lastModifiedBy>Beth Mara</cp:lastModifiedBy>
  <cp:revision>1</cp:revision>
  <dcterms:created xsi:type="dcterms:W3CDTF">2023-04-02T02:46:37Z</dcterms:created>
  <dcterms:modified xsi:type="dcterms:W3CDTF">2023-04-02T02:54:34Z</dcterms:modified>
</cp:coreProperties>
</file>