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72" r:id="rId4"/>
    <p:sldId id="257" r:id="rId5"/>
    <p:sldId id="276" r:id="rId6"/>
    <p:sldId id="275" r:id="rId7"/>
    <p:sldId id="274" r:id="rId8"/>
    <p:sldId id="258" r:id="rId9"/>
    <p:sldId id="277" r:id="rId10"/>
    <p:sldId id="278" r:id="rId11"/>
    <p:sldId id="271" r:id="rId12"/>
    <p:sldId id="260" r:id="rId13"/>
    <p:sldId id="266" r:id="rId14"/>
    <p:sldId id="268" r:id="rId15"/>
    <p:sldId id="269" r:id="rId16"/>
    <p:sldId id="279" r:id="rId17"/>
    <p:sldId id="265" r:id="rId18"/>
    <p:sldId id="270" r:id="rId19"/>
    <p:sldId id="264" r:id="rId20"/>
    <p:sldId id="261"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92" dt="2023-03-21T09:36:19.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2"/>
    <p:restoredTop sz="90741"/>
  </p:normalViewPr>
  <p:slideViewPr>
    <p:cSldViewPr snapToGrid="0">
      <p:cViewPr varScale="1">
        <p:scale>
          <a:sx n="101" d="100"/>
          <a:sy n="101" d="100"/>
        </p:scale>
        <p:origin x="9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3-21T09:36:48.069" v="2882" actId="12"/>
      <pc:docMkLst>
        <pc:docMk/>
      </pc:docMkLst>
      <pc:sldChg chg="modNotesTx">
        <pc:chgData name="Savagar, Bethan Alice" userId="dc0b6509-dca5-46f6-b355-e03f7348faa9" providerId="ADAL" clId="{9FA17360-167E-9443-9251-DAE6C10F48BB}" dt="2023-03-15T11:39:09.900" v="2241" actId="20577"/>
        <pc:sldMkLst>
          <pc:docMk/>
          <pc:sldMk cId="1782833154" sldId="256"/>
        </pc:sldMkLst>
      </pc:sldChg>
      <pc:sldChg chg="addSp modSp mod modNotesTx">
        <pc:chgData name="Savagar, Bethan Alice" userId="dc0b6509-dca5-46f6-b355-e03f7348faa9" providerId="ADAL" clId="{9FA17360-167E-9443-9251-DAE6C10F48BB}" dt="2023-03-02T16:49:21.669" v="2041" actId="14100"/>
        <pc:sldMkLst>
          <pc:docMk/>
          <pc:sldMk cId="2645235678" sldId="257"/>
        </pc:sldMkLst>
        <pc:spChg chg="add mod">
          <ac:chgData name="Savagar, Bethan Alice" userId="dc0b6509-dca5-46f6-b355-e03f7348faa9" providerId="ADAL" clId="{9FA17360-167E-9443-9251-DAE6C10F48BB}" dt="2023-03-02T16:42:29.261" v="1955" actId="1076"/>
          <ac:spMkLst>
            <pc:docMk/>
            <pc:sldMk cId="2645235678" sldId="257"/>
            <ac:spMk id="3" creationId="{318194F6-BEF6-B507-CF6A-03842E7B66C2}"/>
          </ac:spMkLst>
        </pc:spChg>
        <pc:spChg chg="add mod">
          <ac:chgData name="Savagar, Bethan Alice" userId="dc0b6509-dca5-46f6-b355-e03f7348faa9" providerId="ADAL" clId="{9FA17360-167E-9443-9251-DAE6C10F48BB}" dt="2023-03-02T16:42:29.261" v="1955" actId="1076"/>
          <ac:spMkLst>
            <pc:docMk/>
            <pc:sldMk cId="2645235678" sldId="257"/>
            <ac:spMk id="4" creationId="{2EEE236F-51B7-14E2-D2DA-A31DFF79FA88}"/>
          </ac:spMkLst>
        </pc:spChg>
        <pc:spChg chg="add mod">
          <ac:chgData name="Savagar, Bethan Alice" userId="dc0b6509-dca5-46f6-b355-e03f7348faa9" providerId="ADAL" clId="{9FA17360-167E-9443-9251-DAE6C10F48BB}" dt="2023-03-02T16:42:29.261" v="1955" actId="1076"/>
          <ac:spMkLst>
            <pc:docMk/>
            <pc:sldMk cId="2645235678" sldId="257"/>
            <ac:spMk id="5" creationId="{7922B561-3CE6-00FE-FBC0-CF28A3A5F620}"/>
          </ac:spMkLst>
        </pc:spChg>
        <pc:spChg chg="add mod">
          <ac:chgData name="Savagar, Bethan Alice" userId="dc0b6509-dca5-46f6-b355-e03f7348faa9" providerId="ADAL" clId="{9FA17360-167E-9443-9251-DAE6C10F48BB}" dt="2023-03-02T16:42:29.261" v="1955" actId="1076"/>
          <ac:spMkLst>
            <pc:docMk/>
            <pc:sldMk cId="2645235678" sldId="257"/>
            <ac:spMk id="7" creationId="{741C0332-5A10-E331-03B3-0AD8FED9CF05}"/>
          </ac:spMkLst>
        </pc:spChg>
        <pc:spChg chg="add mod">
          <ac:chgData name="Savagar, Bethan Alice" userId="dc0b6509-dca5-46f6-b355-e03f7348faa9" providerId="ADAL" clId="{9FA17360-167E-9443-9251-DAE6C10F48BB}" dt="2023-03-02T16:42:29.261" v="1955" actId="1076"/>
          <ac:spMkLst>
            <pc:docMk/>
            <pc:sldMk cId="2645235678" sldId="257"/>
            <ac:spMk id="8" creationId="{245B433E-FAB5-65F6-1431-A8A943BA8453}"/>
          </ac:spMkLst>
        </pc:spChg>
        <pc:spChg chg="add mod">
          <ac:chgData name="Savagar, Bethan Alice" userId="dc0b6509-dca5-46f6-b355-e03f7348faa9" providerId="ADAL" clId="{9FA17360-167E-9443-9251-DAE6C10F48BB}" dt="2023-03-02T16:42:29.261" v="1955" actId="1076"/>
          <ac:spMkLst>
            <pc:docMk/>
            <pc:sldMk cId="2645235678" sldId="257"/>
            <ac:spMk id="9" creationId="{F4972910-7043-445A-D8F6-740EF2CC94A2}"/>
          </ac:spMkLst>
        </pc:spChg>
        <pc:graphicFrameChg chg="add mod modGraphic">
          <ac:chgData name="Savagar, Bethan Alice" userId="dc0b6509-dca5-46f6-b355-e03f7348faa9" providerId="ADAL" clId="{9FA17360-167E-9443-9251-DAE6C10F48BB}" dt="2023-03-02T16:49:21.669" v="2041" actId="14100"/>
          <ac:graphicFrameMkLst>
            <pc:docMk/>
            <pc:sldMk cId="2645235678" sldId="257"/>
            <ac:graphicFrameMk id="2" creationId="{BE45730D-5E19-81A6-F1BE-0CD26B902348}"/>
          </ac:graphicFrameMkLst>
        </pc:graphicFrameChg>
        <pc:picChg chg="mod">
          <ac:chgData name="Savagar, Bethan Alice" userId="dc0b6509-dca5-46f6-b355-e03f7348faa9" providerId="ADAL" clId="{9FA17360-167E-9443-9251-DAE6C10F48BB}" dt="2023-03-02T16:42:29.261" v="1955" actId="1076"/>
          <ac:picMkLst>
            <pc:docMk/>
            <pc:sldMk cId="2645235678" sldId="257"/>
            <ac:picMk id="6" creationId="{CAD9EB43-214E-22BA-25E6-ACE39F693DDE}"/>
          </ac:picMkLst>
        </pc:picChg>
      </pc:sldChg>
      <pc:sldChg chg="addSp delSp modSp mod modNotesTx">
        <pc:chgData name="Savagar, Bethan Alice" userId="dc0b6509-dca5-46f6-b355-e03f7348faa9" providerId="ADAL" clId="{9FA17360-167E-9443-9251-DAE6C10F48BB}" dt="2023-03-15T11:58:26.128" v="2294" actId="21"/>
        <pc:sldMkLst>
          <pc:docMk/>
          <pc:sldMk cId="1511765249" sldId="258"/>
        </pc:sldMkLst>
        <pc:spChg chg="mod">
          <ac:chgData name="Savagar, Bethan Alice" userId="dc0b6509-dca5-46f6-b355-e03f7348faa9" providerId="ADAL" clId="{9FA17360-167E-9443-9251-DAE6C10F48BB}" dt="2023-03-15T11:47:34.318" v="2288" actId="1076"/>
          <ac:spMkLst>
            <pc:docMk/>
            <pc:sldMk cId="1511765249" sldId="258"/>
            <ac:spMk id="3" creationId="{A8C90FDC-FC4D-F865-BC11-0C79E2BBD37F}"/>
          </ac:spMkLst>
        </pc:spChg>
        <pc:spChg chg="add mod">
          <ac:chgData name="Savagar, Bethan Alice" userId="dc0b6509-dca5-46f6-b355-e03f7348faa9" providerId="ADAL" clId="{9FA17360-167E-9443-9251-DAE6C10F48BB}" dt="2023-03-02T15:50:40.016" v="1730" actId="113"/>
          <ac:spMkLst>
            <pc:docMk/>
            <pc:sldMk cId="1511765249" sldId="258"/>
            <ac:spMk id="5" creationId="{3BB2320B-749D-5ADA-F07B-6AC3CE568262}"/>
          </ac:spMkLst>
        </pc:spChg>
        <pc:spChg chg="add del mod">
          <ac:chgData name="Savagar, Bethan Alice" userId="dc0b6509-dca5-46f6-b355-e03f7348faa9" providerId="ADAL" clId="{9FA17360-167E-9443-9251-DAE6C10F48BB}" dt="2023-03-15T11:58:26.128" v="2294" actId="21"/>
          <ac:spMkLst>
            <pc:docMk/>
            <pc:sldMk cId="1511765249" sldId="258"/>
            <ac:spMk id="9" creationId="{F3232DF3-F946-5502-6A95-BAC7F3E439E7}"/>
          </ac:spMkLst>
        </pc:spChg>
        <pc:grpChg chg="add mod">
          <ac:chgData name="Savagar, Bethan Alice" userId="dc0b6509-dca5-46f6-b355-e03f7348faa9" providerId="ADAL" clId="{9FA17360-167E-9443-9251-DAE6C10F48BB}" dt="2023-03-15T11:46:58.966" v="2254" actId="1076"/>
          <ac:grpSpMkLst>
            <pc:docMk/>
            <pc:sldMk cId="1511765249" sldId="258"/>
            <ac:grpSpMk id="7" creationId="{3EC226F9-5915-202A-D292-B93E3AE594A1}"/>
          </ac:grpSpMkLst>
        </pc:grpChg>
        <pc:picChg chg="add del mod">
          <ac:chgData name="Savagar, Bethan Alice" userId="dc0b6509-dca5-46f6-b355-e03f7348faa9" providerId="ADAL" clId="{9FA17360-167E-9443-9251-DAE6C10F48BB}" dt="2023-03-15T11:58:26.128" v="2294" actId="21"/>
          <ac:picMkLst>
            <pc:docMk/>
            <pc:sldMk cId="1511765249" sldId="258"/>
            <ac:picMk id="2" creationId="{4D5661ED-80C5-08A3-8500-3C3E7C1E2B0D}"/>
          </ac:picMkLst>
        </pc:picChg>
        <pc:picChg chg="del">
          <ac:chgData name="Savagar, Bethan Alice" userId="dc0b6509-dca5-46f6-b355-e03f7348faa9" providerId="ADAL" clId="{9FA17360-167E-9443-9251-DAE6C10F48BB}" dt="2023-03-02T15:34:53.516" v="874" actId="478"/>
          <ac:picMkLst>
            <pc:docMk/>
            <pc:sldMk cId="1511765249" sldId="258"/>
            <ac:picMk id="2" creationId="{C5E22E35-06DE-5A67-63BD-E409050FB45C}"/>
          </ac:picMkLst>
        </pc:picChg>
        <pc:picChg chg="add mod">
          <ac:chgData name="Savagar, Bethan Alice" userId="dc0b6509-dca5-46f6-b355-e03f7348faa9" providerId="ADAL" clId="{9FA17360-167E-9443-9251-DAE6C10F48BB}" dt="2023-03-15T11:47:08.639" v="2256" actId="1076"/>
          <ac:picMkLst>
            <pc:docMk/>
            <pc:sldMk cId="1511765249" sldId="258"/>
            <ac:picMk id="4" creationId="{179F413F-E5C4-D6D1-3592-9AA09F142890}"/>
          </ac:picMkLst>
        </pc:picChg>
        <pc:picChg chg="add mod">
          <ac:chgData name="Savagar, Bethan Alice" userId="dc0b6509-dca5-46f6-b355-e03f7348faa9" providerId="ADAL" clId="{9FA17360-167E-9443-9251-DAE6C10F48BB}" dt="2023-03-15T11:47:40.137" v="2289" actId="1076"/>
          <ac:picMkLst>
            <pc:docMk/>
            <pc:sldMk cId="1511765249" sldId="258"/>
            <ac:picMk id="6" creationId="{84DB210A-214E-42FB-1F62-1957759D69C3}"/>
          </ac:picMkLst>
        </pc:picChg>
        <pc:picChg chg="add del mod">
          <ac:chgData name="Savagar, Bethan Alice" userId="dc0b6509-dca5-46f6-b355-e03f7348faa9" providerId="ADAL" clId="{9FA17360-167E-9443-9251-DAE6C10F48BB}" dt="2023-03-02T15:51:35.201" v="1736" actId="478"/>
          <ac:picMkLst>
            <pc:docMk/>
            <pc:sldMk cId="1511765249" sldId="258"/>
            <ac:picMk id="7" creationId="{E538AC2A-0A25-D423-81B2-8B8129E99E0B}"/>
          </ac:picMkLst>
        </pc:picChg>
        <pc:picChg chg="add mod">
          <ac:chgData name="Savagar, Bethan Alice" userId="dc0b6509-dca5-46f6-b355-e03f7348faa9" providerId="ADAL" clId="{9FA17360-167E-9443-9251-DAE6C10F48BB}" dt="2023-03-15T11:47:47.052" v="2291" actId="1076"/>
          <ac:picMkLst>
            <pc:docMk/>
            <pc:sldMk cId="1511765249" sldId="258"/>
            <ac:picMk id="8" creationId="{0A6D6C4E-E34D-C7F7-F5EF-5DB63C6B58E4}"/>
          </ac:picMkLst>
        </pc:picChg>
      </pc:sldChg>
      <pc:sldChg chg="addSp modSp new mod ord modClrScheme chgLayout modNotesTx">
        <pc:chgData name="Savagar, Bethan Alice" userId="dc0b6509-dca5-46f6-b355-e03f7348faa9" providerId="ADAL" clId="{9FA17360-167E-9443-9251-DAE6C10F48BB}" dt="2023-03-15T11:39:18.733" v="2243"/>
        <pc:sldMkLst>
          <pc:docMk/>
          <pc:sldMk cId="392625433" sldId="259"/>
        </pc:sldMkLst>
        <pc:spChg chg="add mod">
          <ac:chgData name="Savagar, Bethan Alice" userId="dc0b6509-dca5-46f6-b355-e03f7348faa9" providerId="ADAL" clId="{9FA17360-167E-9443-9251-DAE6C10F48BB}" dt="2023-03-02T14:05:21.457" v="84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3-15T11:39:18.733" v="2243"/>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mod">
        <pc:chgData name="Savagar, Bethan Alice" userId="dc0b6509-dca5-46f6-b355-e03f7348faa9" providerId="ADAL" clId="{9FA17360-167E-9443-9251-DAE6C10F48BB}" dt="2023-02-23T12:37:00.637" v="798" actId="27636"/>
        <pc:sldMkLst>
          <pc:docMk/>
          <pc:sldMk cId="1630299634" sldId="264"/>
        </pc:sldMkLst>
        <pc:spChg chg="mod">
          <ac:chgData name="Savagar, Bethan Alice" userId="dc0b6509-dca5-46f6-b355-e03f7348faa9" providerId="ADAL" clId="{9FA17360-167E-9443-9251-DAE6C10F48BB}" dt="2023-02-23T12:37:00.637" v="798" actId="27636"/>
          <ac:spMkLst>
            <pc:docMk/>
            <pc:sldMk cId="1630299634" sldId="264"/>
            <ac:spMk id="2" creationId="{FEB01D87-E031-88BA-615D-D8CD467239E6}"/>
          </ac:spMkLst>
        </pc:spChg>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3-15T13:36:52.665" v="2800" actId="1392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3-15T13:36:52.665" v="2800" actId="1392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sldChg chg="addSp delSp modSp new mod setBg modClrScheme chgLayout">
        <pc:chgData name="Savagar, Bethan Alice" userId="dc0b6509-dca5-46f6-b355-e03f7348faa9" providerId="ADAL" clId="{9FA17360-167E-9443-9251-DAE6C10F48BB}" dt="2023-03-15T14:36:25.390" v="2802" actId="13926"/>
        <pc:sldMkLst>
          <pc:docMk/>
          <pc:sldMk cId="2301882887" sldId="270"/>
        </pc:sldMkLst>
        <pc:spChg chg="del">
          <ac:chgData name="Savagar, Bethan Alice" userId="dc0b6509-dca5-46f6-b355-e03f7348faa9" providerId="ADAL" clId="{9FA17360-167E-9443-9251-DAE6C10F48BB}" dt="2023-02-23T12:27:04.230" v="765" actId="700"/>
          <ac:spMkLst>
            <pc:docMk/>
            <pc:sldMk cId="2301882887" sldId="270"/>
            <ac:spMk id="2" creationId="{D94A3527-7267-2F34-D77B-B600DFBBD481}"/>
          </ac:spMkLst>
        </pc:spChg>
        <pc:spChg chg="del">
          <ac:chgData name="Savagar, Bethan Alice" userId="dc0b6509-dca5-46f6-b355-e03f7348faa9" providerId="ADAL" clId="{9FA17360-167E-9443-9251-DAE6C10F48BB}" dt="2023-02-23T12:27:04.230" v="765" actId="700"/>
          <ac:spMkLst>
            <pc:docMk/>
            <pc:sldMk cId="2301882887" sldId="270"/>
            <ac:spMk id="3" creationId="{30BBF4AF-EEF8-22CA-D088-75E77095B872}"/>
          </ac:spMkLst>
        </pc:spChg>
        <pc:graphicFrameChg chg="add del mod modGraphic">
          <ac:chgData name="Savagar, Bethan Alice" userId="dc0b6509-dca5-46f6-b355-e03f7348faa9" providerId="ADAL" clId="{9FA17360-167E-9443-9251-DAE6C10F48BB}" dt="2023-02-23T12:27:44.213" v="789"/>
          <ac:graphicFrameMkLst>
            <pc:docMk/>
            <pc:sldMk cId="2301882887" sldId="270"/>
            <ac:graphicFrameMk id="4" creationId="{7FC1D9A6-D3F7-925A-FC16-6B10069C27B9}"/>
          </ac:graphicFrameMkLst>
        </pc:graphicFrameChg>
        <pc:graphicFrameChg chg="add mod modGraphic">
          <ac:chgData name="Savagar, Bethan Alice" userId="dc0b6509-dca5-46f6-b355-e03f7348faa9" providerId="ADAL" clId="{9FA17360-167E-9443-9251-DAE6C10F48BB}" dt="2023-03-15T14:36:25.390" v="2802" actId="13926"/>
          <ac:graphicFrameMkLst>
            <pc:docMk/>
            <pc:sldMk cId="2301882887" sldId="270"/>
            <ac:graphicFrameMk id="5" creationId="{903C94DE-5146-9561-EAF9-DB932403089C}"/>
          </ac:graphicFrameMkLst>
        </pc:graphicFrameChg>
      </pc:sldChg>
      <pc:sldChg chg="add">
        <pc:chgData name="Savagar, Bethan Alice" userId="dc0b6509-dca5-46f6-b355-e03f7348faa9" providerId="ADAL" clId="{9FA17360-167E-9443-9251-DAE6C10F48BB}" dt="2023-03-02T14:05:15.359" v="827"/>
        <pc:sldMkLst>
          <pc:docMk/>
          <pc:sldMk cId="1057101785" sldId="271"/>
        </pc:sldMkLst>
      </pc:sldChg>
      <pc:sldChg chg="addSp delSp modSp new mod modClrScheme chgLayout">
        <pc:chgData name="Savagar, Bethan Alice" userId="dc0b6509-dca5-46f6-b355-e03f7348faa9" providerId="ADAL" clId="{9FA17360-167E-9443-9251-DAE6C10F48BB}" dt="2023-03-02T15:41:48.588" v="1633" actId="20577"/>
        <pc:sldMkLst>
          <pc:docMk/>
          <pc:sldMk cId="3809290271" sldId="272"/>
        </pc:sldMkLst>
        <pc:spChg chg="del mod ord">
          <ac:chgData name="Savagar, Bethan Alice" userId="dc0b6509-dca5-46f6-b355-e03f7348faa9" providerId="ADAL" clId="{9FA17360-167E-9443-9251-DAE6C10F48BB}" dt="2023-03-02T15:36:01.411" v="876" actId="700"/>
          <ac:spMkLst>
            <pc:docMk/>
            <pc:sldMk cId="3809290271" sldId="272"/>
            <ac:spMk id="2" creationId="{B525C496-6846-5951-ACED-6E64F9604411}"/>
          </ac:spMkLst>
        </pc:spChg>
        <pc:spChg chg="del mod ord">
          <ac:chgData name="Savagar, Bethan Alice" userId="dc0b6509-dca5-46f6-b355-e03f7348faa9" providerId="ADAL" clId="{9FA17360-167E-9443-9251-DAE6C10F48BB}" dt="2023-03-02T15:36:01.411" v="876" actId="700"/>
          <ac:spMkLst>
            <pc:docMk/>
            <pc:sldMk cId="3809290271" sldId="272"/>
            <ac:spMk id="3" creationId="{D116F72E-C550-E9BC-46DF-11F08CEA31A6}"/>
          </ac:spMkLst>
        </pc:spChg>
        <pc:spChg chg="add mod ord">
          <ac:chgData name="Savagar, Bethan Alice" userId="dc0b6509-dca5-46f6-b355-e03f7348faa9" providerId="ADAL" clId="{9FA17360-167E-9443-9251-DAE6C10F48BB}" dt="2023-03-02T15:41:48.588" v="1633" actId="20577"/>
          <ac:spMkLst>
            <pc:docMk/>
            <pc:sldMk cId="3809290271" sldId="272"/>
            <ac:spMk id="4" creationId="{D2592FDA-1C11-AA20-1DD3-2CD32E43B4FC}"/>
          </ac:spMkLst>
        </pc:spChg>
        <pc:spChg chg="add del mod ord">
          <ac:chgData name="Savagar, Bethan Alice" userId="dc0b6509-dca5-46f6-b355-e03f7348faa9" providerId="ADAL" clId="{9FA17360-167E-9443-9251-DAE6C10F48BB}" dt="2023-03-02T15:36:08.819" v="889" actId="478"/>
          <ac:spMkLst>
            <pc:docMk/>
            <pc:sldMk cId="3809290271" sldId="272"/>
            <ac:spMk id="5" creationId="{0600F23F-F80B-6234-02A0-32F8F7DC8463}"/>
          </ac:spMkLst>
        </pc:spChg>
        <pc:spChg chg="add mod ord">
          <ac:chgData name="Savagar, Bethan Alice" userId="dc0b6509-dca5-46f6-b355-e03f7348faa9" providerId="ADAL" clId="{9FA17360-167E-9443-9251-DAE6C10F48BB}" dt="2023-03-02T15:39:05.998" v="1574" actId="27636"/>
          <ac:spMkLst>
            <pc:docMk/>
            <pc:sldMk cId="3809290271" sldId="272"/>
            <ac:spMk id="7" creationId="{FAFF5E03-8EDC-CC0D-5676-BD2473C5ED1F}"/>
          </ac:spMkLst>
        </pc:spChg>
        <pc:picChg chg="add del mod">
          <ac:chgData name="Savagar, Bethan Alice" userId="dc0b6509-dca5-46f6-b355-e03f7348faa9" providerId="ADAL" clId="{9FA17360-167E-9443-9251-DAE6C10F48BB}" dt="2023-03-02T15:38:47.718" v="1552" actId="21"/>
          <ac:picMkLst>
            <pc:docMk/>
            <pc:sldMk cId="3809290271" sldId="272"/>
            <ac:picMk id="6" creationId="{5DA55459-8A70-503E-7D2F-2FB62FA92BAE}"/>
          </ac:picMkLst>
        </pc:picChg>
        <pc:picChg chg="add mod">
          <ac:chgData name="Savagar, Bethan Alice" userId="dc0b6509-dca5-46f6-b355-e03f7348faa9" providerId="ADAL" clId="{9FA17360-167E-9443-9251-DAE6C10F48BB}" dt="2023-03-02T15:39:10.516" v="1576" actId="1076"/>
          <ac:picMkLst>
            <pc:docMk/>
            <pc:sldMk cId="3809290271" sldId="272"/>
            <ac:picMk id="8" creationId="{0E503195-AE24-69EA-CB8A-759D5219DA75}"/>
          </ac:picMkLst>
        </pc:picChg>
        <pc:inkChg chg="add">
          <ac:chgData name="Savagar, Bethan Alice" userId="dc0b6509-dca5-46f6-b355-e03f7348faa9" providerId="ADAL" clId="{9FA17360-167E-9443-9251-DAE6C10F48BB}" dt="2023-03-02T15:39:43.508" v="1577" actId="9405"/>
          <ac:inkMkLst>
            <pc:docMk/>
            <pc:sldMk cId="3809290271" sldId="272"/>
            <ac:inkMk id="9" creationId="{F320C83A-A719-116B-C989-CFFA91B18C3E}"/>
          </ac:inkMkLst>
        </pc:inkChg>
        <pc:inkChg chg="add del">
          <ac:chgData name="Savagar, Bethan Alice" userId="dc0b6509-dca5-46f6-b355-e03f7348faa9" providerId="ADAL" clId="{9FA17360-167E-9443-9251-DAE6C10F48BB}" dt="2023-03-02T15:39:46.813" v="1579" actId="9405"/>
          <ac:inkMkLst>
            <pc:docMk/>
            <pc:sldMk cId="3809290271" sldId="272"/>
            <ac:inkMk id="10" creationId="{9988FB91-E3DC-DA40-635D-071494CD3A4D}"/>
          </ac:inkMkLst>
        </pc:inkChg>
        <pc:inkChg chg="add del">
          <ac:chgData name="Savagar, Bethan Alice" userId="dc0b6509-dca5-46f6-b355-e03f7348faa9" providerId="ADAL" clId="{9FA17360-167E-9443-9251-DAE6C10F48BB}" dt="2023-03-02T15:39:50.610" v="1581" actId="9405"/>
          <ac:inkMkLst>
            <pc:docMk/>
            <pc:sldMk cId="3809290271" sldId="272"/>
            <ac:inkMk id="11" creationId="{2B4DE043-0AD8-DAF8-41D7-494CF9841E9A}"/>
          </ac:inkMkLst>
        </pc:inkChg>
        <pc:inkChg chg="add">
          <ac:chgData name="Savagar, Bethan Alice" userId="dc0b6509-dca5-46f6-b355-e03f7348faa9" providerId="ADAL" clId="{9FA17360-167E-9443-9251-DAE6C10F48BB}" dt="2023-03-02T15:39:55.285" v="1582" actId="9405"/>
          <ac:inkMkLst>
            <pc:docMk/>
            <pc:sldMk cId="3809290271" sldId="272"/>
            <ac:inkMk id="12" creationId="{51ABA625-274D-30AB-878F-366FE6A6CF9A}"/>
          </ac:inkMkLst>
        </pc:inkChg>
        <pc:inkChg chg="add">
          <ac:chgData name="Savagar, Bethan Alice" userId="dc0b6509-dca5-46f6-b355-e03f7348faa9" providerId="ADAL" clId="{9FA17360-167E-9443-9251-DAE6C10F48BB}" dt="2023-03-02T15:40:00.211" v="1583" actId="9405"/>
          <ac:inkMkLst>
            <pc:docMk/>
            <pc:sldMk cId="3809290271" sldId="272"/>
            <ac:inkMk id="13" creationId="{D6D0C930-31A2-2855-4826-89B178453597}"/>
          </ac:inkMkLst>
        </pc:inkChg>
        <pc:inkChg chg="add">
          <ac:chgData name="Savagar, Bethan Alice" userId="dc0b6509-dca5-46f6-b355-e03f7348faa9" providerId="ADAL" clId="{9FA17360-167E-9443-9251-DAE6C10F48BB}" dt="2023-03-02T15:40:02.663" v="1584" actId="9405"/>
          <ac:inkMkLst>
            <pc:docMk/>
            <pc:sldMk cId="3809290271" sldId="272"/>
            <ac:inkMk id="14" creationId="{DF171F3F-5456-A1EB-4A7E-0F43EF7E9281}"/>
          </ac:inkMkLst>
        </pc:inkChg>
        <pc:inkChg chg="add">
          <ac:chgData name="Savagar, Bethan Alice" userId="dc0b6509-dca5-46f6-b355-e03f7348faa9" providerId="ADAL" clId="{9FA17360-167E-9443-9251-DAE6C10F48BB}" dt="2023-03-02T15:40:07.934" v="1585" actId="9405"/>
          <ac:inkMkLst>
            <pc:docMk/>
            <pc:sldMk cId="3809290271" sldId="272"/>
            <ac:inkMk id="15" creationId="{D3980FBB-7001-F22C-8A99-EC0987B557C6}"/>
          </ac:inkMkLst>
        </pc:inkChg>
        <pc:inkChg chg="add">
          <ac:chgData name="Savagar, Bethan Alice" userId="dc0b6509-dca5-46f6-b355-e03f7348faa9" providerId="ADAL" clId="{9FA17360-167E-9443-9251-DAE6C10F48BB}" dt="2023-03-02T15:40:14.664" v="1586" actId="9405"/>
          <ac:inkMkLst>
            <pc:docMk/>
            <pc:sldMk cId="3809290271" sldId="272"/>
            <ac:inkMk id="16" creationId="{964F9334-19D4-11D8-3440-7E040B0283A8}"/>
          </ac:inkMkLst>
        </pc:inkChg>
        <pc:inkChg chg="add">
          <ac:chgData name="Savagar, Bethan Alice" userId="dc0b6509-dca5-46f6-b355-e03f7348faa9" providerId="ADAL" clId="{9FA17360-167E-9443-9251-DAE6C10F48BB}" dt="2023-03-02T15:40:23.462" v="1587" actId="9405"/>
          <ac:inkMkLst>
            <pc:docMk/>
            <pc:sldMk cId="3809290271" sldId="272"/>
            <ac:inkMk id="17" creationId="{F597727E-2983-E4AF-2F22-04A6F613D61D}"/>
          </ac:inkMkLst>
        </pc:inkChg>
        <pc:inkChg chg="add">
          <ac:chgData name="Savagar, Bethan Alice" userId="dc0b6509-dca5-46f6-b355-e03f7348faa9" providerId="ADAL" clId="{9FA17360-167E-9443-9251-DAE6C10F48BB}" dt="2023-03-02T15:40:25.941" v="1588" actId="9405"/>
          <ac:inkMkLst>
            <pc:docMk/>
            <pc:sldMk cId="3809290271" sldId="272"/>
            <ac:inkMk id="18" creationId="{E3F74103-03EF-9EB2-564B-6E669F429BC9}"/>
          </ac:inkMkLst>
        </pc:inkChg>
        <pc:inkChg chg="add">
          <ac:chgData name="Savagar, Bethan Alice" userId="dc0b6509-dca5-46f6-b355-e03f7348faa9" providerId="ADAL" clId="{9FA17360-167E-9443-9251-DAE6C10F48BB}" dt="2023-03-02T15:40:31.109" v="1589" actId="9405"/>
          <ac:inkMkLst>
            <pc:docMk/>
            <pc:sldMk cId="3809290271" sldId="272"/>
            <ac:inkMk id="19" creationId="{9E2F16A0-BAC7-8B6B-E31A-A8BA2A4020AB}"/>
          </ac:inkMkLst>
        </pc:inkChg>
        <pc:inkChg chg="add">
          <ac:chgData name="Savagar, Bethan Alice" userId="dc0b6509-dca5-46f6-b355-e03f7348faa9" providerId="ADAL" clId="{9FA17360-167E-9443-9251-DAE6C10F48BB}" dt="2023-03-02T15:40:35.427" v="1590" actId="9405"/>
          <ac:inkMkLst>
            <pc:docMk/>
            <pc:sldMk cId="3809290271" sldId="272"/>
            <ac:inkMk id="20" creationId="{7EFF0334-14C0-B71F-7EA0-E9B37F6A37F2}"/>
          </ac:inkMkLst>
        </pc:inkChg>
        <pc:inkChg chg="add">
          <ac:chgData name="Savagar, Bethan Alice" userId="dc0b6509-dca5-46f6-b355-e03f7348faa9" providerId="ADAL" clId="{9FA17360-167E-9443-9251-DAE6C10F48BB}" dt="2023-03-02T15:40:37.919" v="1591" actId="9405"/>
          <ac:inkMkLst>
            <pc:docMk/>
            <pc:sldMk cId="3809290271" sldId="272"/>
            <ac:inkMk id="21" creationId="{29C740F2-FD4A-3CA7-890E-0343426F15D7}"/>
          </ac:inkMkLst>
        </pc:inkChg>
        <pc:inkChg chg="add">
          <ac:chgData name="Savagar, Bethan Alice" userId="dc0b6509-dca5-46f6-b355-e03f7348faa9" providerId="ADAL" clId="{9FA17360-167E-9443-9251-DAE6C10F48BB}" dt="2023-03-02T15:40:40.574" v="1592" actId="9405"/>
          <ac:inkMkLst>
            <pc:docMk/>
            <pc:sldMk cId="3809290271" sldId="272"/>
            <ac:inkMk id="22" creationId="{C4E9F182-AB7E-9450-E167-41BC9A5A1BC3}"/>
          </ac:inkMkLst>
        </pc:inkChg>
        <pc:inkChg chg="add del">
          <ac:chgData name="Savagar, Bethan Alice" userId="dc0b6509-dca5-46f6-b355-e03f7348faa9" providerId="ADAL" clId="{9FA17360-167E-9443-9251-DAE6C10F48BB}" dt="2023-03-02T15:41:37.495" v="1594" actId="9405"/>
          <ac:inkMkLst>
            <pc:docMk/>
            <pc:sldMk cId="3809290271" sldId="272"/>
            <ac:inkMk id="23" creationId="{BBB27ED8-293F-44BE-012B-8C944C380E6F}"/>
          </ac:inkMkLst>
        </pc:inkChg>
      </pc:sldChg>
      <pc:sldChg chg="modSp new del mod">
        <pc:chgData name="Savagar, Bethan Alice" userId="dc0b6509-dca5-46f6-b355-e03f7348faa9" providerId="ADAL" clId="{9FA17360-167E-9443-9251-DAE6C10F48BB}" dt="2023-03-02T21:40:13.691" v="2042" actId="2696"/>
        <pc:sldMkLst>
          <pc:docMk/>
          <pc:sldMk cId="3593166571" sldId="273"/>
        </pc:sldMkLst>
        <pc:spChg chg="mod">
          <ac:chgData name="Savagar, Bethan Alice" userId="dc0b6509-dca5-46f6-b355-e03f7348faa9" providerId="ADAL" clId="{9FA17360-167E-9443-9251-DAE6C10F48BB}" dt="2023-03-02T15:42:01.850" v="1662" actId="20577"/>
          <ac:spMkLst>
            <pc:docMk/>
            <pc:sldMk cId="3593166571" sldId="273"/>
            <ac:spMk id="2" creationId="{3C0C5055-7900-0A67-B32E-ED9F21C7A39B}"/>
          </ac:spMkLst>
        </pc:spChg>
      </pc:sldChg>
      <pc:sldChg chg="addSp modSp new mod">
        <pc:chgData name="Savagar, Bethan Alice" userId="dc0b6509-dca5-46f6-b355-e03f7348faa9" providerId="ADAL" clId="{9FA17360-167E-9443-9251-DAE6C10F48BB}" dt="2023-03-02T16:33:37.523" v="1792" actId="14734"/>
        <pc:sldMkLst>
          <pc:docMk/>
          <pc:sldMk cId="3476979857" sldId="274"/>
        </pc:sldMkLst>
        <pc:spChg chg="add mod">
          <ac:chgData name="Savagar, Bethan Alice" userId="dc0b6509-dca5-46f6-b355-e03f7348faa9" providerId="ADAL" clId="{9FA17360-167E-9443-9251-DAE6C10F48BB}" dt="2023-03-02T16:23:57.364" v="1752" actId="1076"/>
          <ac:spMkLst>
            <pc:docMk/>
            <pc:sldMk cId="3476979857" sldId="274"/>
            <ac:spMk id="4" creationId="{31B48811-040F-FC6B-73FA-0A3527C53419}"/>
          </ac:spMkLst>
        </pc:spChg>
        <pc:spChg chg="add mod">
          <ac:chgData name="Savagar, Bethan Alice" userId="dc0b6509-dca5-46f6-b355-e03f7348faa9" providerId="ADAL" clId="{9FA17360-167E-9443-9251-DAE6C10F48BB}" dt="2023-03-02T16:23:48.549" v="1750" actId="1076"/>
          <ac:spMkLst>
            <pc:docMk/>
            <pc:sldMk cId="3476979857" sldId="274"/>
            <ac:spMk id="7" creationId="{680CA60E-0C7B-9C5A-5F6E-8C89522B2A83}"/>
          </ac:spMkLst>
        </pc:spChg>
        <pc:graphicFrameChg chg="add mod modGraphic">
          <ac:chgData name="Savagar, Bethan Alice" userId="dc0b6509-dca5-46f6-b355-e03f7348faa9" providerId="ADAL" clId="{9FA17360-167E-9443-9251-DAE6C10F48BB}" dt="2023-03-02T16:33:37.523" v="1792" actId="14734"/>
          <ac:graphicFrameMkLst>
            <pc:docMk/>
            <pc:sldMk cId="3476979857" sldId="274"/>
            <ac:graphicFrameMk id="8" creationId="{56A1ABB3-B5E7-B6CA-6050-1AF44E9A4159}"/>
          </ac:graphicFrameMkLst>
        </pc:graphicFrameChg>
        <pc:picChg chg="add mod">
          <ac:chgData name="Savagar, Bethan Alice" userId="dc0b6509-dca5-46f6-b355-e03f7348faa9" providerId="ADAL" clId="{9FA17360-167E-9443-9251-DAE6C10F48BB}" dt="2023-03-02T16:23:53.523" v="1751" actId="14100"/>
          <ac:picMkLst>
            <pc:docMk/>
            <pc:sldMk cId="3476979857" sldId="274"/>
            <ac:picMk id="2" creationId="{036EC61E-BB0C-C231-6029-AE7BBFB4AC62}"/>
          </ac:picMkLst>
        </pc:picChg>
        <pc:picChg chg="add mod">
          <ac:chgData name="Savagar, Bethan Alice" userId="dc0b6509-dca5-46f6-b355-e03f7348faa9" providerId="ADAL" clId="{9FA17360-167E-9443-9251-DAE6C10F48BB}" dt="2023-03-02T16:23:23.065" v="1748" actId="1076"/>
          <ac:picMkLst>
            <pc:docMk/>
            <pc:sldMk cId="3476979857" sldId="274"/>
            <ac:picMk id="5" creationId="{96C841E6-FE54-63EF-F8F9-64AF8965C975}"/>
          </ac:picMkLst>
        </pc:picChg>
      </pc:sldChg>
      <pc:sldChg chg="addSp delSp modSp add mod">
        <pc:chgData name="Savagar, Bethan Alice" userId="dc0b6509-dca5-46f6-b355-e03f7348faa9" providerId="ADAL" clId="{9FA17360-167E-9443-9251-DAE6C10F48BB}" dt="2023-03-21T09:36:48.069" v="2882" actId="12"/>
        <pc:sldMkLst>
          <pc:docMk/>
          <pc:sldMk cId="3851111758" sldId="275"/>
        </pc:sldMkLst>
        <pc:spChg chg="del">
          <ac:chgData name="Savagar, Bethan Alice" userId="dc0b6509-dca5-46f6-b355-e03f7348faa9" providerId="ADAL" clId="{9FA17360-167E-9443-9251-DAE6C10F48BB}" dt="2023-03-02T21:40:26.800" v="2045" actId="478"/>
          <ac:spMkLst>
            <pc:docMk/>
            <pc:sldMk cId="3851111758" sldId="275"/>
            <ac:spMk id="3" creationId="{318194F6-BEF6-B507-CF6A-03842E7B66C2}"/>
          </ac:spMkLst>
        </pc:spChg>
        <pc:spChg chg="del">
          <ac:chgData name="Savagar, Bethan Alice" userId="dc0b6509-dca5-46f6-b355-e03f7348faa9" providerId="ADAL" clId="{9FA17360-167E-9443-9251-DAE6C10F48BB}" dt="2023-03-02T21:40:26.800" v="2045" actId="478"/>
          <ac:spMkLst>
            <pc:docMk/>
            <pc:sldMk cId="3851111758" sldId="275"/>
            <ac:spMk id="4" creationId="{2EEE236F-51B7-14E2-D2DA-A31DFF79FA88}"/>
          </ac:spMkLst>
        </pc:spChg>
        <pc:spChg chg="del">
          <ac:chgData name="Savagar, Bethan Alice" userId="dc0b6509-dca5-46f6-b355-e03f7348faa9" providerId="ADAL" clId="{9FA17360-167E-9443-9251-DAE6C10F48BB}" dt="2023-03-02T21:40:26.800" v="2045" actId="478"/>
          <ac:spMkLst>
            <pc:docMk/>
            <pc:sldMk cId="3851111758" sldId="275"/>
            <ac:spMk id="5" creationId="{7922B561-3CE6-00FE-FBC0-CF28A3A5F620}"/>
          </ac:spMkLst>
        </pc:spChg>
        <pc:spChg chg="del">
          <ac:chgData name="Savagar, Bethan Alice" userId="dc0b6509-dca5-46f6-b355-e03f7348faa9" providerId="ADAL" clId="{9FA17360-167E-9443-9251-DAE6C10F48BB}" dt="2023-03-02T21:40:26.800" v="2045" actId="478"/>
          <ac:spMkLst>
            <pc:docMk/>
            <pc:sldMk cId="3851111758" sldId="275"/>
            <ac:spMk id="7" creationId="{741C0332-5A10-E331-03B3-0AD8FED9CF05}"/>
          </ac:spMkLst>
        </pc:spChg>
        <pc:spChg chg="del">
          <ac:chgData name="Savagar, Bethan Alice" userId="dc0b6509-dca5-46f6-b355-e03f7348faa9" providerId="ADAL" clId="{9FA17360-167E-9443-9251-DAE6C10F48BB}" dt="2023-03-02T21:40:26.800" v="2045" actId="478"/>
          <ac:spMkLst>
            <pc:docMk/>
            <pc:sldMk cId="3851111758" sldId="275"/>
            <ac:spMk id="8" creationId="{245B433E-FAB5-65F6-1431-A8A943BA8453}"/>
          </ac:spMkLst>
        </pc:spChg>
        <pc:spChg chg="del">
          <ac:chgData name="Savagar, Bethan Alice" userId="dc0b6509-dca5-46f6-b355-e03f7348faa9" providerId="ADAL" clId="{9FA17360-167E-9443-9251-DAE6C10F48BB}" dt="2023-03-02T21:40:26.800" v="2045" actId="478"/>
          <ac:spMkLst>
            <pc:docMk/>
            <pc:sldMk cId="3851111758" sldId="275"/>
            <ac:spMk id="9" creationId="{F4972910-7043-445A-D8F6-740EF2CC94A2}"/>
          </ac:spMkLst>
        </pc:spChg>
        <pc:spChg chg="add mod">
          <ac:chgData name="Savagar, Bethan Alice" userId="dc0b6509-dca5-46f6-b355-e03f7348faa9" providerId="ADAL" clId="{9FA17360-167E-9443-9251-DAE6C10F48BB}" dt="2023-03-02T21:40:50.958" v="2065" actId="1076"/>
          <ac:spMkLst>
            <pc:docMk/>
            <pc:sldMk cId="3851111758" sldId="275"/>
            <ac:spMk id="10" creationId="{3FE5550D-FF2F-E23E-B0B8-1DB1C4CBC63B}"/>
          </ac:spMkLst>
        </pc:spChg>
        <pc:spChg chg="add mod">
          <ac:chgData name="Savagar, Bethan Alice" userId="dc0b6509-dca5-46f6-b355-e03f7348faa9" providerId="ADAL" clId="{9FA17360-167E-9443-9251-DAE6C10F48BB}" dt="2023-03-02T22:11:21.548" v="2199" actId="113"/>
          <ac:spMkLst>
            <pc:docMk/>
            <pc:sldMk cId="3851111758" sldId="275"/>
            <ac:spMk id="12" creationId="{58CD0C4D-21E1-0D8E-3D89-DB337FA4644C}"/>
          </ac:spMkLst>
        </pc:spChg>
        <pc:spChg chg="add mod">
          <ac:chgData name="Savagar, Bethan Alice" userId="dc0b6509-dca5-46f6-b355-e03f7348faa9" providerId="ADAL" clId="{9FA17360-167E-9443-9251-DAE6C10F48BB}" dt="2023-03-21T09:36:48.069" v="2882" actId="12"/>
          <ac:spMkLst>
            <pc:docMk/>
            <pc:sldMk cId="3851111758" sldId="275"/>
            <ac:spMk id="29" creationId="{82B6DDBE-CD04-8FE9-F673-4FD5C37B5DBE}"/>
          </ac:spMkLst>
        </pc:spChg>
        <pc:graphicFrameChg chg="mod modGraphic">
          <ac:chgData name="Savagar, Bethan Alice" userId="dc0b6509-dca5-46f6-b355-e03f7348faa9" providerId="ADAL" clId="{9FA17360-167E-9443-9251-DAE6C10F48BB}" dt="2023-03-02T22:04:05.866" v="2069" actId="14100"/>
          <ac:graphicFrameMkLst>
            <pc:docMk/>
            <pc:sldMk cId="3851111758" sldId="275"/>
            <ac:graphicFrameMk id="2" creationId="{BE45730D-5E19-81A6-F1BE-0CD26B902348}"/>
          </ac:graphicFrameMkLst>
        </pc:graphicFrameChg>
        <pc:picChg chg="del">
          <ac:chgData name="Savagar, Bethan Alice" userId="dc0b6509-dca5-46f6-b355-e03f7348faa9" providerId="ADAL" clId="{9FA17360-167E-9443-9251-DAE6C10F48BB}" dt="2023-03-02T21:40:23.917" v="2044" actId="478"/>
          <ac:picMkLst>
            <pc:docMk/>
            <pc:sldMk cId="3851111758" sldId="275"/>
            <ac:picMk id="6" creationId="{CAD9EB43-214E-22BA-25E6-ACE39F693DDE}"/>
          </ac:picMkLst>
        </pc:picChg>
        <pc:picChg chg="add mod">
          <ac:chgData name="Savagar, Bethan Alice" userId="dc0b6509-dca5-46f6-b355-e03f7348faa9" providerId="ADAL" clId="{9FA17360-167E-9443-9251-DAE6C10F48BB}" dt="2023-03-02T22:04:02.271" v="2068" actId="1076"/>
          <ac:picMkLst>
            <pc:docMk/>
            <pc:sldMk cId="3851111758" sldId="275"/>
            <ac:picMk id="11" creationId="{E80F9512-D09D-A71C-2CBB-204F2A4209AC}"/>
          </ac:picMkLst>
        </pc:picChg>
        <pc:inkChg chg="add">
          <ac:chgData name="Savagar, Bethan Alice" userId="dc0b6509-dca5-46f6-b355-e03f7348faa9" providerId="ADAL" clId="{9FA17360-167E-9443-9251-DAE6C10F48BB}" dt="2023-03-21T09:32:18.611" v="2803" actId="9405"/>
          <ac:inkMkLst>
            <pc:docMk/>
            <pc:sldMk cId="3851111758" sldId="275"/>
            <ac:inkMk id="3" creationId="{3A62F60B-95B8-195F-77C8-5A81820687E2}"/>
          </ac:inkMkLst>
        </pc:inkChg>
        <pc:inkChg chg="add">
          <ac:chgData name="Savagar, Bethan Alice" userId="dc0b6509-dca5-46f6-b355-e03f7348faa9" providerId="ADAL" clId="{9FA17360-167E-9443-9251-DAE6C10F48BB}" dt="2023-03-21T09:32:39.115" v="2804" actId="9405"/>
          <ac:inkMkLst>
            <pc:docMk/>
            <pc:sldMk cId="3851111758" sldId="275"/>
            <ac:inkMk id="4" creationId="{647173D6-18BB-7511-F7E8-5150D465B4B6}"/>
          </ac:inkMkLst>
        </pc:inkChg>
        <pc:inkChg chg="add">
          <ac:chgData name="Savagar, Bethan Alice" userId="dc0b6509-dca5-46f6-b355-e03f7348faa9" providerId="ADAL" clId="{9FA17360-167E-9443-9251-DAE6C10F48BB}" dt="2023-03-21T09:32:43.501" v="2805" actId="9405"/>
          <ac:inkMkLst>
            <pc:docMk/>
            <pc:sldMk cId="3851111758" sldId="275"/>
            <ac:inkMk id="5" creationId="{84DD1777-52F5-ED74-31B0-E4CBA6912C78}"/>
          </ac:inkMkLst>
        </pc:inkChg>
        <pc:inkChg chg="add">
          <ac:chgData name="Savagar, Bethan Alice" userId="dc0b6509-dca5-46f6-b355-e03f7348faa9" providerId="ADAL" clId="{9FA17360-167E-9443-9251-DAE6C10F48BB}" dt="2023-03-21T09:32:45.691" v="2806" actId="9405"/>
          <ac:inkMkLst>
            <pc:docMk/>
            <pc:sldMk cId="3851111758" sldId="275"/>
            <ac:inkMk id="6" creationId="{87ED54F3-D15C-AF14-D895-BE321A4320FF}"/>
          </ac:inkMkLst>
        </pc:inkChg>
        <pc:inkChg chg="add del">
          <ac:chgData name="Savagar, Bethan Alice" userId="dc0b6509-dca5-46f6-b355-e03f7348faa9" providerId="ADAL" clId="{9FA17360-167E-9443-9251-DAE6C10F48BB}" dt="2023-03-21T09:32:49.345" v="2808" actId="9405"/>
          <ac:inkMkLst>
            <pc:docMk/>
            <pc:sldMk cId="3851111758" sldId="275"/>
            <ac:inkMk id="7" creationId="{ECB8919C-3B28-C78C-9F7B-CC106D77A677}"/>
          </ac:inkMkLst>
        </pc:inkChg>
        <pc:inkChg chg="add">
          <ac:chgData name="Savagar, Bethan Alice" userId="dc0b6509-dca5-46f6-b355-e03f7348faa9" providerId="ADAL" clId="{9FA17360-167E-9443-9251-DAE6C10F48BB}" dt="2023-03-21T09:32:54.540" v="2809" actId="9405"/>
          <ac:inkMkLst>
            <pc:docMk/>
            <pc:sldMk cId="3851111758" sldId="275"/>
            <ac:inkMk id="8" creationId="{362E961F-9209-665D-9D65-B787D6B2E6E8}"/>
          </ac:inkMkLst>
        </pc:inkChg>
        <pc:inkChg chg="add del">
          <ac:chgData name="Savagar, Bethan Alice" userId="dc0b6509-dca5-46f6-b355-e03f7348faa9" providerId="ADAL" clId="{9FA17360-167E-9443-9251-DAE6C10F48BB}" dt="2023-03-21T09:33:40.475" v="2829" actId="9405"/>
          <ac:inkMkLst>
            <pc:docMk/>
            <pc:sldMk cId="3851111758" sldId="275"/>
            <ac:inkMk id="9" creationId="{7175D96A-0DCE-31B7-C71D-2E399D325592}"/>
          </ac:inkMkLst>
        </pc:inkChg>
        <pc:inkChg chg="add del">
          <ac:chgData name="Savagar, Bethan Alice" userId="dc0b6509-dca5-46f6-b355-e03f7348faa9" providerId="ADAL" clId="{9FA17360-167E-9443-9251-DAE6C10F48BB}" dt="2023-03-21T09:33:39.922" v="2828" actId="9405"/>
          <ac:inkMkLst>
            <pc:docMk/>
            <pc:sldMk cId="3851111758" sldId="275"/>
            <ac:inkMk id="13" creationId="{C9DB59C0-6477-09A5-2870-0B0311FC2756}"/>
          </ac:inkMkLst>
        </pc:inkChg>
        <pc:inkChg chg="add del">
          <ac:chgData name="Savagar, Bethan Alice" userId="dc0b6509-dca5-46f6-b355-e03f7348faa9" providerId="ADAL" clId="{9FA17360-167E-9443-9251-DAE6C10F48BB}" dt="2023-03-21T09:33:10.198" v="2817" actId="9405"/>
          <ac:inkMkLst>
            <pc:docMk/>
            <pc:sldMk cId="3851111758" sldId="275"/>
            <ac:inkMk id="14" creationId="{A1BD39AE-E9BD-F222-6AA3-4699B1A93631}"/>
          </ac:inkMkLst>
        </pc:inkChg>
        <pc:inkChg chg="add del">
          <ac:chgData name="Savagar, Bethan Alice" userId="dc0b6509-dca5-46f6-b355-e03f7348faa9" providerId="ADAL" clId="{9FA17360-167E-9443-9251-DAE6C10F48BB}" dt="2023-03-21T09:33:09.262" v="2816" actId="9405"/>
          <ac:inkMkLst>
            <pc:docMk/>
            <pc:sldMk cId="3851111758" sldId="275"/>
            <ac:inkMk id="15" creationId="{68FD8D7C-27A5-3C7D-A1D3-7AD9EE82035A}"/>
          </ac:inkMkLst>
        </pc:inkChg>
        <pc:inkChg chg="add del">
          <ac:chgData name="Savagar, Bethan Alice" userId="dc0b6509-dca5-46f6-b355-e03f7348faa9" providerId="ADAL" clId="{9FA17360-167E-9443-9251-DAE6C10F48BB}" dt="2023-03-21T09:33:08.858" v="2815" actId="9405"/>
          <ac:inkMkLst>
            <pc:docMk/>
            <pc:sldMk cId="3851111758" sldId="275"/>
            <ac:inkMk id="16" creationId="{10F83185-AF05-74BB-36E0-5E9FA7C4F5BA}"/>
          </ac:inkMkLst>
        </pc:inkChg>
        <pc:inkChg chg="add del">
          <ac:chgData name="Savagar, Bethan Alice" userId="dc0b6509-dca5-46f6-b355-e03f7348faa9" providerId="ADAL" clId="{9FA17360-167E-9443-9251-DAE6C10F48BB}" dt="2023-03-21T09:33:39.458" v="2827" actId="9405"/>
          <ac:inkMkLst>
            <pc:docMk/>
            <pc:sldMk cId="3851111758" sldId="275"/>
            <ac:inkMk id="17" creationId="{F50D4A33-9310-C380-7884-A61A3C613AA5}"/>
          </ac:inkMkLst>
        </pc:inkChg>
        <pc:inkChg chg="add del">
          <ac:chgData name="Savagar, Bethan Alice" userId="dc0b6509-dca5-46f6-b355-e03f7348faa9" providerId="ADAL" clId="{9FA17360-167E-9443-9251-DAE6C10F48BB}" dt="2023-03-21T09:33:38.483" v="2826" actId="9405"/>
          <ac:inkMkLst>
            <pc:docMk/>
            <pc:sldMk cId="3851111758" sldId="275"/>
            <ac:inkMk id="18" creationId="{9531F897-FC98-1264-CC25-2E62D2094FCA}"/>
          </ac:inkMkLst>
        </pc:inkChg>
        <pc:inkChg chg="add del">
          <ac:chgData name="Savagar, Bethan Alice" userId="dc0b6509-dca5-46f6-b355-e03f7348faa9" providerId="ADAL" clId="{9FA17360-167E-9443-9251-DAE6C10F48BB}" dt="2023-03-21T09:33:37.834" v="2825" actId="9405"/>
          <ac:inkMkLst>
            <pc:docMk/>
            <pc:sldMk cId="3851111758" sldId="275"/>
            <ac:inkMk id="19" creationId="{F0313B9D-8D68-73D2-5C92-862CF134E35E}"/>
          </ac:inkMkLst>
        </pc:inkChg>
        <pc:inkChg chg="add del">
          <ac:chgData name="Savagar, Bethan Alice" userId="dc0b6509-dca5-46f6-b355-e03f7348faa9" providerId="ADAL" clId="{9FA17360-167E-9443-9251-DAE6C10F48BB}" dt="2023-03-21T09:33:37.317" v="2824" actId="9405"/>
          <ac:inkMkLst>
            <pc:docMk/>
            <pc:sldMk cId="3851111758" sldId="275"/>
            <ac:inkMk id="20" creationId="{AD720B63-2260-CAD4-DC97-860D14794E1B}"/>
          </ac:inkMkLst>
        </pc:inkChg>
        <pc:inkChg chg="add del">
          <ac:chgData name="Savagar, Bethan Alice" userId="dc0b6509-dca5-46f6-b355-e03f7348faa9" providerId="ADAL" clId="{9FA17360-167E-9443-9251-DAE6C10F48BB}" dt="2023-03-21T09:33:37.071" v="2823" actId="9405"/>
          <ac:inkMkLst>
            <pc:docMk/>
            <pc:sldMk cId="3851111758" sldId="275"/>
            <ac:inkMk id="21" creationId="{F8F5047D-089B-9AEB-0E53-1C683D231D0D}"/>
          </ac:inkMkLst>
        </pc:inkChg>
        <pc:inkChg chg="add del">
          <ac:chgData name="Savagar, Bethan Alice" userId="dc0b6509-dca5-46f6-b355-e03f7348faa9" providerId="ADAL" clId="{9FA17360-167E-9443-9251-DAE6C10F48BB}" dt="2023-03-21T09:36:06.481" v="2843" actId="9405"/>
          <ac:inkMkLst>
            <pc:docMk/>
            <pc:sldMk cId="3851111758" sldId="275"/>
            <ac:inkMk id="22" creationId="{54B92210-2253-FC63-57D4-2C10D7A5DA3B}"/>
          </ac:inkMkLst>
        </pc:inkChg>
        <pc:inkChg chg="add del">
          <ac:chgData name="Savagar, Bethan Alice" userId="dc0b6509-dca5-46f6-b355-e03f7348faa9" providerId="ADAL" clId="{9FA17360-167E-9443-9251-DAE6C10F48BB}" dt="2023-03-21T09:36:06.040" v="2842" actId="9405"/>
          <ac:inkMkLst>
            <pc:docMk/>
            <pc:sldMk cId="3851111758" sldId="275"/>
            <ac:inkMk id="23" creationId="{505F811C-0B6A-8012-737B-69FFC3088B8A}"/>
          </ac:inkMkLst>
        </pc:inkChg>
        <pc:inkChg chg="add del">
          <ac:chgData name="Savagar, Bethan Alice" userId="dc0b6509-dca5-46f6-b355-e03f7348faa9" providerId="ADAL" clId="{9FA17360-167E-9443-9251-DAE6C10F48BB}" dt="2023-03-21T09:36:05.668" v="2841" actId="9405"/>
          <ac:inkMkLst>
            <pc:docMk/>
            <pc:sldMk cId="3851111758" sldId="275"/>
            <ac:inkMk id="24" creationId="{76FEF748-0779-6F71-3AC2-106BB5E23835}"/>
          </ac:inkMkLst>
        </pc:inkChg>
        <pc:inkChg chg="add del">
          <ac:chgData name="Savagar, Bethan Alice" userId="dc0b6509-dca5-46f6-b355-e03f7348faa9" providerId="ADAL" clId="{9FA17360-167E-9443-9251-DAE6C10F48BB}" dt="2023-03-21T09:36:05.207" v="2840" actId="9405"/>
          <ac:inkMkLst>
            <pc:docMk/>
            <pc:sldMk cId="3851111758" sldId="275"/>
            <ac:inkMk id="25" creationId="{82E0D1BC-649D-65E0-E808-C678496AE836}"/>
          </ac:inkMkLst>
        </pc:inkChg>
        <pc:inkChg chg="add del">
          <ac:chgData name="Savagar, Bethan Alice" userId="dc0b6509-dca5-46f6-b355-e03f7348faa9" providerId="ADAL" clId="{9FA17360-167E-9443-9251-DAE6C10F48BB}" dt="2023-03-21T09:36:04.705" v="2839" actId="9405"/>
          <ac:inkMkLst>
            <pc:docMk/>
            <pc:sldMk cId="3851111758" sldId="275"/>
            <ac:inkMk id="26" creationId="{8A93F246-AA7D-FD5E-2E87-F7E88646865C}"/>
          </ac:inkMkLst>
        </pc:inkChg>
        <pc:inkChg chg="add del">
          <ac:chgData name="Savagar, Bethan Alice" userId="dc0b6509-dca5-46f6-b355-e03f7348faa9" providerId="ADAL" clId="{9FA17360-167E-9443-9251-DAE6C10F48BB}" dt="2023-03-21T09:36:04.046" v="2838" actId="9405"/>
          <ac:inkMkLst>
            <pc:docMk/>
            <pc:sldMk cId="3851111758" sldId="275"/>
            <ac:inkMk id="27" creationId="{75C5AF83-D3F5-1EA9-AC7D-2221A2B7FF2E}"/>
          </ac:inkMkLst>
        </pc:inkChg>
        <pc:inkChg chg="add del">
          <ac:chgData name="Savagar, Bethan Alice" userId="dc0b6509-dca5-46f6-b355-e03f7348faa9" providerId="ADAL" clId="{9FA17360-167E-9443-9251-DAE6C10F48BB}" dt="2023-03-21T09:36:03.180" v="2837" actId="9405"/>
          <ac:inkMkLst>
            <pc:docMk/>
            <pc:sldMk cId="3851111758" sldId="275"/>
            <ac:inkMk id="28" creationId="{8E7C4638-8AD7-34A3-517D-07D57EC7F428}"/>
          </ac:inkMkLst>
        </pc:inkChg>
      </pc:sldChg>
      <pc:sldChg chg="addSp modSp new mod">
        <pc:chgData name="Savagar, Bethan Alice" userId="dc0b6509-dca5-46f6-b355-e03f7348faa9" providerId="ADAL" clId="{9FA17360-167E-9443-9251-DAE6C10F48BB}" dt="2023-03-02T22:11:26.227" v="2200" actId="113"/>
        <pc:sldMkLst>
          <pc:docMk/>
          <pc:sldMk cId="1052102471" sldId="276"/>
        </pc:sldMkLst>
        <pc:spChg chg="add mod">
          <ac:chgData name="Savagar, Bethan Alice" userId="dc0b6509-dca5-46f6-b355-e03f7348faa9" providerId="ADAL" clId="{9FA17360-167E-9443-9251-DAE6C10F48BB}" dt="2023-03-02T22:08:12.911" v="2076" actId="1037"/>
          <ac:spMkLst>
            <pc:docMk/>
            <pc:sldMk cId="1052102471" sldId="276"/>
            <ac:spMk id="3" creationId="{EDBE2688-0C13-F5A8-200A-C80AE04777D5}"/>
          </ac:spMkLst>
        </pc:spChg>
        <pc:spChg chg="add mod">
          <ac:chgData name="Savagar, Bethan Alice" userId="dc0b6509-dca5-46f6-b355-e03f7348faa9" providerId="ADAL" clId="{9FA17360-167E-9443-9251-DAE6C10F48BB}" dt="2023-03-02T22:11:26.227" v="2200" actId="113"/>
          <ac:spMkLst>
            <pc:docMk/>
            <pc:sldMk cId="1052102471" sldId="276"/>
            <ac:spMk id="4" creationId="{C7A8FD41-2695-25F3-48B2-9B1CAB005063}"/>
          </ac:spMkLst>
        </pc:spChg>
        <pc:picChg chg="add mod">
          <ac:chgData name="Savagar, Bethan Alice" userId="dc0b6509-dca5-46f6-b355-e03f7348faa9" providerId="ADAL" clId="{9FA17360-167E-9443-9251-DAE6C10F48BB}" dt="2023-03-02T22:08:38.512" v="2079" actId="1076"/>
          <ac:picMkLst>
            <pc:docMk/>
            <pc:sldMk cId="1052102471" sldId="276"/>
            <ac:picMk id="2" creationId="{12480DC4-77D4-359C-EEC1-B639EFDE7384}"/>
          </ac:picMkLst>
        </pc:picChg>
      </pc:sldChg>
      <pc:sldChg chg="addSp delSp modSp new mod">
        <pc:chgData name="Savagar, Bethan Alice" userId="dc0b6509-dca5-46f6-b355-e03f7348faa9" providerId="ADAL" clId="{9FA17360-167E-9443-9251-DAE6C10F48BB}" dt="2023-03-15T11:59:55.648" v="2357" actId="20577"/>
        <pc:sldMkLst>
          <pc:docMk/>
          <pc:sldMk cId="4052500796" sldId="277"/>
        </pc:sldMkLst>
        <pc:spChg chg="add mod">
          <ac:chgData name="Savagar, Bethan Alice" userId="dc0b6509-dca5-46f6-b355-e03f7348faa9" providerId="ADAL" clId="{9FA17360-167E-9443-9251-DAE6C10F48BB}" dt="2023-03-15T11:58:31.910" v="2296" actId="1076"/>
          <ac:spMkLst>
            <pc:docMk/>
            <pc:sldMk cId="4052500796" sldId="277"/>
            <ac:spMk id="4" creationId="{2A3D1B9A-68F6-510B-162E-1BAB086EBD75}"/>
          </ac:spMkLst>
        </pc:spChg>
        <pc:spChg chg="add mod">
          <ac:chgData name="Savagar, Bethan Alice" userId="dc0b6509-dca5-46f6-b355-e03f7348faa9" providerId="ADAL" clId="{9FA17360-167E-9443-9251-DAE6C10F48BB}" dt="2023-03-15T11:58:52.889" v="2341" actId="20577"/>
          <ac:spMkLst>
            <pc:docMk/>
            <pc:sldMk cId="4052500796" sldId="277"/>
            <ac:spMk id="6" creationId="{5BC9AF28-CCE6-210D-C9E7-0E4055E29A40}"/>
          </ac:spMkLst>
        </pc:spChg>
        <pc:spChg chg="add del">
          <ac:chgData name="Savagar, Bethan Alice" userId="dc0b6509-dca5-46f6-b355-e03f7348faa9" providerId="ADAL" clId="{9FA17360-167E-9443-9251-DAE6C10F48BB}" dt="2023-03-15T11:58:58.104" v="2343" actId="478"/>
          <ac:spMkLst>
            <pc:docMk/>
            <pc:sldMk cId="4052500796" sldId="277"/>
            <ac:spMk id="8" creationId="{E4C5BBA3-946E-F874-34D3-962E0F970A1E}"/>
          </ac:spMkLst>
        </pc:spChg>
        <pc:spChg chg="add mod">
          <ac:chgData name="Savagar, Bethan Alice" userId="dc0b6509-dca5-46f6-b355-e03f7348faa9" providerId="ADAL" clId="{9FA17360-167E-9443-9251-DAE6C10F48BB}" dt="2023-03-15T11:59:55.648" v="2357" actId="20577"/>
          <ac:spMkLst>
            <pc:docMk/>
            <pc:sldMk cId="4052500796" sldId="277"/>
            <ac:spMk id="10" creationId="{A1CF92ED-A48D-1849-AB33-59FE95505F4F}"/>
          </ac:spMkLst>
        </pc:spChg>
        <pc:picChg chg="add mod">
          <ac:chgData name="Savagar, Bethan Alice" userId="dc0b6509-dca5-46f6-b355-e03f7348faa9" providerId="ADAL" clId="{9FA17360-167E-9443-9251-DAE6C10F48BB}" dt="2023-03-15T11:58:34.400" v="2297" actId="1076"/>
          <ac:picMkLst>
            <pc:docMk/>
            <pc:sldMk cId="4052500796" sldId="277"/>
            <ac:picMk id="2" creationId="{FF7E1392-F6C5-11ED-94B9-517EFACE9460}"/>
          </ac:picMkLst>
        </pc:picChg>
        <pc:picChg chg="add mod">
          <ac:chgData name="Savagar, Bethan Alice" userId="dc0b6509-dca5-46f6-b355-e03f7348faa9" providerId="ADAL" clId="{9FA17360-167E-9443-9251-DAE6C10F48BB}" dt="2023-03-15T11:58:31.910" v="2296" actId="1076"/>
          <ac:picMkLst>
            <pc:docMk/>
            <pc:sldMk cId="4052500796" sldId="277"/>
            <ac:picMk id="3" creationId="{40787AB1-45E0-E1C7-9CFC-17B47FC3FE05}"/>
          </ac:picMkLst>
        </pc:picChg>
        <pc:cxnChg chg="add mod">
          <ac:chgData name="Savagar, Bethan Alice" userId="dc0b6509-dca5-46f6-b355-e03f7348faa9" providerId="ADAL" clId="{9FA17360-167E-9443-9251-DAE6C10F48BB}" dt="2023-03-15T11:59:46.505" v="2352" actId="1582"/>
          <ac:cxnSpMkLst>
            <pc:docMk/>
            <pc:sldMk cId="4052500796" sldId="277"/>
            <ac:cxnSpMk id="12" creationId="{D5786A98-2399-5DD0-1F05-E93AD3D71B91}"/>
          </ac:cxnSpMkLst>
        </pc:cxnChg>
      </pc:sldChg>
      <pc:sldChg chg="addSp modSp new mod">
        <pc:chgData name="Savagar, Bethan Alice" userId="dc0b6509-dca5-46f6-b355-e03f7348faa9" providerId="ADAL" clId="{9FA17360-167E-9443-9251-DAE6C10F48BB}" dt="2023-03-15T12:04:25.707" v="2683" actId="1076"/>
        <pc:sldMkLst>
          <pc:docMk/>
          <pc:sldMk cId="134850671" sldId="278"/>
        </pc:sldMkLst>
        <pc:spChg chg="add mod">
          <ac:chgData name="Savagar, Bethan Alice" userId="dc0b6509-dca5-46f6-b355-e03f7348faa9" providerId="ADAL" clId="{9FA17360-167E-9443-9251-DAE6C10F48BB}" dt="2023-03-15T12:03:11.188" v="2523" actId="14100"/>
          <ac:spMkLst>
            <pc:docMk/>
            <pc:sldMk cId="134850671" sldId="278"/>
            <ac:spMk id="3" creationId="{CB254387-5792-FAFB-5A14-7339AE9004E2}"/>
          </ac:spMkLst>
        </pc:spChg>
        <pc:spChg chg="add mod">
          <ac:chgData name="Savagar, Bethan Alice" userId="dc0b6509-dca5-46f6-b355-e03f7348faa9" providerId="ADAL" clId="{9FA17360-167E-9443-9251-DAE6C10F48BB}" dt="2023-03-15T12:04:25.707" v="2683" actId="1076"/>
          <ac:spMkLst>
            <pc:docMk/>
            <pc:sldMk cId="134850671" sldId="278"/>
            <ac:spMk id="4" creationId="{8EA56506-FAED-BDBC-8A0E-8B7869D36B06}"/>
          </ac:spMkLst>
        </pc:spChg>
        <pc:picChg chg="add mod">
          <ac:chgData name="Savagar, Bethan Alice" userId="dc0b6509-dca5-46f6-b355-e03f7348faa9" providerId="ADAL" clId="{9FA17360-167E-9443-9251-DAE6C10F48BB}" dt="2023-03-15T12:03:41.281" v="2551" actId="14100"/>
          <ac:picMkLst>
            <pc:docMk/>
            <pc:sldMk cId="134850671" sldId="278"/>
            <ac:picMk id="2" creationId="{D58F8751-FB4F-67B3-0CB9-8917A30562A1}"/>
          </ac:picMkLst>
        </pc:picChg>
      </pc:sldChg>
      <pc:sldChg chg="addSp modSp new mod">
        <pc:chgData name="Savagar, Bethan Alice" userId="dc0b6509-dca5-46f6-b355-e03f7348faa9" providerId="ADAL" clId="{9FA17360-167E-9443-9251-DAE6C10F48BB}" dt="2023-03-15T13:21:05.148" v="2799" actId="1076"/>
        <pc:sldMkLst>
          <pc:docMk/>
          <pc:sldMk cId="1856209872" sldId="279"/>
        </pc:sldMkLst>
        <pc:spChg chg="add mod">
          <ac:chgData name="Savagar, Bethan Alice" userId="dc0b6509-dca5-46f6-b355-e03f7348faa9" providerId="ADAL" clId="{9FA17360-167E-9443-9251-DAE6C10F48BB}" dt="2023-03-15T13:17:55.215" v="2753" actId="20577"/>
          <ac:spMkLst>
            <pc:docMk/>
            <pc:sldMk cId="1856209872" sldId="279"/>
            <ac:spMk id="3" creationId="{6F78474F-D41A-CD64-6096-DF5BBF7162E5}"/>
          </ac:spMkLst>
        </pc:spChg>
        <pc:spChg chg="add mod">
          <ac:chgData name="Savagar, Bethan Alice" userId="dc0b6509-dca5-46f6-b355-e03f7348faa9" providerId="ADAL" clId="{9FA17360-167E-9443-9251-DAE6C10F48BB}" dt="2023-03-15T13:20:43.732" v="2790" actId="1076"/>
          <ac:spMkLst>
            <pc:docMk/>
            <pc:sldMk cId="1856209872" sldId="279"/>
            <ac:spMk id="5" creationId="{B1795920-FDEC-8DE7-9031-83DD845C42C6}"/>
          </ac:spMkLst>
        </pc:spChg>
        <pc:spChg chg="add mod">
          <ac:chgData name="Savagar, Bethan Alice" userId="dc0b6509-dca5-46f6-b355-e03f7348faa9" providerId="ADAL" clId="{9FA17360-167E-9443-9251-DAE6C10F48BB}" dt="2023-03-15T13:20:51.606" v="2793" actId="1076"/>
          <ac:spMkLst>
            <pc:docMk/>
            <pc:sldMk cId="1856209872" sldId="279"/>
            <ac:spMk id="6" creationId="{B28BB157-91B6-0D9C-AC79-025675DDA6BB}"/>
          </ac:spMkLst>
        </pc:spChg>
        <pc:spChg chg="add mod">
          <ac:chgData name="Savagar, Bethan Alice" userId="dc0b6509-dca5-46f6-b355-e03f7348faa9" providerId="ADAL" clId="{9FA17360-167E-9443-9251-DAE6C10F48BB}" dt="2023-03-15T13:20:54.253" v="2794" actId="1076"/>
          <ac:spMkLst>
            <pc:docMk/>
            <pc:sldMk cId="1856209872" sldId="279"/>
            <ac:spMk id="8" creationId="{B8092081-CD7F-20A8-F125-31E80DF8FF12}"/>
          </ac:spMkLst>
        </pc:spChg>
        <pc:spChg chg="add mod">
          <ac:chgData name="Savagar, Bethan Alice" userId="dc0b6509-dca5-46f6-b355-e03f7348faa9" providerId="ADAL" clId="{9FA17360-167E-9443-9251-DAE6C10F48BB}" dt="2023-03-15T13:21:05.148" v="2799" actId="1076"/>
          <ac:spMkLst>
            <pc:docMk/>
            <pc:sldMk cId="1856209872" sldId="279"/>
            <ac:spMk id="10" creationId="{FB9AEF80-B42B-5C71-9C14-BB832145C363}"/>
          </ac:spMkLst>
        </pc:spChg>
        <pc:picChg chg="add mod">
          <ac:chgData name="Savagar, Bethan Alice" userId="dc0b6509-dca5-46f6-b355-e03f7348faa9" providerId="ADAL" clId="{9FA17360-167E-9443-9251-DAE6C10F48BB}" dt="2023-03-15T13:18:01.129" v="2754" actId="1076"/>
          <ac:picMkLst>
            <pc:docMk/>
            <pc:sldMk cId="1856209872" sldId="279"/>
            <ac:picMk id="2" creationId="{640C60B0-DADD-56B9-63A7-BA7373975EA1}"/>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43.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71,'44'0,"1"0,-13 0,5 0,3 0,-3 0,-2 0,-4 0,0 0,-4-3,-2 1,-2-1,-1 1,-2 2,-2 0,-5 0,7 0,-6 0,10 0,-6 0,0 0,0 0,0 0,3 0,-3 0,0 0,0 0,2 0,1 0,-2 0,-1 0,0 0,1 0,2 0,-1 0,-2 0,0 0,-1 0,0 0,1 0,1 0,1-2,1-1,-3 0,0 1,0 2,-1 0,-1 0,0 0,1 0,-1 0,1 0,1 0,1 0,2 0,0 0,-2-2,0-1,-1 1,1-1,0 3,0-2,-1-1,0 0,2 1,0 2,-5 0,2-1,-2-2,4 0,1 1,5 1,0 1,0 0,-1 0,-3 0,0 0,0-1,0-1,0-1,0 0,0 1,0 2,1 0,-1 0,0-2,-2-1,-1 0,-3 1,2 2,-3 0,2 4,-1-1,-1 4,1-2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5.42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0 133,'82'0,"-9"0,-32 0,1 0,-4 0,0 0,-2 0,-4 0,-2 0,0 0,2 0,2 0,4 0,1 0,-1 0,-3 0,-3 0,-3 0,-1 0,2-2,1-1,3-3,-1-2,-2 1,-1-1,0 3,1-1,3 0,-2 3,-2 0,-2 3,-4 0,-2 0,0 0,-1 0,0-2,3-1,3 1,4-1,6 0,0 0,0 0,0 1,-2 2,3 0,3-3,2 0,0 0,-2 1,0 2,-1 0,0-3,0 0,-3 0,-3 0,-4 3,1 0,0-3,4 0,-1-1,-1 0,0 1,-1 1,4-1,1 0,0 0,-1 0,-5 2,-3 1,-5 0,-3 0,-1 0,-1 0,-3 0,2 0,-2 0,7 6,-1-1,8 4,-4-3,-2-1,-4 0,-4-2,0-1,2 3,1-4,5 4,-3-5,1 2,0 1,0 0,0-1,0-2,3 0,4 0,3 0,3 0,4 0,0 0,0 0,-2 1,-7 2,-3-1,-3 1,-4-2,-3-1,-2 2,5 1,-5 1,7 1,-8-2,3-1,1-1,-1-1,0 0,0 1,-1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7.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82,'96'0,"-36"0,2 0,15 0,2 0,-1 0,-2 0,-5 0,-3 0,-4 0,-2 0,-8 0,0 0,1 0,0 0,-5 0,1 0,48 0,-48 0,1 0,0 0,0 0,47 0,-6-1,-8-2,-6-3,-4-3,-10-3,-7 2,-10 2,-10 3,-7 2,-3 1,0 2,3-2,2-1,2-1,8 2,1-1,4 0,2 0,-10 0,-7 3,-6 0,-6 0,0 0,-2 0,-4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4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42,'56'0,"-1"0,2 0,-1 0,-5 0,-2 0,2 1,-2 1,44 1,-17 1,-7-1,-6-3,-2 0,2 0,-8 0,0 0,-4 0,0 0,-4 0,-7 0,-3 0,-6 0,-1 0,-3 0,1 0,2 0,2-3,4 0,0-2,0-1,-2 3,1-2,-1 2,0 0,0 0,0 1,1-1,-1-1,3 0,0 1,-1 0,-2 1,-2 2,1 0,-2 0,0 0,0 0,-2 0,-1 0,-5 0,-4 0,-1 0,0 0,1 0,2 0,0 0,-3 0,-1 0,-2 0,1 0,0 0,1 0,-1 0,0 0,3 0,-7 0,5 0,-2 2,0 1,7 2,-1 0,-8-2,-1-1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18.59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1666 0,'-73'0,"-5"0,5 0,1 0,8 0,12 0,10 0,7 0,8 0,4 0,2 0,2 0,-2 0,-1 0,0 0,1 0,2 0,3 0,0 0,-1 0,2 0,0 0,-1 0,1 0,-3 0,5 0,-7 0,7 0,-4 0,0 0,1 0,-1 0,-4 0,8 0,-5 0,1 0,4 0,-8 2,9 1,-4-1,0 4,2-5,-4 3,3-4,0 1,-4 3,5 1,-2 0,-1-2,5-3,-7 0,4 0,0 0,-8 0,10 0,-7 0,3 0,4 0,-7 0,6 0,0 0,-5 0,5 0,-2 2,0 0,2 0,-4 1,4-3,-3 0,2 0,-2 0,0 0,1 1,-1 2,2-1,-1 1,2-3,-1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39.11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1941 21,'-59'0,"-1"0,0 0,1 0,6 0,1 0,-47 0,11 0,22-1,17-1,8-3,3 0,-1 0,3 3,0 2,1 0,-2 0,1 0,0 0,1 0,1 0,2 0,1 0,1 0,2 0,1 0,0 0,3 0,-3 0,3 0,2 0,1 0,2 0,1 0,-1 0,0 0,1 0,2 0,0 0,-1 0,0 0,-2 0,0 0,0 0,1 0,2 0,-1 0,3 0,-6 0,6 0,-3 0,1 0,4 0,-9 0,8 0,-7 0,7 0,-2 0,-2 0,4 0,-7 0,7 0,-7 0,5 0,1 0,-4 0,6 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43.4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1714 1,'-78'0,"-4"0,-7 0,-4 0,3 0,11 0,6 0,3 0,2 0,-6 0,7 0,5 0,7 0,3 0,3 2,4 3,3 1,6 1,3-2,3-3,1 2,0-1,3 0,-1-1,2-2,4 2,-1 1,1-1,-1 0,0-2,1 0,2 0,1 0,1 0,3 0,-4 0,5 0,-6 0,4 0,1 0,-4 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45.6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1326 48,'-84'0,"-4"0,0 0,-3 0,6 0,13 0,9 0,8 0,3 0,-3 0,4-1,6-1,2-1,4-1,3 0,5 1,2-1,3 1,3 0,1 0,4 3,1 0,1 0,1-1,0-2,-6 1,4-1,-3 1,5-1,2 1,-3 0,0 2,1 0,-3 0,2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1T09:32:54.5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1852 56,'-53'0,"-1"0,-6 0,-1 0,-4 0,0 0,-3 0,1 0,1 0,2 0,13 0,2 0,-45 0,7 0,10 0,-4-1,22-1,14-1,8 0,8 2,3 1,7 0,3 0,-1 0,1 0,-3 0,0-2,1-1,-1 1,0-1,1 1,1 0,3-3,-3 1,2-2,-3 3,3-1,1 2,-1-1,-1 1,-2 0,2 2,0 0,2 0,-6 0,6 0,-5 0,5 0,0 0,-6 0,6 0,-2 0,-1 0,5 0,-10 0,11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55.2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20,'59'0,"-5"0,-21 0,-1 0,-2 0,1 0,-3 0,-1 0,-3 0,-2 0,-1 0,3 0,0 0,1 0,-1 0,-3 0,-2 0,-2 0,-2 0,-1 0,5 0,-4 0,2 0,0 0,-5 0,11 0,-12 0,13 0,-8 0,8 0,-5 0,-1 0,0 0,1 0,0 0,-1 0,-3 0,1 0,2 0,1 0,30 0,-23 0,21 0,-31 0,-1 0,1 0,5 0,-5 0,1 0,3 0,-6 0,8 0,-6 0,0 0,0 0,-1 0,1 0,5 0,-3 0,4 0,-7 0,5 0,-3 0,8 0,-5 0,-1-2,-1 0,1-1,0 0,0 3,-4 0,1 0,-3 0,5 0,-1 0,0 0,1 0,-3 0,0 0,0 0,3 0,-4 0,9 0,-8 0,4-2,-5-1,0 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0.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66,'70'-4,"0"-2,-2-2,-4 1,-5 1,-9 3,-6 2,-3 1,-5 0,-1 0,-7 0,-3 0,-4 0,0 0,0 0,0 0,0 0,1 0,0 0,2 0,1 0,-1 0,-1 0,-2 0,3-2,0-1,4 0,-1 1,-3 2,0 0,-2 0,-1 0,0 0,0-2,0-1,0 0,0 1,0 2,0 0,-4 0,-4-1,3-3,-2 2,6-1,-6 3,2 0,0 0,2 0,3 2,-1 1,-5 0,-1-1,3-2,1 0,4 0,-5 0,-4 0,7 0,-6 2,8 1,-8 0,0 3,1-5,0 3,1-3,7-1,8 0,14 0,10 0,0 0,-6 0,-11 0,-10 0,-7 0,-7 0,3 0,-3 0,7 0,0 0,2 0,3 0,1 0,0 0,-2 0,-2 0,-2 0,2 0,2 0,1 0,4 0,-1 2,-2 0,-2 1,-3 0,-1-3,0 0,0 0,-2 0,-2 0,-1 0,0 0,2 0,4 2,5 2,1-1,-1-1,-3-2,-2 0,-1 0,-2 0,-5 0,3 4,0 0,11 5,4 1,1-1,-2-1,-5-3,-2-2,-10-2,2-1,-1 0,0 0,9 3,-7-1,-3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0 142,'68'0,"-1"0,4 0,2 0,0 0,2 0,2 0,0 0,-2 0,-2 0,-11-1,-4 0,-4-1,-2-2,39-9,-5-3,5-2,-9 5,-1 4,-3 2,3 0,0 0,3 1,-2-4,-6 4,-6 0,-8 3,-4 3,-1 0,3 0,4 0,6 0,0 0,2 0,4 0,2 0,4-2,-5-2,-8 1,-11 0,-8 3,-5 0,3 0,8 0,8 0,4 0,-2 0,-7 0,-11 0,-7 0,-7 0,-6 0,-7 0,-6 0,-1 0,5 0,-2 0,8 0,-7 0,3 0,-2 0,-6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7.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0,'60'0,"-4"0,-19 0,0 0,-6 0,-1 0,-1 0,-2 0,0 0,-3 0,1 0,0 0,0 0,-1 0,-3 0,0 0,3 0,4 0,2 0,1 0,-1 0,-2 0,-4 0,0 0,-5 0,-1 0,0 0,-2 0,1 0,2 0,0 0,2 0,0 3,1 0,-1 2,0 2,0-1,0-1,0-2,0 0,1-1,2 1,0-2,3-1,0 2,0 1,0 2,-1 0,0-2,2 2,3-2,7 0,2-1,2-2,-2 0,-4 0,-3 0,-4 0,0 0,0 0,2 0,3 0,0 0,-3 0,-3 0,-2 0,-1 0,-1 0,-1 0,-8 0,-2 0,2 0,-1 0,7 0,0 0,3 0,1 0,-1 0,-2 0,-1 0,3 0,5 0,5 0,7 0,4 0,0 0,-3 0,-4 3,-4 0,-1 0,1-1,-1-2,1 0,1 0,-2 0,-2 0,-1 0,1 0,3 0,5 0,1 0,0 0,2 0,1 0,3 0,1 0,1 0,-3 0,-4 0,-5 0,-2 0,0 0,-4 0,-3 0,-7 0,-6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14.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53,'66'0,"4"0,3 0,4 0,-7 0,-8 0,-11 0,-10 0,-5 0,-5 0,-1 0,-4-2,1-1,-1-2,1 0,1 2,-4 1,0 2,-3 0,1 0,-1-1,0-1,0-1,3-2,0 0,1-1,-1 1,-3 2,0 1,-3 2,0 0,-2 0,1 0,1 0,1 0,2 0,0 0,3 0,3 0,5 0,5 2,6 4,6 4,2 2,-1-1,-3-2,-6-3,-6 0,-7-3,-4 0,-3-3,-1 2,-2 1,-2 0,4 3,-2-4,6 2,-3-4,0 0,0 0,0 0,0 0,-3 0,-4 0,2 0,-2 0,17 0,5 0,6 0,5 0,-7 0,-3 0,-7 0,-6 0,-3 0,0 0,-2 0,0 0,-3 0,-3 0,4 0,2 0,1-1,4-1,0-2,1 1,2 1,-5 2,-8 0,0 0,10 0,2 0,12 0,-5-2,-2-1,-3-1,-6 2,-4 2,1 0,-1 0,2 0,1 0,1 0,-1 0,-2-2,0-1,-8 0,9 1,-3 2,13 0,-2 0,3 0,-4 0,-5 0,-6 0,1 0,-2 0,7 0,2 0,1 0,-3 0,-5 0,-2 0,-2 0,6 0,-5 0,2 0,1 0,-5 0,7 0,3 0,2 0,5 0,-9 0,-6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3.4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31,'58'0,"-8"0,-24 0,0 0,-2 0,0 0,1 0,0 0,2 0,1 0,-4 0,0 0,0 0,-10 0,4 0,-6 0,5 0,4 0,0 0,0 0,0 0,0 0,0-2,0-1,0 0,1 1,-3 0,-1-1,-2 0,0-2,-1 3,2-1,0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5.9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11,'55'0,"-4"0,-11 0,-6 0,-7 0,-6 0,-3 0,0 0,1 0,1 0,-1 0,-2 0,-1 0,0 0,3 0,0 0,0 0,-5 0,3 0,2-3,3 0,3 1,-4-1,-1 3,-4 0,-1 0,2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1.10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47,'61'0,"2"-3,-3-1,-2-2,-5-2,-12 2,-8 0,-3 1,-2 2,2 0,-4 1,-2 2,-3 0,1 0,-1 0,0 0,-1 0,-3 0,-3 0,5 0,-5 0,6 0,-4 0,-1 0,1 0,0 0,5 0,-3 1,4 1,-5 1,2 1,-2 1,0-2,-2 1,-2-1,8 0,-4-1,5-2,-8 0,0 3,4-1,0 4,6-2,-3-1,0-1,0-2,-2 0,-1 0,-2 0,1 0,1 0,0 0,3 0,0 0,0 0,0 0,0 0,0 0,1 0,3 0,-11 0,4 0,-5 0,2 0,6 0,2 0,4 0,4 0,2 0,-2 0,-1 0,-3 0,-2 0,-1 0,-3 0,1 0,1-1,5-1,3-2,2-1,1 0,-1 3,-2 0,-4 2,-4 0,-6 0,-5 0,9 0,-7 0,12 0,-6 0,1 0,0 0,0 0,-1 0,-1 0,-3 0,-1 0,-1 0,2 0,-1 0,4 0,-3 0,5 0,-2 0,1 0,-1 0,0 0,-1 0,1 0,2 0,0 1,0 1,0 3,0 1,1 1,2 0,1-1,-1-1,-1 0,-2-3,1 1,2 0,3-1,4 0,2 1,1-1,-1-1,-2-1,-4 2,-3 1,-3 0,0 0,1 0,-1-1,0 1,0-2,0-1,3 0,1 0,-1 0,0 0,-3 3,0-1,1 1,2-1,4-2,2 0,3 0,-1 0,-1 0,-1 0,-2 0,-2 0,0 0,2 0,5 0,7 0,1 0,2 0,-6 0,-3 0,-4 0,-7 0,-2 0,-3 0,-3 0,-1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3/21/23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p:txBody>
      </p:sp>
      <p:sp>
        <p:nvSpPr>
          <p:cNvPr id="4" name="Slide Number Placeholder 3"/>
          <p:cNvSpPr>
            <a:spLocks noGrp="1"/>
          </p:cNvSpPr>
          <p:nvPr>
            <p:ph type="sldNum" sz="quarter" idx="5"/>
          </p:nvPr>
        </p:nvSpPr>
        <p:spPr/>
        <p:txBody>
          <a:bodyPr/>
          <a:lstStyle/>
          <a:p>
            <a:fld id="{EDD5B931-01B2-7F4E-98D6-17CE49A98483}" type="slidenum">
              <a:rPr lang="en-US" smtClean="0"/>
              <a:t>1</a:t>
            </a:fld>
            <a:endParaRPr lang="en-US"/>
          </a:p>
        </p:txBody>
      </p:sp>
    </p:spTree>
    <p:extLst>
      <p:ext uri="{BB962C8B-B14F-4D97-AF65-F5344CB8AC3E}">
        <p14:creationId xmlns:p14="http://schemas.microsoft.com/office/powerpoint/2010/main" val="133873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NB See .</a:t>
            </a:r>
            <a:r>
              <a:rPr lang="en-US" dirty="0" err="1"/>
              <a:t>Rmd</a:t>
            </a:r>
            <a:r>
              <a:rPr lang="en-US" dirty="0"/>
              <a:t> file for </a:t>
            </a:r>
            <a:r>
              <a:rPr lang="en-US" dirty="0" err="1"/>
              <a:t>mrkta</a:t>
            </a:r>
            <a:r>
              <a:rPr lang="en-US" dirty="0"/>
              <a:t> survey - PDF</a:t>
            </a: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a:t>
            </a:fld>
            <a:endParaRPr lang="en-US"/>
          </a:p>
        </p:txBody>
      </p:sp>
    </p:spTree>
    <p:extLst>
      <p:ext uri="{BB962C8B-B14F-4D97-AF65-F5344CB8AC3E}">
        <p14:creationId xmlns:p14="http://schemas.microsoft.com/office/powerpoint/2010/main" val="342855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4</a:t>
            </a:fld>
            <a:endParaRPr lang="en-US"/>
          </a:p>
        </p:txBody>
      </p:sp>
    </p:spTree>
    <p:extLst>
      <p:ext uri="{BB962C8B-B14F-4D97-AF65-F5344CB8AC3E}">
        <p14:creationId xmlns:p14="http://schemas.microsoft.com/office/powerpoint/2010/main" val="208407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6</a:t>
            </a:fld>
            <a:endParaRPr lang="en-US"/>
          </a:p>
        </p:txBody>
      </p:sp>
    </p:spTree>
    <p:extLst>
      <p:ext uri="{BB962C8B-B14F-4D97-AF65-F5344CB8AC3E}">
        <p14:creationId xmlns:p14="http://schemas.microsoft.com/office/powerpoint/2010/main" val="45631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7</a:t>
            </a:fld>
            <a:endParaRPr lang="en-US"/>
          </a:p>
        </p:txBody>
      </p:sp>
    </p:spTree>
    <p:extLst>
      <p:ext uri="{BB962C8B-B14F-4D97-AF65-F5344CB8AC3E}">
        <p14:creationId xmlns:p14="http://schemas.microsoft.com/office/powerpoint/2010/main" val="216722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(updated: 02/03/2023)</a:t>
            </a:r>
          </a:p>
        </p:txBody>
      </p:sp>
      <p:sp>
        <p:nvSpPr>
          <p:cNvPr id="4" name="Slide Number Placeholder 3"/>
          <p:cNvSpPr>
            <a:spLocks noGrp="1"/>
          </p:cNvSpPr>
          <p:nvPr>
            <p:ph type="sldNum" sz="quarter" idx="5"/>
          </p:nvPr>
        </p:nvSpPr>
        <p:spPr/>
        <p:txBody>
          <a:bodyPr/>
          <a:lstStyle/>
          <a:p>
            <a:fld id="{EDD5B931-01B2-7F4E-98D6-17CE49A98483}" type="slidenum">
              <a:rPr lang="en-US" smtClean="0"/>
              <a:t>8</a:t>
            </a:fld>
            <a:endParaRPr lang="en-US"/>
          </a:p>
        </p:txBody>
      </p:sp>
    </p:spTree>
    <p:extLst>
      <p:ext uri="{BB962C8B-B14F-4D97-AF65-F5344CB8AC3E}">
        <p14:creationId xmlns:p14="http://schemas.microsoft.com/office/powerpoint/2010/main" val="137931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20</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21</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3/21/23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3/21/23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1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ustomXml" Target="../ink/ink14.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F8751-FB4F-67B3-0CB9-8917A30562A1}"/>
              </a:ext>
            </a:extLst>
          </p:cNvPr>
          <p:cNvPicPr>
            <a:picLocks noChangeAspect="1"/>
          </p:cNvPicPr>
          <p:nvPr/>
        </p:nvPicPr>
        <p:blipFill>
          <a:blip r:embed="rId2"/>
          <a:stretch>
            <a:fillRect/>
          </a:stretch>
        </p:blipFill>
        <p:spPr>
          <a:xfrm>
            <a:off x="1629101" y="1061486"/>
            <a:ext cx="9659669" cy="5119748"/>
          </a:xfrm>
          <a:prstGeom prst="rect">
            <a:avLst/>
          </a:prstGeom>
        </p:spPr>
      </p:pic>
      <p:sp>
        <p:nvSpPr>
          <p:cNvPr id="3" name="TextBox 2">
            <a:extLst>
              <a:ext uri="{FF2B5EF4-FFF2-40B4-BE49-F238E27FC236}">
                <a16:creationId xmlns:a16="http://schemas.microsoft.com/office/drawing/2014/main" id="{CB254387-5792-FAFB-5A14-7339AE9004E2}"/>
              </a:ext>
            </a:extLst>
          </p:cNvPr>
          <p:cNvSpPr txBox="1"/>
          <p:nvPr/>
        </p:nvSpPr>
        <p:spPr>
          <a:xfrm>
            <a:off x="322261" y="230491"/>
            <a:ext cx="9902393" cy="369332"/>
          </a:xfrm>
          <a:prstGeom prst="rect">
            <a:avLst/>
          </a:prstGeom>
          <a:noFill/>
        </p:spPr>
        <p:txBody>
          <a:bodyPr wrap="square" rtlCol="0">
            <a:spAutoFit/>
          </a:bodyPr>
          <a:lstStyle/>
          <a:p>
            <a:r>
              <a:rPr lang="en-US" b="1" dirty="0"/>
              <a:t>For Sheep and Goats sold in this market where are they brought from &amp; where are they taken to ? </a:t>
            </a:r>
            <a:endParaRPr lang="en-US" b="1" i="1" dirty="0"/>
          </a:p>
        </p:txBody>
      </p:sp>
      <p:sp>
        <p:nvSpPr>
          <p:cNvPr id="4" name="TextBox 3">
            <a:extLst>
              <a:ext uri="{FF2B5EF4-FFF2-40B4-BE49-F238E27FC236}">
                <a16:creationId xmlns:a16="http://schemas.microsoft.com/office/drawing/2014/main" id="{8EA56506-FAED-BDBC-8A0E-8B7869D36B06}"/>
              </a:ext>
            </a:extLst>
          </p:cNvPr>
          <p:cNvSpPr txBox="1"/>
          <p:nvPr/>
        </p:nvSpPr>
        <p:spPr>
          <a:xfrm>
            <a:off x="322261" y="615211"/>
            <a:ext cx="9902393" cy="307777"/>
          </a:xfrm>
          <a:prstGeom prst="rect">
            <a:avLst/>
          </a:prstGeom>
          <a:noFill/>
        </p:spPr>
        <p:txBody>
          <a:bodyPr wrap="square" rtlCol="0">
            <a:spAutoFit/>
          </a:bodyPr>
          <a:lstStyle/>
          <a:p>
            <a:r>
              <a:rPr lang="en-US" sz="1400" i="1" dirty="0"/>
              <a:t>Key Informant provides general overview of trends where animals travel from/to… Not for network analysis</a:t>
            </a:r>
          </a:p>
        </p:txBody>
      </p:sp>
    </p:spTree>
    <p:extLst>
      <p:ext uri="{BB962C8B-B14F-4D97-AF65-F5344CB8AC3E}">
        <p14:creationId xmlns:p14="http://schemas.microsoft.com/office/powerpoint/2010/main" val="13485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10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3268392"/>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highlight>
                            <a:srgbClr val="00FF00"/>
                          </a:highlight>
                          <a:latin typeface="Calibri" panose="020F0502020204030204" pitchFamily="34" charset="0"/>
                        </a:rPr>
                        <a:t>type.of.market.see.mrktc.lkpmrkt.type</a:t>
                      </a:r>
                      <a:r>
                        <a:rPr lang="en-GB" sz="1200" b="0" i="0" u="none" strike="noStrike" dirty="0">
                          <a:solidFill>
                            <a:srgbClr val="000000"/>
                          </a:solidFill>
                          <a:effectLst/>
                          <a:highlight>
                            <a:srgbClr val="00FF00"/>
                          </a:highlight>
                          <a:latin typeface="Calibri" panose="020F0502020204030204" pitchFamily="34" charset="0"/>
                        </a:rPr>
                        <a:t>.</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13.have.you.visited.other.markets.to.sell.or.buy.sheep.and.goats.in.the.past.one.month.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number.of.other.markets.you.have.visited.to.sell.or.buy.sheep.and.goats.in.the.past.one.month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C60B0-DADD-56B9-63A7-BA7373975EA1}"/>
              </a:ext>
            </a:extLst>
          </p:cNvPr>
          <p:cNvPicPr>
            <a:picLocks noChangeAspect="1"/>
          </p:cNvPicPr>
          <p:nvPr/>
        </p:nvPicPr>
        <p:blipFill>
          <a:blip r:embed="rId2"/>
          <a:stretch>
            <a:fillRect/>
          </a:stretch>
        </p:blipFill>
        <p:spPr>
          <a:xfrm>
            <a:off x="945572" y="545754"/>
            <a:ext cx="4648200" cy="6032500"/>
          </a:xfrm>
          <a:prstGeom prst="rect">
            <a:avLst/>
          </a:prstGeom>
        </p:spPr>
      </p:pic>
      <p:sp>
        <p:nvSpPr>
          <p:cNvPr id="3" name="TextBox 2">
            <a:extLst>
              <a:ext uri="{FF2B5EF4-FFF2-40B4-BE49-F238E27FC236}">
                <a16:creationId xmlns:a16="http://schemas.microsoft.com/office/drawing/2014/main" id="{6F78474F-D41A-CD64-6096-DF5BBF7162E5}"/>
              </a:ext>
            </a:extLst>
          </p:cNvPr>
          <p:cNvSpPr txBox="1"/>
          <p:nvPr/>
        </p:nvSpPr>
        <p:spPr>
          <a:xfrm>
            <a:off x="199362" y="43418"/>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What is your usual pattern of trading? </a:t>
            </a:r>
            <a:endParaRPr lang="en-GB" sz="3600" b="0" i="0" u="none" strike="noStrike" dirty="0">
              <a:effectLst/>
              <a:latin typeface="Arial" panose="020B0604020202020204" pitchFamily="34" charset="0"/>
            </a:endParaRPr>
          </a:p>
        </p:txBody>
      </p:sp>
      <p:sp>
        <p:nvSpPr>
          <p:cNvPr id="5" name="TextBox 4">
            <a:extLst>
              <a:ext uri="{FF2B5EF4-FFF2-40B4-BE49-F238E27FC236}">
                <a16:creationId xmlns:a16="http://schemas.microsoft.com/office/drawing/2014/main" id="{B1795920-FDEC-8DE7-9031-83DD845C42C6}"/>
              </a:ext>
            </a:extLst>
          </p:cNvPr>
          <p:cNvSpPr txBox="1"/>
          <p:nvPr/>
        </p:nvSpPr>
        <p:spPr>
          <a:xfrm>
            <a:off x="5891096" y="378075"/>
            <a:ext cx="6101542" cy="276999"/>
          </a:xfrm>
          <a:prstGeom prst="rect">
            <a:avLst/>
          </a:prstGeom>
          <a:noFill/>
        </p:spPr>
        <p:txBody>
          <a:bodyPr wrap="square">
            <a:spAutoFit/>
          </a:bodyPr>
          <a:lstStyle/>
          <a:p>
            <a:r>
              <a:rPr lang="en-GB" sz="1200" b="0" i="0" dirty="0">
                <a:effectLst/>
              </a:rPr>
              <a:t>Buy goats and sheep and sell</a:t>
            </a:r>
            <a:endParaRPr lang="en-US" sz="1200" dirty="0"/>
          </a:p>
        </p:txBody>
      </p:sp>
      <p:sp>
        <p:nvSpPr>
          <p:cNvPr id="6" name="Rectangle 1">
            <a:extLst>
              <a:ext uri="{FF2B5EF4-FFF2-40B4-BE49-F238E27FC236}">
                <a16:creationId xmlns:a16="http://schemas.microsoft.com/office/drawing/2014/main" id="{B28BB157-91B6-0D9C-AC79-025675DDA6BB}"/>
              </a:ext>
            </a:extLst>
          </p:cNvPr>
          <p:cNvSpPr>
            <a:spLocks noChangeArrowheads="1"/>
          </p:cNvSpPr>
          <p:nvPr/>
        </p:nvSpPr>
        <p:spPr bwMode="auto">
          <a:xfrm>
            <a:off x="5877042" y="734603"/>
            <a:ext cx="515925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mn-lt"/>
              </a:rPr>
              <a:t>Managing the sale of livestock between the owner and the seller</a:t>
            </a:r>
          </a:p>
        </p:txBody>
      </p:sp>
      <p:sp>
        <p:nvSpPr>
          <p:cNvPr id="8" name="TextBox 7">
            <a:extLst>
              <a:ext uri="{FF2B5EF4-FFF2-40B4-BE49-F238E27FC236}">
                <a16:creationId xmlns:a16="http://schemas.microsoft.com/office/drawing/2014/main" id="{B8092081-CD7F-20A8-F125-31E80DF8FF12}"/>
              </a:ext>
            </a:extLst>
          </p:cNvPr>
          <p:cNvSpPr txBox="1"/>
          <p:nvPr/>
        </p:nvSpPr>
        <p:spPr>
          <a:xfrm>
            <a:off x="5735407" y="1053235"/>
            <a:ext cx="5442528" cy="461665"/>
          </a:xfrm>
          <a:prstGeom prst="rect">
            <a:avLst/>
          </a:prstGeom>
          <a:noFill/>
        </p:spPr>
        <p:txBody>
          <a:bodyPr wrap="square">
            <a:spAutoFit/>
          </a:bodyPr>
          <a:lstStyle/>
          <a:p>
            <a:r>
              <a:rPr lang="en-GB" sz="1200" b="0" i="0" dirty="0">
                <a:solidFill>
                  <a:srgbClr val="202124"/>
                </a:solidFill>
                <a:effectLst/>
              </a:rPr>
              <a:t>I buy goats/sheep from other breeders and then I give them to people who ask me to take them to the auction to sell them</a:t>
            </a:r>
            <a:endParaRPr lang="en-US" sz="1200" dirty="0"/>
          </a:p>
        </p:txBody>
      </p:sp>
      <p:sp>
        <p:nvSpPr>
          <p:cNvPr id="10" name="TextBox 9">
            <a:extLst>
              <a:ext uri="{FF2B5EF4-FFF2-40B4-BE49-F238E27FC236}">
                <a16:creationId xmlns:a16="http://schemas.microsoft.com/office/drawing/2014/main" id="{FB9AEF80-B42B-5C71-9C14-BB832145C363}"/>
              </a:ext>
            </a:extLst>
          </p:cNvPr>
          <p:cNvSpPr txBox="1"/>
          <p:nvPr/>
        </p:nvSpPr>
        <p:spPr>
          <a:xfrm>
            <a:off x="5735407" y="1593216"/>
            <a:ext cx="6101542" cy="461665"/>
          </a:xfrm>
          <a:prstGeom prst="rect">
            <a:avLst/>
          </a:prstGeom>
          <a:noFill/>
        </p:spPr>
        <p:txBody>
          <a:bodyPr wrap="square">
            <a:spAutoFit/>
          </a:bodyPr>
          <a:lstStyle/>
          <a:p>
            <a:r>
              <a:rPr lang="en-GB" sz="1200" dirty="0"/>
              <a:t>I buy goats/sheep from breeders at their homes or before they arrive at the auction and then I take them to the auction that day and sell them at a profitable price</a:t>
            </a:r>
            <a:endParaRPr lang="en-US" sz="1200" dirty="0"/>
          </a:p>
        </p:txBody>
      </p:sp>
    </p:spTree>
    <p:extLst>
      <p:ext uri="{BB962C8B-B14F-4D97-AF65-F5344CB8AC3E}">
        <p14:creationId xmlns:p14="http://schemas.microsoft.com/office/powerpoint/2010/main" val="185620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563576169"/>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dirty="0">
                          <a:solidFill>
                            <a:srgbClr val="000000"/>
                          </a:solidFill>
                          <a:effectLst/>
                          <a:highlight>
                            <a:srgbClr val="00FF00"/>
                          </a:highlight>
                          <a:latin typeface="Calibri" panose="020F0502020204030204" pitchFamily="34" charset="0"/>
                        </a:rPr>
                        <a:t>1.what.are.the.activities.that.you.are.doing.in.this.market.today.</a:t>
                      </a:r>
                      <a:endParaRPr lang="en-GB" sz="1600" b="0" i="0" u="none" strike="noStrike" dirty="0">
                        <a:effectLst/>
                        <a:highlight>
                          <a:srgbClr val="00FF00"/>
                        </a:highligh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dirty="0">
                          <a:solidFill>
                            <a:srgbClr val="000000"/>
                          </a:solidFill>
                          <a:effectLst/>
                          <a:highlight>
                            <a:srgbClr val="00FF00"/>
                          </a:highlight>
                          <a:latin typeface="Calibri" panose="020F0502020204030204" pitchFamily="34" charset="0"/>
                        </a:rPr>
                        <a:t>1.what.are.the.activities.that.you.are.doing.in.this.market.today.</a:t>
                      </a:r>
                      <a:endParaRPr lang="en-GB" sz="1600" b="0" i="0" u="none" strike="noStrike" dirty="0">
                        <a:effectLst/>
                        <a:highlight>
                          <a:srgbClr val="00FF00"/>
                        </a:highligh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1.if.other.specify</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dirty="0">
                          <a:solidFill>
                            <a:srgbClr val="000000"/>
                          </a:solidFill>
                          <a:effectLst/>
                          <a:latin typeface="Calibri" panose="020F0502020204030204" pitchFamily="34" charset="0"/>
                        </a:rPr>
                        <a:t>2.for.sheep.and.or.goats.that.you.are.selling.where.have.they.been.brought.from.sell.placetype</a:t>
                      </a:r>
                      <a:endParaRPr lang="en-GB" sz="1600" b="0" i="0" u="none" strike="noStrike" dirty="0">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dirty="0">
                          <a:solidFill>
                            <a:srgbClr val="000000"/>
                          </a:solidFill>
                          <a:effectLst/>
                          <a:latin typeface="Calibri" panose="020F0502020204030204" pitchFamily="34" charset="0"/>
                        </a:rPr>
                        <a:t>2.sell.placetype.if.other.specify</a:t>
                      </a:r>
                      <a:endParaRPr lang="en-GB" sz="1600" b="0" i="0" u="none" strike="noStrike" dirty="0">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A: General Info</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a:p>
            <a:endParaRPr lang="en-US" dirty="0"/>
          </a:p>
        </p:txBody>
      </p:sp>
    </p:spTree>
    <p:extLst>
      <p:ext uri="{BB962C8B-B14F-4D97-AF65-F5344CB8AC3E}">
        <p14:creationId xmlns:p14="http://schemas.microsoft.com/office/powerpoint/2010/main" val="3926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92FDA-1C11-AA20-1DD3-2CD32E43B4FC}"/>
              </a:ext>
            </a:extLst>
          </p:cNvPr>
          <p:cNvSpPr>
            <a:spLocks noGrp="1"/>
          </p:cNvSpPr>
          <p:nvPr>
            <p:ph type="title"/>
          </p:nvPr>
        </p:nvSpPr>
        <p:spPr/>
        <p:txBody>
          <a:bodyPr/>
          <a:lstStyle/>
          <a:p>
            <a:r>
              <a:rPr lang="en-US" dirty="0"/>
              <a:t>Cleaning: the market name variable….</a:t>
            </a:r>
          </a:p>
        </p:txBody>
      </p:sp>
      <p:sp>
        <p:nvSpPr>
          <p:cNvPr id="7" name="Content Placeholder 6">
            <a:extLst>
              <a:ext uri="{FF2B5EF4-FFF2-40B4-BE49-F238E27FC236}">
                <a16:creationId xmlns:a16="http://schemas.microsoft.com/office/drawing/2014/main" id="{FAFF5E03-8EDC-CC0D-5676-BD2473C5ED1F}"/>
              </a:ext>
            </a:extLst>
          </p:cNvPr>
          <p:cNvSpPr>
            <a:spLocks noGrp="1"/>
          </p:cNvSpPr>
          <p:nvPr>
            <p:ph idx="1"/>
          </p:nvPr>
        </p:nvSpPr>
        <p:spPr>
          <a:xfrm>
            <a:off x="838200" y="1825625"/>
            <a:ext cx="10515600" cy="2098675"/>
          </a:xfrm>
        </p:spPr>
        <p:txBody>
          <a:bodyPr>
            <a:normAutofit fontScale="70000" lnSpcReduction="20000"/>
          </a:bodyPr>
          <a:lstStyle/>
          <a:p>
            <a:r>
              <a:rPr lang="en-US" dirty="0"/>
              <a:t>N = 85 markets in market survey A (85 key informant interviews)</a:t>
            </a:r>
          </a:p>
          <a:p>
            <a:r>
              <a:rPr lang="en-US" dirty="0"/>
              <a:t>Market names were mostly unique except 2 entries each for market name “</a:t>
            </a:r>
            <a:r>
              <a:rPr lang="en-US" dirty="0" err="1"/>
              <a:t>Dutwa</a:t>
            </a:r>
            <a:r>
              <a:rPr lang="en-US" dirty="0"/>
              <a:t>” and “</a:t>
            </a:r>
            <a:r>
              <a:rPr lang="en-US" dirty="0" err="1"/>
              <a:t>Majimoto</a:t>
            </a:r>
            <a:r>
              <a:rPr lang="en-US" dirty="0"/>
              <a:t> (figure…)</a:t>
            </a:r>
          </a:p>
          <a:p>
            <a:r>
              <a:rPr lang="en-US" dirty="0" err="1"/>
              <a:t>Dutwa</a:t>
            </a:r>
            <a:r>
              <a:rPr lang="en-US" dirty="0"/>
              <a:t> market appears to be 2 distinct markets (belonging to different villages, wards, districts &amp; different key informants)</a:t>
            </a:r>
          </a:p>
          <a:p>
            <a:r>
              <a:rPr lang="en-US" dirty="0" err="1"/>
              <a:t>Majimoto</a:t>
            </a:r>
            <a:r>
              <a:rPr lang="en-US" dirty="0"/>
              <a:t> appears to be a duplicate survey (two surveys in the same market, same location (village, ward, district), same key informant, but answers to survey questions are different…</a:t>
            </a:r>
          </a:p>
        </p:txBody>
      </p:sp>
      <p:pic>
        <p:nvPicPr>
          <p:cNvPr id="8" name="Picture 7">
            <a:extLst>
              <a:ext uri="{FF2B5EF4-FFF2-40B4-BE49-F238E27FC236}">
                <a16:creationId xmlns:a16="http://schemas.microsoft.com/office/drawing/2014/main" id="{0E503195-AE24-69EA-CB8A-759D5219DA75}"/>
              </a:ext>
            </a:extLst>
          </p:cNvPr>
          <p:cNvPicPr>
            <a:picLocks noChangeAspect="1"/>
          </p:cNvPicPr>
          <p:nvPr/>
        </p:nvPicPr>
        <p:blipFill>
          <a:blip r:embed="rId2"/>
          <a:stretch>
            <a:fillRect/>
          </a:stretch>
        </p:blipFill>
        <p:spPr>
          <a:xfrm>
            <a:off x="838200" y="4088570"/>
            <a:ext cx="11103011" cy="1325563"/>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320C83A-A719-116B-C989-CFFA91B18C3E}"/>
                  </a:ext>
                </a:extLst>
              </p14:cNvPr>
              <p14:cNvContentPartPr/>
              <p14:nvPr/>
            </p14:nvContentPartPr>
            <p14:xfrm>
              <a:off x="5456542" y="4469467"/>
              <a:ext cx="709560" cy="25920"/>
            </p14:xfrm>
          </p:contentPart>
        </mc:Choice>
        <mc:Fallback xmlns="">
          <p:pic>
            <p:nvPicPr>
              <p:cNvPr id="9" name="Ink 8">
                <a:extLst>
                  <a:ext uri="{FF2B5EF4-FFF2-40B4-BE49-F238E27FC236}">
                    <a16:creationId xmlns:a16="http://schemas.microsoft.com/office/drawing/2014/main" id="{F320C83A-A719-116B-C989-CFFA91B18C3E}"/>
                  </a:ext>
                </a:extLst>
              </p:cNvPr>
              <p:cNvPicPr/>
              <p:nvPr/>
            </p:nvPicPr>
            <p:blipFill>
              <a:blip r:embed="rId4"/>
              <a:stretch>
                <a:fillRect/>
              </a:stretch>
            </p:blipFill>
            <p:spPr>
              <a:xfrm>
                <a:off x="5402542" y="4361467"/>
                <a:ext cx="8172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51ABA625-274D-30AB-878F-366FE6A6CF9A}"/>
                  </a:ext>
                </a:extLst>
              </p14:cNvPr>
              <p14:cNvContentPartPr/>
              <p14:nvPr/>
            </p14:nvContentPartPr>
            <p14:xfrm>
              <a:off x="5487862" y="4739467"/>
              <a:ext cx="649080" cy="7560"/>
            </p14:xfrm>
          </p:contentPart>
        </mc:Choice>
        <mc:Fallback xmlns="">
          <p:pic>
            <p:nvPicPr>
              <p:cNvPr id="12" name="Ink 11">
                <a:extLst>
                  <a:ext uri="{FF2B5EF4-FFF2-40B4-BE49-F238E27FC236}">
                    <a16:creationId xmlns:a16="http://schemas.microsoft.com/office/drawing/2014/main" id="{51ABA625-274D-30AB-878F-366FE6A6CF9A}"/>
                  </a:ext>
                </a:extLst>
              </p:cNvPr>
              <p:cNvPicPr/>
              <p:nvPr/>
            </p:nvPicPr>
            <p:blipFill>
              <a:blip r:embed="rId6"/>
              <a:stretch>
                <a:fillRect/>
              </a:stretch>
            </p:blipFill>
            <p:spPr>
              <a:xfrm>
                <a:off x="5434222" y="4631467"/>
                <a:ext cx="7567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6D0C930-31A2-2855-4826-89B178453597}"/>
                  </a:ext>
                </a:extLst>
              </p14:cNvPr>
              <p14:cNvContentPartPr/>
              <p14:nvPr/>
            </p14:nvContentPartPr>
            <p14:xfrm>
              <a:off x="8623102" y="4457947"/>
              <a:ext cx="1125720" cy="41760"/>
            </p14:xfrm>
          </p:contentPart>
        </mc:Choice>
        <mc:Fallback xmlns="">
          <p:pic>
            <p:nvPicPr>
              <p:cNvPr id="13" name="Ink 12">
                <a:extLst>
                  <a:ext uri="{FF2B5EF4-FFF2-40B4-BE49-F238E27FC236}">
                    <a16:creationId xmlns:a16="http://schemas.microsoft.com/office/drawing/2014/main" id="{D6D0C930-31A2-2855-4826-89B178453597}"/>
                  </a:ext>
                </a:extLst>
              </p:cNvPr>
              <p:cNvPicPr/>
              <p:nvPr/>
            </p:nvPicPr>
            <p:blipFill>
              <a:blip r:embed="rId8"/>
              <a:stretch>
                <a:fillRect/>
              </a:stretch>
            </p:blipFill>
            <p:spPr>
              <a:xfrm>
                <a:off x="8569102" y="4350307"/>
                <a:ext cx="12333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DF171F3F-5456-A1EB-4A7E-0F43EF7E9281}"/>
                  </a:ext>
                </a:extLst>
              </p14:cNvPr>
              <p14:cNvContentPartPr/>
              <p14:nvPr/>
            </p14:nvContentPartPr>
            <p14:xfrm>
              <a:off x="8567662" y="4710667"/>
              <a:ext cx="1328400" cy="51120"/>
            </p14:xfrm>
          </p:contentPart>
        </mc:Choice>
        <mc:Fallback xmlns="">
          <p:pic>
            <p:nvPicPr>
              <p:cNvPr id="14" name="Ink 13">
                <a:extLst>
                  <a:ext uri="{FF2B5EF4-FFF2-40B4-BE49-F238E27FC236}">
                    <a16:creationId xmlns:a16="http://schemas.microsoft.com/office/drawing/2014/main" id="{DF171F3F-5456-A1EB-4A7E-0F43EF7E9281}"/>
                  </a:ext>
                </a:extLst>
              </p:cNvPr>
              <p:cNvPicPr/>
              <p:nvPr/>
            </p:nvPicPr>
            <p:blipFill>
              <a:blip r:embed="rId10"/>
              <a:stretch>
                <a:fillRect/>
              </a:stretch>
            </p:blipFill>
            <p:spPr>
              <a:xfrm>
                <a:off x="8513662" y="4603027"/>
                <a:ext cx="14360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D3980FBB-7001-F22C-8A99-EC0987B557C6}"/>
                  </a:ext>
                </a:extLst>
              </p14:cNvPr>
              <p14:cNvContentPartPr/>
              <p14:nvPr/>
            </p14:nvContentPartPr>
            <p14:xfrm>
              <a:off x="4155142" y="4465147"/>
              <a:ext cx="1226880" cy="30240"/>
            </p14:xfrm>
          </p:contentPart>
        </mc:Choice>
        <mc:Fallback xmlns="">
          <p:pic>
            <p:nvPicPr>
              <p:cNvPr id="15" name="Ink 14">
                <a:extLst>
                  <a:ext uri="{FF2B5EF4-FFF2-40B4-BE49-F238E27FC236}">
                    <a16:creationId xmlns:a16="http://schemas.microsoft.com/office/drawing/2014/main" id="{D3980FBB-7001-F22C-8A99-EC0987B557C6}"/>
                  </a:ext>
                </a:extLst>
              </p:cNvPr>
              <p:cNvPicPr/>
              <p:nvPr/>
            </p:nvPicPr>
            <p:blipFill>
              <a:blip r:embed="rId12"/>
              <a:stretch>
                <a:fillRect/>
              </a:stretch>
            </p:blipFill>
            <p:spPr>
              <a:xfrm>
                <a:off x="4101142" y="4357147"/>
                <a:ext cx="13345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964F9334-19D4-11D8-3440-7E040B0283A8}"/>
                  </a:ext>
                </a:extLst>
              </p14:cNvPr>
              <p14:cNvContentPartPr/>
              <p14:nvPr/>
            </p14:nvContentPartPr>
            <p14:xfrm>
              <a:off x="4128502" y="4723267"/>
              <a:ext cx="1275120" cy="32040"/>
            </p14:xfrm>
          </p:contentPart>
        </mc:Choice>
        <mc:Fallback xmlns="">
          <p:pic>
            <p:nvPicPr>
              <p:cNvPr id="16" name="Ink 15">
                <a:extLst>
                  <a:ext uri="{FF2B5EF4-FFF2-40B4-BE49-F238E27FC236}">
                    <a16:creationId xmlns:a16="http://schemas.microsoft.com/office/drawing/2014/main" id="{964F9334-19D4-11D8-3440-7E040B0283A8}"/>
                  </a:ext>
                </a:extLst>
              </p:cNvPr>
              <p:cNvPicPr/>
              <p:nvPr/>
            </p:nvPicPr>
            <p:blipFill>
              <a:blip r:embed="rId14"/>
              <a:stretch>
                <a:fillRect/>
              </a:stretch>
            </p:blipFill>
            <p:spPr>
              <a:xfrm>
                <a:off x="4074862" y="4615627"/>
                <a:ext cx="1382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F597727E-2983-E4AF-2F22-04A6F613D61D}"/>
                  </a:ext>
                </a:extLst>
              </p14:cNvPr>
              <p14:cNvContentPartPr/>
              <p14:nvPr/>
            </p14:nvContentPartPr>
            <p14:xfrm>
              <a:off x="4126702" y="5013787"/>
              <a:ext cx="271800" cy="11520"/>
            </p14:xfrm>
          </p:contentPart>
        </mc:Choice>
        <mc:Fallback xmlns="">
          <p:pic>
            <p:nvPicPr>
              <p:cNvPr id="17" name="Ink 16">
                <a:extLst>
                  <a:ext uri="{FF2B5EF4-FFF2-40B4-BE49-F238E27FC236}">
                    <a16:creationId xmlns:a16="http://schemas.microsoft.com/office/drawing/2014/main" id="{F597727E-2983-E4AF-2F22-04A6F613D61D}"/>
                  </a:ext>
                </a:extLst>
              </p:cNvPr>
              <p:cNvPicPr/>
              <p:nvPr/>
            </p:nvPicPr>
            <p:blipFill>
              <a:blip r:embed="rId16"/>
              <a:stretch>
                <a:fillRect/>
              </a:stretch>
            </p:blipFill>
            <p:spPr>
              <a:xfrm>
                <a:off x="4072702" y="4905787"/>
                <a:ext cx="3794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E3F74103-03EF-9EB2-564B-6E669F429BC9}"/>
                  </a:ext>
                </a:extLst>
              </p14:cNvPr>
              <p14:cNvContentPartPr/>
              <p14:nvPr/>
            </p14:nvContentPartPr>
            <p14:xfrm>
              <a:off x="4131742" y="5287027"/>
              <a:ext cx="233280" cy="3960"/>
            </p14:xfrm>
          </p:contentPart>
        </mc:Choice>
        <mc:Fallback xmlns="">
          <p:pic>
            <p:nvPicPr>
              <p:cNvPr id="18" name="Ink 17">
                <a:extLst>
                  <a:ext uri="{FF2B5EF4-FFF2-40B4-BE49-F238E27FC236}">
                    <a16:creationId xmlns:a16="http://schemas.microsoft.com/office/drawing/2014/main" id="{E3F74103-03EF-9EB2-564B-6E669F429BC9}"/>
                  </a:ext>
                </a:extLst>
              </p:cNvPr>
              <p:cNvPicPr/>
              <p:nvPr/>
            </p:nvPicPr>
            <p:blipFill>
              <a:blip r:embed="rId18"/>
              <a:stretch>
                <a:fillRect/>
              </a:stretch>
            </p:blipFill>
            <p:spPr>
              <a:xfrm>
                <a:off x="4077742" y="5179027"/>
                <a:ext cx="340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E2F16A0-BAC7-8B6B-E31A-A8BA2A4020AB}"/>
                  </a:ext>
                </a:extLst>
              </p14:cNvPr>
              <p14:cNvContentPartPr/>
              <p14:nvPr/>
            </p14:nvContentPartPr>
            <p14:xfrm>
              <a:off x="4685782" y="4998667"/>
              <a:ext cx="1454400" cy="44280"/>
            </p14:xfrm>
          </p:contentPart>
        </mc:Choice>
        <mc:Fallback xmlns="">
          <p:pic>
            <p:nvPicPr>
              <p:cNvPr id="19" name="Ink 18">
                <a:extLst>
                  <a:ext uri="{FF2B5EF4-FFF2-40B4-BE49-F238E27FC236}">
                    <a16:creationId xmlns:a16="http://schemas.microsoft.com/office/drawing/2014/main" id="{9E2F16A0-BAC7-8B6B-E31A-A8BA2A4020AB}"/>
                  </a:ext>
                </a:extLst>
              </p:cNvPr>
              <p:cNvPicPr/>
              <p:nvPr/>
            </p:nvPicPr>
            <p:blipFill>
              <a:blip r:embed="rId20"/>
              <a:stretch>
                <a:fillRect/>
              </a:stretch>
            </p:blipFill>
            <p:spPr>
              <a:xfrm>
                <a:off x="4632142" y="4891027"/>
                <a:ext cx="1562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7EFF0334-14C0-B71F-7EA0-E9B37F6A37F2}"/>
                  </a:ext>
                </a:extLst>
              </p14:cNvPr>
              <p14:cNvContentPartPr/>
              <p14:nvPr/>
            </p14:nvContentPartPr>
            <p14:xfrm>
              <a:off x="4723582" y="5238427"/>
              <a:ext cx="1236600" cy="48240"/>
            </p14:xfrm>
          </p:contentPart>
        </mc:Choice>
        <mc:Fallback xmlns="">
          <p:pic>
            <p:nvPicPr>
              <p:cNvPr id="20" name="Ink 19">
                <a:extLst>
                  <a:ext uri="{FF2B5EF4-FFF2-40B4-BE49-F238E27FC236}">
                    <a16:creationId xmlns:a16="http://schemas.microsoft.com/office/drawing/2014/main" id="{7EFF0334-14C0-B71F-7EA0-E9B37F6A37F2}"/>
                  </a:ext>
                </a:extLst>
              </p:cNvPr>
              <p:cNvPicPr/>
              <p:nvPr/>
            </p:nvPicPr>
            <p:blipFill>
              <a:blip r:embed="rId22"/>
              <a:stretch>
                <a:fillRect/>
              </a:stretch>
            </p:blipFill>
            <p:spPr>
              <a:xfrm>
                <a:off x="4669582" y="5130427"/>
                <a:ext cx="13442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29C740F2-FD4A-3CA7-890E-0343426F15D7}"/>
                  </a:ext>
                </a:extLst>
              </p14:cNvPr>
              <p14:cNvContentPartPr/>
              <p14:nvPr/>
            </p14:nvContentPartPr>
            <p14:xfrm>
              <a:off x="8598982" y="5017027"/>
              <a:ext cx="942120" cy="29880"/>
            </p14:xfrm>
          </p:contentPart>
        </mc:Choice>
        <mc:Fallback xmlns="">
          <p:pic>
            <p:nvPicPr>
              <p:cNvPr id="21" name="Ink 20">
                <a:extLst>
                  <a:ext uri="{FF2B5EF4-FFF2-40B4-BE49-F238E27FC236}">
                    <a16:creationId xmlns:a16="http://schemas.microsoft.com/office/drawing/2014/main" id="{29C740F2-FD4A-3CA7-890E-0343426F15D7}"/>
                  </a:ext>
                </a:extLst>
              </p:cNvPr>
              <p:cNvPicPr/>
              <p:nvPr/>
            </p:nvPicPr>
            <p:blipFill>
              <a:blip r:embed="rId24"/>
              <a:stretch>
                <a:fillRect/>
              </a:stretch>
            </p:blipFill>
            <p:spPr>
              <a:xfrm>
                <a:off x="8545342" y="4909027"/>
                <a:ext cx="1049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C4E9F182-AB7E-9450-E167-41BC9A5A1BC3}"/>
                  </a:ext>
                </a:extLst>
              </p14:cNvPr>
              <p14:cNvContentPartPr/>
              <p14:nvPr/>
            </p14:nvContentPartPr>
            <p14:xfrm>
              <a:off x="8582782" y="5262187"/>
              <a:ext cx="907200" cy="20160"/>
            </p14:xfrm>
          </p:contentPart>
        </mc:Choice>
        <mc:Fallback xmlns="">
          <p:pic>
            <p:nvPicPr>
              <p:cNvPr id="22" name="Ink 21">
                <a:extLst>
                  <a:ext uri="{FF2B5EF4-FFF2-40B4-BE49-F238E27FC236}">
                    <a16:creationId xmlns:a16="http://schemas.microsoft.com/office/drawing/2014/main" id="{C4E9F182-AB7E-9450-E167-41BC9A5A1BC3}"/>
                  </a:ext>
                </a:extLst>
              </p:cNvPr>
              <p:cNvPicPr/>
              <p:nvPr/>
            </p:nvPicPr>
            <p:blipFill>
              <a:blip r:embed="rId26"/>
              <a:stretch>
                <a:fillRect/>
              </a:stretch>
            </p:blipFill>
            <p:spPr>
              <a:xfrm>
                <a:off x="8528782" y="5154187"/>
                <a:ext cx="1014840" cy="235800"/>
              </a:xfrm>
              <a:prstGeom prst="rect">
                <a:avLst/>
              </a:prstGeom>
            </p:spPr>
          </p:pic>
        </mc:Fallback>
      </mc:AlternateContent>
    </p:spTree>
    <p:extLst>
      <p:ext uri="{BB962C8B-B14F-4D97-AF65-F5344CB8AC3E}">
        <p14:creationId xmlns:p14="http://schemas.microsoft.com/office/powerpoint/2010/main" val="38092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3"/>
          <a:stretch>
            <a:fillRect/>
          </a:stretch>
        </p:blipFill>
        <p:spPr>
          <a:xfrm>
            <a:off x="558800" y="725307"/>
            <a:ext cx="7772400" cy="5407386"/>
          </a:xfrm>
          <a:prstGeom prst="rect">
            <a:avLst/>
          </a:prstGeom>
        </p:spPr>
      </p:pic>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33112340"/>
              </p:ext>
            </p:extLst>
          </p:nvPr>
        </p:nvGraphicFramePr>
        <p:xfrm>
          <a:off x="8032447" y="1612900"/>
          <a:ext cx="3981753" cy="2926080"/>
        </p:xfrm>
        <a:graphic>
          <a:graphicData uri="http://schemas.openxmlformats.org/drawingml/2006/table">
            <a:tbl>
              <a:tblPr firstRow="1" firstCol="1" bandRow="1">
                <a:tableStyleId>{9D7B26C5-4107-4FEC-AEDC-1716B250A1EF}</a:tableStyleId>
              </a:tblPr>
              <a:tblGrid>
                <a:gridCol w="889488">
                  <a:extLst>
                    <a:ext uri="{9D8B030D-6E8A-4147-A177-3AD203B41FA5}">
                      <a16:colId xmlns:a16="http://schemas.microsoft.com/office/drawing/2014/main" val="849713813"/>
                    </a:ext>
                  </a:extLst>
                </a:gridCol>
                <a:gridCol w="309226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3" name="Oval 2">
            <a:extLst>
              <a:ext uri="{FF2B5EF4-FFF2-40B4-BE49-F238E27FC236}">
                <a16:creationId xmlns:a16="http://schemas.microsoft.com/office/drawing/2014/main" id="{318194F6-BEF6-B507-CF6A-03842E7B66C2}"/>
              </a:ext>
            </a:extLst>
          </p:cNvPr>
          <p:cNvSpPr/>
          <p:nvPr/>
        </p:nvSpPr>
        <p:spPr>
          <a:xfrm>
            <a:off x="1612900" y="3111500"/>
            <a:ext cx="7874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E236F-51B7-14E2-D2DA-A31DFF79FA88}"/>
              </a:ext>
            </a:extLst>
          </p:cNvPr>
          <p:cNvSpPr/>
          <p:nvPr/>
        </p:nvSpPr>
        <p:spPr>
          <a:xfrm>
            <a:off x="2895600" y="1460500"/>
            <a:ext cx="3937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922B561-3CE6-00FE-FBC0-CF28A3A5F620}"/>
              </a:ext>
            </a:extLst>
          </p:cNvPr>
          <p:cNvSpPr/>
          <p:nvPr/>
        </p:nvSpPr>
        <p:spPr>
          <a:xfrm>
            <a:off x="2501900" y="3810000"/>
            <a:ext cx="1041400" cy="5334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1C0332-5A10-E331-03B3-0AD8FED9CF05}"/>
              </a:ext>
            </a:extLst>
          </p:cNvPr>
          <p:cNvSpPr/>
          <p:nvPr/>
        </p:nvSpPr>
        <p:spPr>
          <a:xfrm>
            <a:off x="4267200" y="4724400"/>
            <a:ext cx="1739900" cy="8382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5B433E-FAB5-65F6-1431-A8A943BA8453}"/>
              </a:ext>
            </a:extLst>
          </p:cNvPr>
          <p:cNvSpPr/>
          <p:nvPr/>
        </p:nvSpPr>
        <p:spPr>
          <a:xfrm rot="17865531">
            <a:off x="3362552" y="3508091"/>
            <a:ext cx="2103198" cy="67829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972910-7043-445A-D8F6-740EF2CC94A2}"/>
              </a:ext>
            </a:extLst>
          </p:cNvPr>
          <p:cNvSpPr/>
          <p:nvPr/>
        </p:nvSpPr>
        <p:spPr>
          <a:xfrm rot="17865531">
            <a:off x="3401819" y="2892991"/>
            <a:ext cx="668714" cy="6049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23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80DC4-77D4-359C-EEC1-B639EFDE7384}"/>
              </a:ext>
            </a:extLst>
          </p:cNvPr>
          <p:cNvPicPr>
            <a:picLocks noChangeAspect="1"/>
          </p:cNvPicPr>
          <p:nvPr/>
        </p:nvPicPr>
        <p:blipFill>
          <a:blip r:embed="rId2"/>
          <a:stretch>
            <a:fillRect/>
          </a:stretch>
        </p:blipFill>
        <p:spPr>
          <a:xfrm>
            <a:off x="3765550" y="755650"/>
            <a:ext cx="6896100" cy="5346700"/>
          </a:xfrm>
          <a:prstGeom prst="rect">
            <a:avLst/>
          </a:prstGeom>
        </p:spPr>
      </p:pic>
      <p:sp>
        <p:nvSpPr>
          <p:cNvPr id="3" name="TextBox 2">
            <a:extLst>
              <a:ext uri="{FF2B5EF4-FFF2-40B4-BE49-F238E27FC236}">
                <a16:creationId xmlns:a16="http://schemas.microsoft.com/office/drawing/2014/main" id="{EDBE2688-0C13-F5A8-200A-C80AE04777D5}"/>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sp>
        <p:nvSpPr>
          <p:cNvPr id="4" name="TextBox 3">
            <a:extLst>
              <a:ext uri="{FF2B5EF4-FFF2-40B4-BE49-F238E27FC236}">
                <a16:creationId xmlns:a16="http://schemas.microsoft.com/office/drawing/2014/main" id="{C7A8FD41-2695-25F3-48B2-9B1CAB005063}"/>
              </a:ext>
            </a:extLst>
          </p:cNvPr>
          <p:cNvSpPr txBox="1"/>
          <p:nvPr/>
        </p:nvSpPr>
        <p:spPr>
          <a:xfrm>
            <a:off x="388256" y="755650"/>
            <a:ext cx="3377294" cy="646331"/>
          </a:xfrm>
          <a:prstGeom prst="rect">
            <a:avLst/>
          </a:prstGeom>
          <a:noFill/>
        </p:spPr>
        <p:txBody>
          <a:bodyPr wrap="square" rtlCol="0">
            <a:spAutoFit/>
          </a:bodyPr>
          <a:lstStyle/>
          <a:p>
            <a:r>
              <a:rPr lang="en-US" b="1" dirty="0"/>
              <a:t>Districts targeted for data collection</a:t>
            </a:r>
          </a:p>
        </p:txBody>
      </p:sp>
    </p:spTree>
    <p:extLst>
      <p:ext uri="{BB962C8B-B14F-4D97-AF65-F5344CB8AC3E}">
        <p14:creationId xmlns:p14="http://schemas.microsoft.com/office/powerpoint/2010/main" val="105210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1720027423"/>
              </p:ext>
            </p:extLst>
          </p:nvPr>
        </p:nvGraphicFramePr>
        <p:xfrm>
          <a:off x="8297333" y="1612900"/>
          <a:ext cx="3716867" cy="3088640"/>
        </p:xfrm>
        <a:graphic>
          <a:graphicData uri="http://schemas.openxmlformats.org/drawingml/2006/table">
            <a:tbl>
              <a:tblPr firstRow="1" firstCol="1" bandRow="1">
                <a:tableStyleId>{9D7B26C5-4107-4FEC-AEDC-1716B250A1EF}</a:tableStyleId>
              </a:tblPr>
              <a:tblGrid>
                <a:gridCol w="830315">
                  <a:extLst>
                    <a:ext uri="{9D8B030D-6E8A-4147-A177-3AD203B41FA5}">
                      <a16:colId xmlns:a16="http://schemas.microsoft.com/office/drawing/2014/main" val="849713813"/>
                    </a:ext>
                  </a:extLst>
                </a:gridCol>
                <a:gridCol w="2886552">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10" name="TextBox 9">
            <a:extLst>
              <a:ext uri="{FF2B5EF4-FFF2-40B4-BE49-F238E27FC236}">
                <a16:creationId xmlns:a16="http://schemas.microsoft.com/office/drawing/2014/main" id="{3FE5550D-FF2F-E23E-B0B8-1DB1C4CBC63B}"/>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pic>
        <p:nvPicPr>
          <p:cNvPr id="11" name="Picture 10">
            <a:extLst>
              <a:ext uri="{FF2B5EF4-FFF2-40B4-BE49-F238E27FC236}">
                <a16:creationId xmlns:a16="http://schemas.microsoft.com/office/drawing/2014/main" id="{E80F9512-D09D-A71C-2CBB-204F2A4209AC}"/>
              </a:ext>
            </a:extLst>
          </p:cNvPr>
          <p:cNvPicPr>
            <a:picLocks noChangeAspect="1"/>
          </p:cNvPicPr>
          <p:nvPr/>
        </p:nvPicPr>
        <p:blipFill>
          <a:blip r:embed="rId3"/>
          <a:stretch>
            <a:fillRect/>
          </a:stretch>
        </p:blipFill>
        <p:spPr>
          <a:xfrm>
            <a:off x="273354" y="1030041"/>
            <a:ext cx="7772400" cy="4797918"/>
          </a:xfrm>
          <a:prstGeom prst="rect">
            <a:avLst/>
          </a:prstGeom>
        </p:spPr>
      </p:pic>
      <p:sp>
        <p:nvSpPr>
          <p:cNvPr id="12" name="TextBox 11">
            <a:extLst>
              <a:ext uri="{FF2B5EF4-FFF2-40B4-BE49-F238E27FC236}">
                <a16:creationId xmlns:a16="http://schemas.microsoft.com/office/drawing/2014/main" id="{58CD0C4D-21E1-0D8E-3D89-DB337FA4644C}"/>
              </a:ext>
            </a:extLst>
          </p:cNvPr>
          <p:cNvSpPr txBox="1"/>
          <p:nvPr/>
        </p:nvSpPr>
        <p:spPr>
          <a:xfrm>
            <a:off x="273354" y="383710"/>
            <a:ext cx="5822646" cy="369332"/>
          </a:xfrm>
          <a:prstGeom prst="rect">
            <a:avLst/>
          </a:prstGeom>
          <a:noFill/>
        </p:spPr>
        <p:txBody>
          <a:bodyPr wrap="square" rtlCol="0">
            <a:spAutoFit/>
          </a:bodyPr>
          <a:lstStyle/>
          <a:p>
            <a:r>
              <a:rPr lang="en-US" b="1" dirty="0"/>
              <a:t>Districts targeted with markets surveyed indicated</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A62F60B-95B8-195F-77C8-5A81820687E2}"/>
                  </a:ext>
                </a:extLst>
              </p14:cNvPr>
              <p14:cNvContentPartPr/>
              <p14:nvPr/>
            </p14:nvContentPartPr>
            <p14:xfrm>
              <a:off x="5793260" y="2411040"/>
              <a:ext cx="599760" cy="19800"/>
            </p14:xfrm>
          </p:contentPart>
        </mc:Choice>
        <mc:Fallback>
          <p:pic>
            <p:nvPicPr>
              <p:cNvPr id="3" name="Ink 2">
                <a:extLst>
                  <a:ext uri="{FF2B5EF4-FFF2-40B4-BE49-F238E27FC236}">
                    <a16:creationId xmlns:a16="http://schemas.microsoft.com/office/drawing/2014/main" id="{3A62F60B-95B8-195F-77C8-5A81820687E2}"/>
                  </a:ext>
                </a:extLst>
              </p:cNvPr>
              <p:cNvPicPr/>
              <p:nvPr/>
            </p:nvPicPr>
            <p:blipFill>
              <a:blip r:embed="rId5"/>
              <a:stretch>
                <a:fillRect/>
              </a:stretch>
            </p:blipFill>
            <p:spPr>
              <a:xfrm>
                <a:off x="5739620" y="2303040"/>
                <a:ext cx="7074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47173D6-18BB-7511-F7E8-5150D465B4B6}"/>
                  </a:ext>
                </a:extLst>
              </p14:cNvPr>
              <p14:cNvContentPartPr/>
              <p14:nvPr/>
            </p14:nvContentPartPr>
            <p14:xfrm>
              <a:off x="5789660" y="3723600"/>
              <a:ext cx="699120" cy="7560"/>
            </p14:xfrm>
          </p:contentPart>
        </mc:Choice>
        <mc:Fallback>
          <p:pic>
            <p:nvPicPr>
              <p:cNvPr id="4" name="Ink 3">
                <a:extLst>
                  <a:ext uri="{FF2B5EF4-FFF2-40B4-BE49-F238E27FC236}">
                    <a16:creationId xmlns:a16="http://schemas.microsoft.com/office/drawing/2014/main" id="{647173D6-18BB-7511-F7E8-5150D465B4B6}"/>
                  </a:ext>
                </a:extLst>
              </p:cNvPr>
              <p:cNvPicPr/>
              <p:nvPr/>
            </p:nvPicPr>
            <p:blipFill>
              <a:blip r:embed="rId7"/>
              <a:stretch>
                <a:fillRect/>
              </a:stretch>
            </p:blipFill>
            <p:spPr>
              <a:xfrm>
                <a:off x="5735660" y="3615960"/>
                <a:ext cx="8067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4DD1777-52F5-ED74-31B0-E4CBA6912C78}"/>
                  </a:ext>
                </a:extLst>
              </p14:cNvPr>
              <p14:cNvContentPartPr/>
              <p14:nvPr/>
            </p14:nvContentPartPr>
            <p14:xfrm>
              <a:off x="5779220" y="3970920"/>
              <a:ext cx="617400" cy="17640"/>
            </p14:xfrm>
          </p:contentPart>
        </mc:Choice>
        <mc:Fallback>
          <p:pic>
            <p:nvPicPr>
              <p:cNvPr id="5" name="Ink 4">
                <a:extLst>
                  <a:ext uri="{FF2B5EF4-FFF2-40B4-BE49-F238E27FC236}">
                    <a16:creationId xmlns:a16="http://schemas.microsoft.com/office/drawing/2014/main" id="{84DD1777-52F5-ED74-31B0-E4CBA6912C78}"/>
                  </a:ext>
                </a:extLst>
              </p:cNvPr>
              <p:cNvPicPr/>
              <p:nvPr/>
            </p:nvPicPr>
            <p:blipFill>
              <a:blip r:embed="rId9"/>
              <a:stretch>
                <a:fillRect/>
              </a:stretch>
            </p:blipFill>
            <p:spPr>
              <a:xfrm>
                <a:off x="5725220" y="3863280"/>
                <a:ext cx="7250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87ED54F3-D15C-AF14-D895-BE321A4320FF}"/>
                  </a:ext>
                </a:extLst>
              </p14:cNvPr>
              <p14:cNvContentPartPr/>
              <p14:nvPr/>
            </p14:nvContentPartPr>
            <p14:xfrm>
              <a:off x="5842940" y="4221840"/>
              <a:ext cx="477720" cy="17640"/>
            </p14:xfrm>
          </p:contentPart>
        </mc:Choice>
        <mc:Fallback>
          <p:pic>
            <p:nvPicPr>
              <p:cNvPr id="6" name="Ink 5">
                <a:extLst>
                  <a:ext uri="{FF2B5EF4-FFF2-40B4-BE49-F238E27FC236}">
                    <a16:creationId xmlns:a16="http://schemas.microsoft.com/office/drawing/2014/main" id="{87ED54F3-D15C-AF14-D895-BE321A4320FF}"/>
                  </a:ext>
                </a:extLst>
              </p:cNvPr>
              <p:cNvPicPr/>
              <p:nvPr/>
            </p:nvPicPr>
            <p:blipFill>
              <a:blip r:embed="rId11"/>
              <a:stretch>
                <a:fillRect/>
              </a:stretch>
            </p:blipFill>
            <p:spPr>
              <a:xfrm>
                <a:off x="5788940" y="4113840"/>
                <a:ext cx="5853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62E961F-9209-665D-9D65-B787D6B2E6E8}"/>
                  </a:ext>
                </a:extLst>
              </p14:cNvPr>
              <p14:cNvContentPartPr/>
              <p14:nvPr/>
            </p14:nvContentPartPr>
            <p14:xfrm>
              <a:off x="5798660" y="4761120"/>
              <a:ext cx="667080" cy="20520"/>
            </p14:xfrm>
          </p:contentPart>
        </mc:Choice>
        <mc:Fallback>
          <p:pic>
            <p:nvPicPr>
              <p:cNvPr id="8" name="Ink 7">
                <a:extLst>
                  <a:ext uri="{FF2B5EF4-FFF2-40B4-BE49-F238E27FC236}">
                    <a16:creationId xmlns:a16="http://schemas.microsoft.com/office/drawing/2014/main" id="{362E961F-9209-665D-9D65-B787D6B2E6E8}"/>
                  </a:ext>
                </a:extLst>
              </p:cNvPr>
              <p:cNvPicPr/>
              <p:nvPr/>
            </p:nvPicPr>
            <p:blipFill>
              <a:blip r:embed="rId13"/>
              <a:stretch>
                <a:fillRect/>
              </a:stretch>
            </p:blipFill>
            <p:spPr>
              <a:xfrm>
                <a:off x="5745020" y="4653480"/>
                <a:ext cx="774720" cy="236160"/>
              </a:xfrm>
              <a:prstGeom prst="rect">
                <a:avLst/>
              </a:prstGeom>
            </p:spPr>
          </p:pic>
        </mc:Fallback>
      </mc:AlternateContent>
      <p:sp>
        <p:nvSpPr>
          <p:cNvPr id="29" name="TextBox 28">
            <a:extLst>
              <a:ext uri="{FF2B5EF4-FFF2-40B4-BE49-F238E27FC236}">
                <a16:creationId xmlns:a16="http://schemas.microsoft.com/office/drawing/2014/main" id="{82B6DDBE-CD04-8FE9-F673-4FD5C37B5DBE}"/>
              </a:ext>
            </a:extLst>
          </p:cNvPr>
          <p:cNvSpPr txBox="1"/>
          <p:nvPr/>
        </p:nvSpPr>
        <p:spPr>
          <a:xfrm>
            <a:off x="5500443" y="5012040"/>
            <a:ext cx="19766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highlight>
                  <a:srgbClr val="FFFF00"/>
                </a:highlight>
              </a:rPr>
              <a:t>Not targeted district</a:t>
            </a:r>
          </a:p>
        </p:txBody>
      </p:sp>
    </p:spTree>
    <p:extLst>
      <p:ext uri="{BB962C8B-B14F-4D97-AF65-F5344CB8AC3E}">
        <p14:creationId xmlns:p14="http://schemas.microsoft.com/office/powerpoint/2010/main" val="38511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EC61E-BB0C-C231-6029-AE7BBFB4AC62}"/>
              </a:ext>
            </a:extLst>
          </p:cNvPr>
          <p:cNvPicPr>
            <a:picLocks noChangeAspect="1"/>
          </p:cNvPicPr>
          <p:nvPr/>
        </p:nvPicPr>
        <p:blipFill>
          <a:blip r:embed="rId3"/>
          <a:stretch>
            <a:fillRect/>
          </a:stretch>
        </p:blipFill>
        <p:spPr>
          <a:xfrm>
            <a:off x="282575" y="171450"/>
            <a:ext cx="4797425" cy="931668"/>
          </a:xfrm>
          <a:prstGeom prst="rect">
            <a:avLst/>
          </a:prstGeom>
        </p:spPr>
      </p:pic>
      <p:sp>
        <p:nvSpPr>
          <p:cNvPr id="4" name="TextBox 3">
            <a:extLst>
              <a:ext uri="{FF2B5EF4-FFF2-40B4-BE49-F238E27FC236}">
                <a16:creationId xmlns:a16="http://schemas.microsoft.com/office/drawing/2014/main" id="{31B48811-040F-FC6B-73FA-0A3527C53419}"/>
              </a:ext>
            </a:extLst>
          </p:cNvPr>
          <p:cNvSpPr txBox="1"/>
          <p:nvPr/>
        </p:nvSpPr>
        <p:spPr>
          <a:xfrm>
            <a:off x="5324475" y="177800"/>
            <a:ext cx="6100762" cy="2862322"/>
          </a:xfrm>
          <a:prstGeom prst="rect">
            <a:avLst/>
          </a:prstGeom>
          <a:noFill/>
        </p:spPr>
        <p:txBody>
          <a:bodyPr wrap="square">
            <a:spAutoFit/>
          </a:bodyPr>
          <a:lstStyle/>
          <a:p>
            <a:r>
              <a:rPr lang="en-US" dirty="0" err="1"/>
              <a:t>Ulanga</a:t>
            </a:r>
            <a:r>
              <a:rPr lang="en-US" dirty="0"/>
              <a:t> District is one of the six districts of the Morogoro Region of Tanzania. the administrative seat is in </a:t>
            </a:r>
            <a:r>
              <a:rPr lang="en-US" dirty="0" err="1"/>
              <a:t>Mahenge</a:t>
            </a:r>
            <a:r>
              <a:rPr lang="en-US" dirty="0"/>
              <a:t>.</a:t>
            </a:r>
          </a:p>
          <a:p>
            <a:endParaRPr lang="en-US" dirty="0"/>
          </a:p>
          <a:p>
            <a:r>
              <a:rPr lang="en-US" dirty="0" err="1"/>
              <a:t>Bahi</a:t>
            </a:r>
            <a:r>
              <a:rPr lang="en-US" dirty="0"/>
              <a:t> District is one of the seven districts of the Dodoma Region of Tanzania. </a:t>
            </a:r>
            <a:r>
              <a:rPr lang="en-US" dirty="0" err="1"/>
              <a:t>Bahi</a:t>
            </a:r>
            <a:r>
              <a:rPr lang="en-US" dirty="0"/>
              <a:t> District is bordered to the north by </a:t>
            </a:r>
            <a:r>
              <a:rPr lang="en-US" dirty="0" err="1"/>
              <a:t>Chemba</a:t>
            </a:r>
            <a:r>
              <a:rPr lang="en-US" dirty="0"/>
              <a:t> District, to the east by Dodoma District and </a:t>
            </a:r>
            <a:r>
              <a:rPr lang="en-US" dirty="0" err="1"/>
              <a:t>Chamwino</a:t>
            </a:r>
            <a:r>
              <a:rPr lang="en-US" dirty="0"/>
              <a:t> District, and to the west by </a:t>
            </a:r>
            <a:r>
              <a:rPr lang="en-US" dirty="0" err="1"/>
              <a:t>Singida</a:t>
            </a:r>
            <a:r>
              <a:rPr lang="en-US" dirty="0"/>
              <a:t> Region.</a:t>
            </a:r>
          </a:p>
          <a:p>
            <a:endParaRPr lang="en-US" dirty="0"/>
          </a:p>
          <a:p>
            <a:r>
              <a:rPr lang="en-US" dirty="0" err="1"/>
              <a:t>Masasi</a:t>
            </a:r>
            <a:r>
              <a:rPr lang="en-US" dirty="0"/>
              <a:t> is one of the six districts of the Mtwara Region of Tanzania.</a:t>
            </a:r>
          </a:p>
        </p:txBody>
      </p:sp>
      <p:pic>
        <p:nvPicPr>
          <p:cNvPr id="5" name="Picture 4">
            <a:extLst>
              <a:ext uri="{FF2B5EF4-FFF2-40B4-BE49-F238E27FC236}">
                <a16:creationId xmlns:a16="http://schemas.microsoft.com/office/drawing/2014/main" id="{96C841E6-FE54-63EF-F8F9-64AF8965C975}"/>
              </a:ext>
            </a:extLst>
          </p:cNvPr>
          <p:cNvPicPr>
            <a:picLocks noChangeAspect="1"/>
          </p:cNvPicPr>
          <p:nvPr/>
        </p:nvPicPr>
        <p:blipFill>
          <a:blip r:embed="rId4"/>
          <a:stretch>
            <a:fillRect/>
          </a:stretch>
        </p:blipFill>
        <p:spPr>
          <a:xfrm>
            <a:off x="282575" y="3429000"/>
            <a:ext cx="5041900" cy="533400"/>
          </a:xfrm>
          <a:prstGeom prst="rect">
            <a:avLst/>
          </a:prstGeom>
        </p:spPr>
      </p:pic>
      <p:sp>
        <p:nvSpPr>
          <p:cNvPr id="7" name="TextBox 6">
            <a:extLst>
              <a:ext uri="{FF2B5EF4-FFF2-40B4-BE49-F238E27FC236}">
                <a16:creationId xmlns:a16="http://schemas.microsoft.com/office/drawing/2014/main" id="{680CA60E-0C7B-9C5A-5F6E-8C89522B2A83}"/>
              </a:ext>
            </a:extLst>
          </p:cNvPr>
          <p:cNvSpPr txBox="1"/>
          <p:nvPr/>
        </p:nvSpPr>
        <p:spPr>
          <a:xfrm>
            <a:off x="282575" y="3962400"/>
            <a:ext cx="6157912" cy="2585323"/>
          </a:xfrm>
          <a:prstGeom prst="rect">
            <a:avLst/>
          </a:prstGeom>
          <a:noFill/>
        </p:spPr>
        <p:txBody>
          <a:bodyPr wrap="square">
            <a:spAutoFit/>
          </a:bodyPr>
          <a:lstStyle/>
          <a:p>
            <a:r>
              <a:rPr lang="en-US" dirty="0" err="1"/>
              <a:t>Bariadi</a:t>
            </a:r>
            <a:r>
              <a:rPr lang="en-US" dirty="0"/>
              <a:t> is a Tanzanian town and regional capital of </a:t>
            </a:r>
            <a:r>
              <a:rPr lang="en-US" dirty="0" err="1"/>
              <a:t>Simiyu</a:t>
            </a:r>
            <a:r>
              <a:rPr lang="en-US" dirty="0"/>
              <a:t> Region, and the is also administrative seat of </a:t>
            </a:r>
            <a:r>
              <a:rPr lang="en-US" dirty="0" err="1"/>
              <a:t>Bariadi</a:t>
            </a:r>
            <a:r>
              <a:rPr lang="en-US" dirty="0"/>
              <a:t> District. </a:t>
            </a:r>
          </a:p>
          <a:p>
            <a:endParaRPr lang="en-US" dirty="0"/>
          </a:p>
          <a:p>
            <a:r>
              <a:rPr lang="en-US" dirty="0" err="1"/>
              <a:t>Mpimbwe</a:t>
            </a:r>
            <a:r>
              <a:rPr lang="en-US" dirty="0"/>
              <a:t> District is a district council in the Katavi Region of Tanzania's Southern Highlands established in 2012. T</a:t>
            </a:r>
          </a:p>
          <a:p>
            <a:endParaRPr lang="en-US" dirty="0"/>
          </a:p>
          <a:p>
            <a:r>
              <a:rPr lang="en-US" dirty="0" err="1"/>
              <a:t>Mbarali</a:t>
            </a:r>
            <a:r>
              <a:rPr lang="en-US" dirty="0"/>
              <a:t> District is one of the seven districts of Mbeya Region, Tanzania. It is bordered to the north by Iringa region and east by </a:t>
            </a:r>
            <a:r>
              <a:rPr lang="en-US" dirty="0" err="1"/>
              <a:t>Njombe</a:t>
            </a:r>
            <a:r>
              <a:rPr lang="en-US" dirty="0"/>
              <a:t> region. </a:t>
            </a:r>
          </a:p>
        </p:txBody>
      </p:sp>
      <p:graphicFrame>
        <p:nvGraphicFramePr>
          <p:cNvPr id="8" name="Table 7">
            <a:extLst>
              <a:ext uri="{FF2B5EF4-FFF2-40B4-BE49-F238E27FC236}">
                <a16:creationId xmlns:a16="http://schemas.microsoft.com/office/drawing/2014/main" id="{56A1ABB3-B5E7-B6CA-6050-1AF44E9A4159}"/>
              </a:ext>
            </a:extLst>
          </p:cNvPr>
          <p:cNvGraphicFramePr>
            <a:graphicFrameLocks noGrp="1"/>
          </p:cNvGraphicFramePr>
          <p:nvPr>
            <p:extLst>
              <p:ext uri="{D42A27DB-BD31-4B8C-83A1-F6EECF244321}">
                <p14:modId xmlns:p14="http://schemas.microsoft.com/office/powerpoint/2010/main" val="1606834878"/>
              </p:ext>
            </p:extLst>
          </p:nvPr>
        </p:nvGraphicFramePr>
        <p:xfrm>
          <a:off x="6753225" y="3695700"/>
          <a:ext cx="5130800" cy="2438400"/>
        </p:xfrm>
        <a:graphic>
          <a:graphicData uri="http://schemas.openxmlformats.org/drawingml/2006/table">
            <a:tbl>
              <a:tblPr firstRow="1" firstCol="1" bandRow="1">
                <a:tableStyleId>{9D7B26C5-4107-4FEC-AEDC-1716B250A1EF}</a:tableStyleId>
              </a:tblPr>
              <a:tblGrid>
                <a:gridCol w="1146175">
                  <a:extLst>
                    <a:ext uri="{9D8B030D-6E8A-4147-A177-3AD203B41FA5}">
                      <a16:colId xmlns:a16="http://schemas.microsoft.com/office/drawing/2014/main" val="849713813"/>
                    </a:ext>
                  </a:extLst>
                </a:gridCol>
                <a:gridCol w="398462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North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34769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9F413F-E5C4-D6D1-3592-9AA09F142890}"/>
              </a:ext>
            </a:extLst>
          </p:cNvPr>
          <p:cNvPicPr>
            <a:picLocks noChangeAspect="1"/>
          </p:cNvPicPr>
          <p:nvPr/>
        </p:nvPicPr>
        <p:blipFill>
          <a:blip r:embed="rId3"/>
          <a:stretch>
            <a:fillRect/>
          </a:stretch>
        </p:blipFill>
        <p:spPr>
          <a:xfrm>
            <a:off x="670720" y="507445"/>
            <a:ext cx="2667000" cy="660400"/>
          </a:xfrm>
          <a:prstGeom prst="rect">
            <a:avLst/>
          </a:prstGeom>
        </p:spPr>
      </p:pic>
      <p:sp>
        <p:nvSpPr>
          <p:cNvPr id="5" name="TextBox 4">
            <a:extLst>
              <a:ext uri="{FF2B5EF4-FFF2-40B4-BE49-F238E27FC236}">
                <a16:creationId xmlns:a16="http://schemas.microsoft.com/office/drawing/2014/main" id="{3BB2320B-749D-5ADA-F07B-6AC3CE568262}"/>
              </a:ext>
            </a:extLst>
          </p:cNvPr>
          <p:cNvSpPr txBox="1"/>
          <p:nvPr/>
        </p:nvSpPr>
        <p:spPr>
          <a:xfrm>
            <a:off x="157162" y="138113"/>
            <a:ext cx="4186238" cy="369332"/>
          </a:xfrm>
          <a:prstGeom prst="rect">
            <a:avLst/>
          </a:prstGeom>
          <a:noFill/>
        </p:spPr>
        <p:txBody>
          <a:bodyPr wrap="square" rtlCol="0">
            <a:spAutoFit/>
          </a:bodyPr>
          <a:lstStyle/>
          <a:p>
            <a:r>
              <a:rPr lang="en-US" b="1" dirty="0"/>
              <a:t>Type of market: </a:t>
            </a:r>
            <a:r>
              <a:rPr lang="en-US" b="1" i="1" dirty="0"/>
              <a:t>all primary markets</a:t>
            </a:r>
          </a:p>
        </p:txBody>
      </p:sp>
      <p:pic>
        <p:nvPicPr>
          <p:cNvPr id="8" name="Picture 7">
            <a:extLst>
              <a:ext uri="{FF2B5EF4-FFF2-40B4-BE49-F238E27FC236}">
                <a16:creationId xmlns:a16="http://schemas.microsoft.com/office/drawing/2014/main" id="{0A6D6C4E-E34D-C7F7-F5EF-5DB63C6B58E4}"/>
              </a:ext>
            </a:extLst>
          </p:cNvPr>
          <p:cNvPicPr>
            <a:picLocks noChangeAspect="1"/>
          </p:cNvPicPr>
          <p:nvPr/>
        </p:nvPicPr>
        <p:blipFill>
          <a:blip r:embed="rId4"/>
          <a:stretch>
            <a:fillRect/>
          </a:stretch>
        </p:blipFill>
        <p:spPr>
          <a:xfrm>
            <a:off x="4181081" y="504931"/>
            <a:ext cx="7335042" cy="4430563"/>
          </a:xfrm>
          <a:prstGeom prst="rect">
            <a:avLst/>
          </a:prstGeom>
        </p:spPr>
      </p:pic>
      <p:grpSp>
        <p:nvGrpSpPr>
          <p:cNvPr id="7" name="Group 6">
            <a:extLst>
              <a:ext uri="{FF2B5EF4-FFF2-40B4-BE49-F238E27FC236}">
                <a16:creationId xmlns:a16="http://schemas.microsoft.com/office/drawing/2014/main" id="{3EC226F9-5915-202A-D292-B93E3AE594A1}"/>
              </a:ext>
            </a:extLst>
          </p:cNvPr>
          <p:cNvGrpSpPr/>
          <p:nvPr/>
        </p:nvGrpSpPr>
        <p:grpSpPr>
          <a:xfrm>
            <a:off x="322262" y="1908385"/>
            <a:ext cx="3104358" cy="1314411"/>
            <a:chOff x="233362" y="1677484"/>
            <a:chExt cx="3104358" cy="1271032"/>
          </a:xfrm>
        </p:grpSpPr>
        <p:sp>
          <p:nvSpPr>
            <p:cNvPr id="3" name="TextBox 2">
              <a:extLst>
                <a:ext uri="{FF2B5EF4-FFF2-40B4-BE49-F238E27FC236}">
                  <a16:creationId xmlns:a16="http://schemas.microsoft.com/office/drawing/2014/main" id="{A8C90FDC-FC4D-F865-BC11-0C79E2BBD37F}"/>
                </a:ext>
              </a:extLst>
            </p:cNvPr>
            <p:cNvSpPr txBox="1"/>
            <p:nvPr/>
          </p:nvSpPr>
          <p:spPr>
            <a:xfrm>
              <a:off x="233362" y="1677484"/>
              <a:ext cx="2969419" cy="369332"/>
            </a:xfrm>
            <a:prstGeom prst="rect">
              <a:avLst/>
            </a:prstGeom>
            <a:noFill/>
          </p:spPr>
          <p:txBody>
            <a:bodyPr wrap="square" rtlCol="0">
              <a:spAutoFit/>
            </a:bodyPr>
            <a:lstStyle/>
            <a:p>
              <a:r>
                <a:rPr lang="en-US" b="1" dirty="0"/>
                <a:t>Sheep and goat sales per day</a:t>
              </a:r>
            </a:p>
          </p:txBody>
        </p:sp>
        <p:pic>
          <p:nvPicPr>
            <p:cNvPr id="6" name="Picture 5">
              <a:extLst>
                <a:ext uri="{FF2B5EF4-FFF2-40B4-BE49-F238E27FC236}">
                  <a16:creationId xmlns:a16="http://schemas.microsoft.com/office/drawing/2014/main" id="{84DB210A-214E-42FB-1F62-1957759D69C3}"/>
                </a:ext>
              </a:extLst>
            </p:cNvPr>
            <p:cNvPicPr>
              <a:picLocks noChangeAspect="1"/>
            </p:cNvPicPr>
            <p:nvPr/>
          </p:nvPicPr>
          <p:blipFill>
            <a:blip r:embed="rId5"/>
            <a:stretch>
              <a:fillRect/>
            </a:stretch>
          </p:blipFill>
          <p:spPr>
            <a:xfrm>
              <a:off x="492920" y="2046816"/>
              <a:ext cx="2844800" cy="901700"/>
            </a:xfrm>
            <a:prstGeom prst="rect">
              <a:avLst/>
            </a:prstGeom>
          </p:spPr>
        </p:pic>
      </p:grpSp>
    </p:spTree>
    <p:extLst>
      <p:ext uri="{BB962C8B-B14F-4D97-AF65-F5344CB8AC3E}">
        <p14:creationId xmlns:p14="http://schemas.microsoft.com/office/powerpoint/2010/main" val="151176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7E1392-F6C5-11ED-94B9-517EFACE9460}"/>
              </a:ext>
            </a:extLst>
          </p:cNvPr>
          <p:cNvPicPr>
            <a:picLocks noChangeAspect="1"/>
          </p:cNvPicPr>
          <p:nvPr/>
        </p:nvPicPr>
        <p:blipFill>
          <a:blip r:embed="rId2"/>
          <a:stretch>
            <a:fillRect/>
          </a:stretch>
        </p:blipFill>
        <p:spPr>
          <a:xfrm>
            <a:off x="431800" y="3429000"/>
            <a:ext cx="7099300" cy="2159000"/>
          </a:xfrm>
          <a:prstGeom prst="rect">
            <a:avLst/>
          </a:prstGeom>
        </p:spPr>
      </p:pic>
      <p:pic>
        <p:nvPicPr>
          <p:cNvPr id="3" name="Picture 2">
            <a:extLst>
              <a:ext uri="{FF2B5EF4-FFF2-40B4-BE49-F238E27FC236}">
                <a16:creationId xmlns:a16="http://schemas.microsoft.com/office/drawing/2014/main" id="{40787AB1-45E0-E1C7-9CFC-17B47FC3FE05}"/>
              </a:ext>
            </a:extLst>
          </p:cNvPr>
          <p:cNvPicPr>
            <a:picLocks noChangeAspect="1"/>
          </p:cNvPicPr>
          <p:nvPr/>
        </p:nvPicPr>
        <p:blipFill>
          <a:blip r:embed="rId3"/>
          <a:stretch>
            <a:fillRect/>
          </a:stretch>
        </p:blipFill>
        <p:spPr>
          <a:xfrm>
            <a:off x="431800" y="693052"/>
            <a:ext cx="5664200" cy="952500"/>
          </a:xfrm>
          <a:prstGeom prst="rect">
            <a:avLst/>
          </a:prstGeom>
        </p:spPr>
      </p:pic>
      <p:sp>
        <p:nvSpPr>
          <p:cNvPr id="4" name="TextBox 3">
            <a:extLst>
              <a:ext uri="{FF2B5EF4-FFF2-40B4-BE49-F238E27FC236}">
                <a16:creationId xmlns:a16="http://schemas.microsoft.com/office/drawing/2014/main" id="{2A3D1B9A-68F6-510B-162E-1BAB086EBD75}"/>
              </a:ext>
            </a:extLst>
          </p:cNvPr>
          <p:cNvSpPr txBox="1"/>
          <p:nvPr/>
        </p:nvSpPr>
        <p:spPr>
          <a:xfrm>
            <a:off x="322262" y="230491"/>
            <a:ext cx="4186238" cy="369332"/>
          </a:xfrm>
          <a:prstGeom prst="rect">
            <a:avLst/>
          </a:prstGeom>
          <a:noFill/>
        </p:spPr>
        <p:txBody>
          <a:bodyPr wrap="square" rtlCol="0">
            <a:spAutoFit/>
          </a:bodyPr>
          <a:lstStyle/>
          <a:p>
            <a:r>
              <a:rPr lang="en-US" b="1" dirty="0"/>
              <a:t>Seasonal Variation in Trade?</a:t>
            </a:r>
            <a:endParaRPr lang="en-US" b="1" i="1" dirty="0"/>
          </a:p>
        </p:txBody>
      </p:sp>
      <p:sp>
        <p:nvSpPr>
          <p:cNvPr id="6" name="TextBox 5">
            <a:extLst>
              <a:ext uri="{FF2B5EF4-FFF2-40B4-BE49-F238E27FC236}">
                <a16:creationId xmlns:a16="http://schemas.microsoft.com/office/drawing/2014/main" id="{5BC9AF28-CCE6-210D-C9E7-0E4055E29A40}"/>
              </a:ext>
            </a:extLst>
          </p:cNvPr>
          <p:cNvSpPr txBox="1"/>
          <p:nvPr/>
        </p:nvSpPr>
        <p:spPr>
          <a:xfrm>
            <a:off x="431800" y="3059668"/>
            <a:ext cx="6101542" cy="369332"/>
          </a:xfrm>
          <a:prstGeom prst="rect">
            <a:avLst/>
          </a:prstGeom>
          <a:noFill/>
        </p:spPr>
        <p:txBody>
          <a:bodyPr wrap="square">
            <a:spAutoFit/>
          </a:bodyPr>
          <a:lstStyle/>
          <a:p>
            <a:r>
              <a:rPr lang="en-US" b="1" dirty="0"/>
              <a:t>If yes, describe (top 6 responses)</a:t>
            </a:r>
            <a:endParaRPr lang="en-US" b="1" i="1" dirty="0"/>
          </a:p>
        </p:txBody>
      </p:sp>
      <p:sp>
        <p:nvSpPr>
          <p:cNvPr id="10" name="TextBox 9">
            <a:extLst>
              <a:ext uri="{FF2B5EF4-FFF2-40B4-BE49-F238E27FC236}">
                <a16:creationId xmlns:a16="http://schemas.microsoft.com/office/drawing/2014/main" id="{A1CF92ED-A48D-1849-AB33-59FE95505F4F}"/>
              </a:ext>
            </a:extLst>
          </p:cNvPr>
          <p:cNvSpPr txBox="1"/>
          <p:nvPr/>
        </p:nvSpPr>
        <p:spPr>
          <a:xfrm>
            <a:off x="6096000" y="2413337"/>
            <a:ext cx="6096000" cy="830997"/>
          </a:xfrm>
          <a:prstGeom prst="rect">
            <a:avLst/>
          </a:prstGeom>
          <a:noFill/>
        </p:spPr>
        <p:txBody>
          <a:bodyPr wrap="square">
            <a:spAutoFit/>
          </a:bodyPr>
          <a:lstStyle/>
          <a:p>
            <a:r>
              <a:rPr lang="en-GB" sz="1200" i="1" dirty="0"/>
              <a:t>“ The difference is caused by the state of the market and the state of the economy of the people. Also, conflicting auction schedules lead to a decrease or increase in goats and sheep brought to this auction. Livestock are usually abundant during famine and decrease when people have food.”</a:t>
            </a:r>
            <a:endParaRPr lang="en-US" sz="1200" i="1" dirty="0"/>
          </a:p>
        </p:txBody>
      </p:sp>
      <p:cxnSp>
        <p:nvCxnSpPr>
          <p:cNvPr id="12" name="Straight Arrow Connector 11">
            <a:extLst>
              <a:ext uri="{FF2B5EF4-FFF2-40B4-BE49-F238E27FC236}">
                <a16:creationId xmlns:a16="http://schemas.microsoft.com/office/drawing/2014/main" id="{D5786A98-2399-5DD0-1F05-E93AD3D71B91}"/>
              </a:ext>
            </a:extLst>
          </p:cNvPr>
          <p:cNvCxnSpPr>
            <a:endCxn id="10" idx="1"/>
          </p:cNvCxnSpPr>
          <p:nvPr/>
        </p:nvCxnSpPr>
        <p:spPr>
          <a:xfrm flipV="1">
            <a:off x="4826000" y="2828836"/>
            <a:ext cx="1270000" cy="10827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500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3272</Words>
  <Application>Microsoft Macintosh PowerPoint</Application>
  <PresentationFormat>Widescreen</PresentationFormat>
  <Paragraphs>294</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Symbol</vt:lpstr>
      <vt:lpstr>Office Theme</vt:lpstr>
      <vt:lpstr>Tanzania Markets</vt:lpstr>
      <vt:lpstr>Market Survey A: General Info</vt:lpstr>
      <vt:lpstr>Cleaning: the market name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2023-03-21T09:36:56Z</dcterms:modified>
</cp:coreProperties>
</file>