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59" r:id="rId3"/>
    <p:sldId id="272" r:id="rId4"/>
    <p:sldId id="273" r:id="rId5"/>
    <p:sldId id="257" r:id="rId6"/>
    <p:sldId id="274" r:id="rId7"/>
    <p:sldId id="258" r:id="rId8"/>
    <p:sldId id="271" r:id="rId9"/>
    <p:sldId id="260" r:id="rId10"/>
    <p:sldId id="266" r:id="rId11"/>
    <p:sldId id="268" r:id="rId12"/>
    <p:sldId id="269" r:id="rId13"/>
    <p:sldId id="265" r:id="rId14"/>
    <p:sldId id="270" r:id="rId15"/>
    <p:sldId id="264" r:id="rId16"/>
    <p:sldId id="261" r:id="rId17"/>
    <p:sldId id="262" r:id="rId18"/>
    <p:sldId id="26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A17360-167E-9443-9251-DAE6C10F48BB}" v="55" dt="2023-03-02T16:41:45.5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309"/>
    <p:restoredTop sz="90741"/>
  </p:normalViewPr>
  <p:slideViewPr>
    <p:cSldViewPr snapToGrid="0">
      <p:cViewPr varScale="1">
        <p:scale>
          <a:sx n="69" d="100"/>
          <a:sy n="69" d="100"/>
        </p:scale>
        <p:origin x="224" y="8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vagar, Bethan Alice" userId="dc0b6509-dca5-46f6-b355-e03f7348faa9" providerId="ADAL" clId="{9FA17360-167E-9443-9251-DAE6C10F48BB}"/>
    <pc:docChg chg="undo custSel addSld delSld modSld sldOrd">
      <pc:chgData name="Savagar, Bethan Alice" userId="dc0b6509-dca5-46f6-b355-e03f7348faa9" providerId="ADAL" clId="{9FA17360-167E-9443-9251-DAE6C10F48BB}" dt="2023-03-02T16:49:21.669" v="2041" actId="14100"/>
      <pc:docMkLst>
        <pc:docMk/>
      </pc:docMkLst>
      <pc:sldChg chg="addSp modSp mod modNotesTx">
        <pc:chgData name="Savagar, Bethan Alice" userId="dc0b6509-dca5-46f6-b355-e03f7348faa9" providerId="ADAL" clId="{9FA17360-167E-9443-9251-DAE6C10F48BB}" dt="2023-03-02T16:49:21.669" v="2041" actId="14100"/>
        <pc:sldMkLst>
          <pc:docMk/>
          <pc:sldMk cId="2645235678" sldId="257"/>
        </pc:sldMkLst>
        <pc:spChg chg="add mod">
          <ac:chgData name="Savagar, Bethan Alice" userId="dc0b6509-dca5-46f6-b355-e03f7348faa9" providerId="ADAL" clId="{9FA17360-167E-9443-9251-DAE6C10F48BB}" dt="2023-03-02T16:42:29.261" v="1955" actId="1076"/>
          <ac:spMkLst>
            <pc:docMk/>
            <pc:sldMk cId="2645235678" sldId="257"/>
            <ac:spMk id="3" creationId="{318194F6-BEF6-B507-CF6A-03842E7B66C2}"/>
          </ac:spMkLst>
        </pc:spChg>
        <pc:spChg chg="add mod">
          <ac:chgData name="Savagar, Bethan Alice" userId="dc0b6509-dca5-46f6-b355-e03f7348faa9" providerId="ADAL" clId="{9FA17360-167E-9443-9251-DAE6C10F48BB}" dt="2023-03-02T16:42:29.261" v="1955" actId="1076"/>
          <ac:spMkLst>
            <pc:docMk/>
            <pc:sldMk cId="2645235678" sldId="257"/>
            <ac:spMk id="4" creationId="{2EEE236F-51B7-14E2-D2DA-A31DFF79FA88}"/>
          </ac:spMkLst>
        </pc:spChg>
        <pc:spChg chg="add mod">
          <ac:chgData name="Savagar, Bethan Alice" userId="dc0b6509-dca5-46f6-b355-e03f7348faa9" providerId="ADAL" clId="{9FA17360-167E-9443-9251-DAE6C10F48BB}" dt="2023-03-02T16:42:29.261" v="1955" actId="1076"/>
          <ac:spMkLst>
            <pc:docMk/>
            <pc:sldMk cId="2645235678" sldId="257"/>
            <ac:spMk id="5" creationId="{7922B561-3CE6-00FE-FBC0-CF28A3A5F620}"/>
          </ac:spMkLst>
        </pc:spChg>
        <pc:spChg chg="add mod">
          <ac:chgData name="Savagar, Bethan Alice" userId="dc0b6509-dca5-46f6-b355-e03f7348faa9" providerId="ADAL" clId="{9FA17360-167E-9443-9251-DAE6C10F48BB}" dt="2023-03-02T16:42:29.261" v="1955" actId="1076"/>
          <ac:spMkLst>
            <pc:docMk/>
            <pc:sldMk cId="2645235678" sldId="257"/>
            <ac:spMk id="7" creationId="{741C0332-5A10-E331-03B3-0AD8FED9CF05}"/>
          </ac:spMkLst>
        </pc:spChg>
        <pc:spChg chg="add mod">
          <ac:chgData name="Savagar, Bethan Alice" userId="dc0b6509-dca5-46f6-b355-e03f7348faa9" providerId="ADAL" clId="{9FA17360-167E-9443-9251-DAE6C10F48BB}" dt="2023-03-02T16:42:29.261" v="1955" actId="1076"/>
          <ac:spMkLst>
            <pc:docMk/>
            <pc:sldMk cId="2645235678" sldId="257"/>
            <ac:spMk id="8" creationId="{245B433E-FAB5-65F6-1431-A8A943BA8453}"/>
          </ac:spMkLst>
        </pc:spChg>
        <pc:spChg chg="add mod">
          <ac:chgData name="Savagar, Bethan Alice" userId="dc0b6509-dca5-46f6-b355-e03f7348faa9" providerId="ADAL" clId="{9FA17360-167E-9443-9251-DAE6C10F48BB}" dt="2023-03-02T16:42:29.261" v="1955" actId="1076"/>
          <ac:spMkLst>
            <pc:docMk/>
            <pc:sldMk cId="2645235678" sldId="257"/>
            <ac:spMk id="9" creationId="{F4972910-7043-445A-D8F6-740EF2CC94A2}"/>
          </ac:spMkLst>
        </pc:spChg>
        <pc:graphicFrameChg chg="add mod modGraphic">
          <ac:chgData name="Savagar, Bethan Alice" userId="dc0b6509-dca5-46f6-b355-e03f7348faa9" providerId="ADAL" clId="{9FA17360-167E-9443-9251-DAE6C10F48BB}" dt="2023-03-02T16:49:21.669" v="2041" actId="14100"/>
          <ac:graphicFrameMkLst>
            <pc:docMk/>
            <pc:sldMk cId="2645235678" sldId="257"/>
            <ac:graphicFrameMk id="2" creationId="{BE45730D-5E19-81A6-F1BE-0CD26B902348}"/>
          </ac:graphicFrameMkLst>
        </pc:graphicFrameChg>
        <pc:picChg chg="mod">
          <ac:chgData name="Savagar, Bethan Alice" userId="dc0b6509-dca5-46f6-b355-e03f7348faa9" providerId="ADAL" clId="{9FA17360-167E-9443-9251-DAE6C10F48BB}" dt="2023-03-02T16:42:29.261" v="1955" actId="1076"/>
          <ac:picMkLst>
            <pc:docMk/>
            <pc:sldMk cId="2645235678" sldId="257"/>
            <ac:picMk id="6" creationId="{CAD9EB43-214E-22BA-25E6-ACE39F693DDE}"/>
          </ac:picMkLst>
        </pc:picChg>
      </pc:sldChg>
      <pc:sldChg chg="addSp delSp modSp mod modNotesTx">
        <pc:chgData name="Savagar, Bethan Alice" userId="dc0b6509-dca5-46f6-b355-e03f7348faa9" providerId="ADAL" clId="{9FA17360-167E-9443-9251-DAE6C10F48BB}" dt="2023-03-02T15:51:43.998" v="1739" actId="1076"/>
        <pc:sldMkLst>
          <pc:docMk/>
          <pc:sldMk cId="1511765249" sldId="258"/>
        </pc:sldMkLst>
        <pc:spChg chg="mod">
          <ac:chgData name="Savagar, Bethan Alice" userId="dc0b6509-dca5-46f6-b355-e03f7348faa9" providerId="ADAL" clId="{9FA17360-167E-9443-9251-DAE6C10F48BB}" dt="2023-03-02T15:50:38.256" v="1729" actId="113"/>
          <ac:spMkLst>
            <pc:docMk/>
            <pc:sldMk cId="1511765249" sldId="258"/>
            <ac:spMk id="3" creationId="{A8C90FDC-FC4D-F865-BC11-0C79E2BBD37F}"/>
          </ac:spMkLst>
        </pc:spChg>
        <pc:spChg chg="add mod">
          <ac:chgData name="Savagar, Bethan Alice" userId="dc0b6509-dca5-46f6-b355-e03f7348faa9" providerId="ADAL" clId="{9FA17360-167E-9443-9251-DAE6C10F48BB}" dt="2023-03-02T15:50:40.016" v="1730" actId="113"/>
          <ac:spMkLst>
            <pc:docMk/>
            <pc:sldMk cId="1511765249" sldId="258"/>
            <ac:spMk id="5" creationId="{3BB2320B-749D-5ADA-F07B-6AC3CE568262}"/>
          </ac:spMkLst>
        </pc:spChg>
        <pc:picChg chg="del">
          <ac:chgData name="Savagar, Bethan Alice" userId="dc0b6509-dca5-46f6-b355-e03f7348faa9" providerId="ADAL" clId="{9FA17360-167E-9443-9251-DAE6C10F48BB}" dt="2023-03-02T15:34:53.516" v="874" actId="478"/>
          <ac:picMkLst>
            <pc:docMk/>
            <pc:sldMk cId="1511765249" sldId="258"/>
            <ac:picMk id="2" creationId="{C5E22E35-06DE-5A67-63BD-E409050FB45C}"/>
          </ac:picMkLst>
        </pc:picChg>
        <pc:picChg chg="add mod">
          <ac:chgData name="Savagar, Bethan Alice" userId="dc0b6509-dca5-46f6-b355-e03f7348faa9" providerId="ADAL" clId="{9FA17360-167E-9443-9251-DAE6C10F48BB}" dt="2023-03-02T15:50:11.239" v="1723" actId="1076"/>
          <ac:picMkLst>
            <pc:docMk/>
            <pc:sldMk cId="1511765249" sldId="258"/>
            <ac:picMk id="4" creationId="{179F413F-E5C4-D6D1-3592-9AA09F142890}"/>
          </ac:picMkLst>
        </pc:picChg>
        <pc:picChg chg="add mod">
          <ac:chgData name="Savagar, Bethan Alice" userId="dc0b6509-dca5-46f6-b355-e03f7348faa9" providerId="ADAL" clId="{9FA17360-167E-9443-9251-DAE6C10F48BB}" dt="2023-03-02T15:50:53.074" v="1732" actId="1076"/>
          <ac:picMkLst>
            <pc:docMk/>
            <pc:sldMk cId="1511765249" sldId="258"/>
            <ac:picMk id="6" creationId="{84DB210A-214E-42FB-1F62-1957759D69C3}"/>
          </ac:picMkLst>
        </pc:picChg>
        <pc:picChg chg="add del mod">
          <ac:chgData name="Savagar, Bethan Alice" userId="dc0b6509-dca5-46f6-b355-e03f7348faa9" providerId="ADAL" clId="{9FA17360-167E-9443-9251-DAE6C10F48BB}" dt="2023-03-02T15:51:35.201" v="1736" actId="478"/>
          <ac:picMkLst>
            <pc:docMk/>
            <pc:sldMk cId="1511765249" sldId="258"/>
            <ac:picMk id="7" creationId="{E538AC2A-0A25-D423-81B2-8B8129E99E0B}"/>
          </ac:picMkLst>
        </pc:picChg>
        <pc:picChg chg="add mod">
          <ac:chgData name="Savagar, Bethan Alice" userId="dc0b6509-dca5-46f6-b355-e03f7348faa9" providerId="ADAL" clId="{9FA17360-167E-9443-9251-DAE6C10F48BB}" dt="2023-03-02T15:51:43.998" v="1739" actId="1076"/>
          <ac:picMkLst>
            <pc:docMk/>
            <pc:sldMk cId="1511765249" sldId="258"/>
            <ac:picMk id="8" creationId="{0A6D6C4E-E34D-C7F7-F5EF-5DB63C6B58E4}"/>
          </ac:picMkLst>
        </pc:picChg>
      </pc:sldChg>
      <pc:sldChg chg="addSp modSp new mod ord modClrScheme chgLayout">
        <pc:chgData name="Savagar, Bethan Alice" userId="dc0b6509-dca5-46f6-b355-e03f7348faa9" providerId="ADAL" clId="{9FA17360-167E-9443-9251-DAE6C10F48BB}" dt="2023-03-02T15:34:24.294" v="842" actId="20578"/>
        <pc:sldMkLst>
          <pc:docMk/>
          <pc:sldMk cId="392625433" sldId="259"/>
        </pc:sldMkLst>
        <pc:spChg chg="add mod">
          <ac:chgData name="Savagar, Bethan Alice" userId="dc0b6509-dca5-46f6-b355-e03f7348faa9" providerId="ADAL" clId="{9FA17360-167E-9443-9251-DAE6C10F48BB}" dt="2023-03-02T14:05:21.457" v="841" actId="20577"/>
          <ac:spMkLst>
            <pc:docMk/>
            <pc:sldMk cId="392625433" sldId="259"/>
            <ac:spMk id="2" creationId="{2BAA5BAB-5857-7AE3-D092-2A52BA1D0C91}"/>
          </ac:spMkLst>
        </pc:spChg>
        <pc:spChg chg="add mod">
          <ac:chgData name="Savagar, Bethan Alice" userId="dc0b6509-dca5-46f6-b355-e03f7348faa9" providerId="ADAL" clId="{9FA17360-167E-9443-9251-DAE6C10F48BB}" dt="2023-02-22T10:51:47.286" v="3" actId="700"/>
          <ac:spMkLst>
            <pc:docMk/>
            <pc:sldMk cId="392625433" sldId="259"/>
            <ac:spMk id="3" creationId="{C87E6E83-7EBD-C2D2-8C4A-5E79025FC239}"/>
          </ac:spMkLst>
        </pc:spChg>
      </pc:sldChg>
      <pc:sldChg chg="addSp delSp modSp new mod ord modClrScheme chgLayout">
        <pc:chgData name="Savagar, Bethan Alice" userId="dc0b6509-dca5-46f6-b355-e03f7348faa9" providerId="ADAL" clId="{9FA17360-167E-9443-9251-DAE6C10F48BB}" dt="2023-02-22T15:50:53.691" v="512" actId="20578"/>
        <pc:sldMkLst>
          <pc:docMk/>
          <pc:sldMk cId="2322920798" sldId="260"/>
        </pc:sldMkLst>
        <pc:spChg chg="add mod">
          <ac:chgData name="Savagar, Bethan Alice" userId="dc0b6509-dca5-46f6-b355-e03f7348faa9" providerId="ADAL" clId="{9FA17360-167E-9443-9251-DAE6C10F48BB}" dt="2023-02-22T13:15:14.231" v="27" actId="700"/>
          <ac:spMkLst>
            <pc:docMk/>
            <pc:sldMk cId="2322920798" sldId="260"/>
            <ac:spMk id="2" creationId="{A7404919-255D-D502-BC6D-24A58C076AE5}"/>
          </ac:spMkLst>
        </pc:spChg>
        <pc:spChg chg="add del mod">
          <ac:chgData name="Savagar, Bethan Alice" userId="dc0b6509-dca5-46f6-b355-e03f7348faa9" providerId="ADAL" clId="{9FA17360-167E-9443-9251-DAE6C10F48BB}" dt="2023-02-22T15:04:25.015" v="468" actId="20577"/>
          <ac:spMkLst>
            <pc:docMk/>
            <pc:sldMk cId="2322920798" sldId="260"/>
            <ac:spMk id="3" creationId="{4690B8C9-5459-EABC-AFFF-3122F9420A69}"/>
          </ac:spMkLst>
        </pc:spChg>
        <pc:picChg chg="add del mod">
          <ac:chgData name="Savagar, Bethan Alice" userId="dc0b6509-dca5-46f6-b355-e03f7348faa9" providerId="ADAL" clId="{9FA17360-167E-9443-9251-DAE6C10F48BB}" dt="2023-02-22T13:15:19.026" v="29"/>
          <ac:picMkLst>
            <pc:docMk/>
            <pc:sldMk cId="2322920798" sldId="260"/>
            <ac:picMk id="4" creationId="{06E8FD76-CB67-56AE-0DF2-FDBEAB9B391B}"/>
          </ac:picMkLst>
        </pc:picChg>
      </pc:sldChg>
      <pc:sldChg chg="addSp delSp modSp new mod modClrScheme chgLayout modNotesTx">
        <pc:chgData name="Savagar, Bethan Alice" userId="dc0b6509-dca5-46f6-b355-e03f7348faa9" providerId="ADAL" clId="{9FA17360-167E-9443-9251-DAE6C10F48BB}" dt="2023-02-22T14:16:29.265" v="361" actId="478"/>
        <pc:sldMkLst>
          <pc:docMk/>
          <pc:sldMk cId="290549964" sldId="261"/>
        </pc:sldMkLst>
        <pc:spChg chg="add del mod ord">
          <ac:chgData name="Savagar, Bethan Alice" userId="dc0b6509-dca5-46f6-b355-e03f7348faa9" providerId="ADAL" clId="{9FA17360-167E-9443-9251-DAE6C10F48BB}" dt="2023-02-22T13:16:32.016" v="57" actId="700"/>
          <ac:spMkLst>
            <pc:docMk/>
            <pc:sldMk cId="290549964" sldId="261"/>
            <ac:spMk id="3" creationId="{9D064D63-CC95-A9F8-AA01-67BA3077C1B5}"/>
          </ac:spMkLst>
        </pc:spChg>
        <pc:spChg chg="add del mod ord">
          <ac:chgData name="Savagar, Bethan Alice" userId="dc0b6509-dca5-46f6-b355-e03f7348faa9" providerId="ADAL" clId="{9FA17360-167E-9443-9251-DAE6C10F48BB}" dt="2023-02-22T13:16:32.016" v="57" actId="700"/>
          <ac:spMkLst>
            <pc:docMk/>
            <pc:sldMk cId="290549964" sldId="261"/>
            <ac:spMk id="4" creationId="{5BB65D90-F19C-F026-F2C1-EB38DC9B447B}"/>
          </ac:spMkLst>
        </pc:spChg>
        <pc:spChg chg="add del mod">
          <ac:chgData name="Savagar, Bethan Alice" userId="dc0b6509-dca5-46f6-b355-e03f7348faa9" providerId="ADAL" clId="{9FA17360-167E-9443-9251-DAE6C10F48BB}" dt="2023-02-22T13:18:37.638" v="63"/>
          <ac:spMkLst>
            <pc:docMk/>
            <pc:sldMk cId="290549964" sldId="261"/>
            <ac:spMk id="5" creationId="{3F822F8B-5A19-7BBA-07E5-6464003C8B5F}"/>
          </ac:spMkLst>
        </pc:spChg>
        <pc:spChg chg="add del mod">
          <ac:chgData name="Savagar, Bethan Alice" userId="dc0b6509-dca5-46f6-b355-e03f7348faa9" providerId="ADAL" clId="{9FA17360-167E-9443-9251-DAE6C10F48BB}" dt="2023-02-22T13:20:21.964" v="120"/>
          <ac:spMkLst>
            <pc:docMk/>
            <pc:sldMk cId="290549964" sldId="261"/>
            <ac:spMk id="7" creationId="{EB1F9F64-81D8-D823-65BF-CF0F1A9D97A5}"/>
          </ac:spMkLst>
        </pc:spChg>
        <pc:spChg chg="add del mod">
          <ac:chgData name="Savagar, Bethan Alice" userId="dc0b6509-dca5-46f6-b355-e03f7348faa9" providerId="ADAL" clId="{9FA17360-167E-9443-9251-DAE6C10F48BB}" dt="2023-02-22T14:14:52.188" v="346" actId="478"/>
          <ac:spMkLst>
            <pc:docMk/>
            <pc:sldMk cId="290549964" sldId="261"/>
            <ac:spMk id="10" creationId="{D97B5D76-BE0A-27FA-38FE-179157A90624}"/>
          </ac:spMkLst>
        </pc:spChg>
        <pc:spChg chg="add del mod">
          <ac:chgData name="Savagar, Bethan Alice" userId="dc0b6509-dca5-46f6-b355-e03f7348faa9" providerId="ADAL" clId="{9FA17360-167E-9443-9251-DAE6C10F48BB}" dt="2023-02-22T14:15:43.044" v="355" actId="478"/>
          <ac:spMkLst>
            <pc:docMk/>
            <pc:sldMk cId="290549964" sldId="261"/>
            <ac:spMk id="14" creationId="{12D833D2-1844-1145-7FC6-3711E9956CDF}"/>
          </ac:spMkLst>
        </pc:spChg>
        <pc:graphicFrameChg chg="add mod modGraphic">
          <ac:chgData name="Savagar, Bethan Alice" userId="dc0b6509-dca5-46f6-b355-e03f7348faa9" providerId="ADAL" clId="{9FA17360-167E-9443-9251-DAE6C10F48BB}" dt="2023-02-22T13:20:17.003" v="118" actId="20577"/>
          <ac:graphicFrameMkLst>
            <pc:docMk/>
            <pc:sldMk cId="290549964" sldId="261"/>
            <ac:graphicFrameMk id="8" creationId="{76B432ED-34FA-A2D3-B533-BC640575F45D}"/>
          </ac:graphicFrameMkLst>
        </pc:graphicFrameChg>
        <pc:picChg chg="add del mod">
          <ac:chgData name="Savagar, Bethan Alice" userId="dc0b6509-dca5-46f6-b355-e03f7348faa9" providerId="ADAL" clId="{9FA17360-167E-9443-9251-DAE6C10F48BB}" dt="2023-02-22T13:18:37.393" v="61" actId="478"/>
          <ac:picMkLst>
            <pc:docMk/>
            <pc:sldMk cId="290549964" sldId="261"/>
            <ac:picMk id="2" creationId="{47178B17-E868-4AE7-D1C0-D507C2D648DA}"/>
          </ac:picMkLst>
        </pc:picChg>
        <pc:picChg chg="add mod">
          <ac:chgData name="Savagar, Bethan Alice" userId="dc0b6509-dca5-46f6-b355-e03f7348faa9" providerId="ADAL" clId="{9FA17360-167E-9443-9251-DAE6C10F48BB}" dt="2023-02-22T13:25:24.412" v="132" actId="1037"/>
          <ac:picMkLst>
            <pc:docMk/>
            <pc:sldMk cId="290549964" sldId="261"/>
            <ac:picMk id="6" creationId="{10095135-F4A7-B047-016C-20CADB6490C1}"/>
          </ac:picMkLst>
        </pc:picChg>
        <pc:picChg chg="add del mod">
          <ac:chgData name="Savagar, Bethan Alice" userId="dc0b6509-dca5-46f6-b355-e03f7348faa9" providerId="ADAL" clId="{9FA17360-167E-9443-9251-DAE6C10F48BB}" dt="2023-02-22T14:14:02.539" v="339" actId="478"/>
          <ac:picMkLst>
            <pc:docMk/>
            <pc:sldMk cId="290549964" sldId="261"/>
            <ac:picMk id="9" creationId="{C6647B43-1CAE-78ED-8119-A219C1990C23}"/>
          </ac:picMkLst>
        </pc:picChg>
        <pc:picChg chg="add del mod">
          <ac:chgData name="Savagar, Bethan Alice" userId="dc0b6509-dca5-46f6-b355-e03f7348faa9" providerId="ADAL" clId="{9FA17360-167E-9443-9251-DAE6C10F48BB}" dt="2023-02-22T13:55:50.583" v="249" actId="478"/>
          <ac:picMkLst>
            <pc:docMk/>
            <pc:sldMk cId="290549964" sldId="261"/>
            <ac:picMk id="11" creationId="{CE0A2884-3C8B-E1BD-A6A7-3891F8E2D0CF}"/>
          </ac:picMkLst>
        </pc:picChg>
        <pc:cxnChg chg="add del">
          <ac:chgData name="Savagar, Bethan Alice" userId="dc0b6509-dca5-46f6-b355-e03f7348faa9" providerId="ADAL" clId="{9FA17360-167E-9443-9251-DAE6C10F48BB}" dt="2023-02-22T14:15:07.993" v="348" actId="478"/>
          <ac:cxnSpMkLst>
            <pc:docMk/>
            <pc:sldMk cId="290549964" sldId="261"/>
            <ac:cxnSpMk id="13" creationId="{15409F7B-7400-6D49-D4CE-4A511A5DB141}"/>
          </ac:cxnSpMkLst>
        </pc:cxnChg>
        <pc:cxnChg chg="add del mod">
          <ac:chgData name="Savagar, Bethan Alice" userId="dc0b6509-dca5-46f6-b355-e03f7348faa9" providerId="ADAL" clId="{9FA17360-167E-9443-9251-DAE6C10F48BB}" dt="2023-02-22T14:16:29.265" v="361" actId="478"/>
          <ac:cxnSpMkLst>
            <pc:docMk/>
            <pc:sldMk cId="290549964" sldId="261"/>
            <ac:cxnSpMk id="16" creationId="{7D1AF404-7C5F-469C-7DF1-C4AB6F3754CF}"/>
          </ac:cxnSpMkLst>
        </pc:cxnChg>
      </pc:sldChg>
      <pc:sldChg chg="addSp delSp modSp add mod">
        <pc:chgData name="Savagar, Bethan Alice" userId="dc0b6509-dca5-46f6-b355-e03f7348faa9" providerId="ADAL" clId="{9FA17360-167E-9443-9251-DAE6C10F48BB}" dt="2023-02-22T14:16:57.667" v="365" actId="17032"/>
        <pc:sldMkLst>
          <pc:docMk/>
          <pc:sldMk cId="396267140" sldId="262"/>
        </pc:sldMkLst>
        <pc:spChg chg="add del mod">
          <ac:chgData name="Savagar, Bethan Alice" userId="dc0b6509-dca5-46f6-b355-e03f7348faa9" providerId="ADAL" clId="{9FA17360-167E-9443-9251-DAE6C10F48BB}" dt="2023-02-22T13:58:03.426" v="271" actId="478"/>
          <ac:spMkLst>
            <pc:docMk/>
            <pc:sldMk cId="396267140" sldId="262"/>
            <ac:spMk id="3" creationId="{B40A57E5-4BFB-121B-E4A9-7CB395BAD027}"/>
          </ac:spMkLst>
        </pc:spChg>
        <pc:spChg chg="add mod">
          <ac:chgData name="Savagar, Bethan Alice" userId="dc0b6509-dca5-46f6-b355-e03f7348faa9" providerId="ADAL" clId="{9FA17360-167E-9443-9251-DAE6C10F48BB}" dt="2023-02-22T13:58:20.213" v="274" actId="207"/>
          <ac:spMkLst>
            <pc:docMk/>
            <pc:sldMk cId="396267140" sldId="262"/>
            <ac:spMk id="4" creationId="{24A141D8-88F4-A4D8-3C9E-2129F650F8AE}"/>
          </ac:spMkLst>
        </pc:spChg>
        <pc:spChg chg="mod">
          <ac:chgData name="Savagar, Bethan Alice" userId="dc0b6509-dca5-46f6-b355-e03f7348faa9" providerId="ADAL" clId="{9FA17360-167E-9443-9251-DAE6C10F48BB}" dt="2023-02-22T14:16:57.667" v="365" actId="17032"/>
          <ac:spMkLst>
            <pc:docMk/>
            <pc:sldMk cId="396267140" sldId="262"/>
            <ac:spMk id="10" creationId="{D97B5D76-BE0A-27FA-38FE-179157A90624}"/>
          </ac:spMkLst>
        </pc:spChg>
        <pc:picChg chg="add mod">
          <ac:chgData name="Savagar, Bethan Alice" userId="dc0b6509-dca5-46f6-b355-e03f7348faa9" providerId="ADAL" clId="{9FA17360-167E-9443-9251-DAE6C10F48BB}" dt="2023-02-22T13:57:23.494" v="268" actId="1076"/>
          <ac:picMkLst>
            <pc:docMk/>
            <pc:sldMk cId="396267140" sldId="262"/>
            <ac:picMk id="2" creationId="{26FBC507-12F2-42DA-A202-A3CB5A2D9314}"/>
          </ac:picMkLst>
        </pc:picChg>
        <pc:picChg chg="mod">
          <ac:chgData name="Savagar, Bethan Alice" userId="dc0b6509-dca5-46f6-b355-e03f7348faa9" providerId="ADAL" clId="{9FA17360-167E-9443-9251-DAE6C10F48BB}" dt="2023-02-22T13:56:09.238" v="252" actId="1076"/>
          <ac:picMkLst>
            <pc:docMk/>
            <pc:sldMk cId="396267140" sldId="262"/>
            <ac:picMk id="6" creationId="{10095135-F4A7-B047-016C-20CADB6490C1}"/>
          </ac:picMkLst>
        </pc:picChg>
        <pc:picChg chg="mod">
          <ac:chgData name="Savagar, Bethan Alice" userId="dc0b6509-dca5-46f6-b355-e03f7348faa9" providerId="ADAL" clId="{9FA17360-167E-9443-9251-DAE6C10F48BB}" dt="2023-02-22T13:57:20.297" v="267" actId="1076"/>
          <ac:picMkLst>
            <pc:docMk/>
            <pc:sldMk cId="396267140" sldId="262"/>
            <ac:picMk id="9" creationId="{C6647B43-1CAE-78ED-8119-A219C1990C23}"/>
          </ac:picMkLst>
        </pc:picChg>
      </pc:sldChg>
      <pc:sldChg chg="addSp modSp new mod">
        <pc:chgData name="Savagar, Bethan Alice" userId="dc0b6509-dca5-46f6-b355-e03f7348faa9" providerId="ADAL" clId="{9FA17360-167E-9443-9251-DAE6C10F48BB}" dt="2023-02-22T14:08:36.257" v="290" actId="1076"/>
        <pc:sldMkLst>
          <pc:docMk/>
          <pc:sldMk cId="1754598004" sldId="263"/>
        </pc:sldMkLst>
        <pc:graphicFrameChg chg="add mod modGraphic">
          <ac:chgData name="Savagar, Bethan Alice" userId="dc0b6509-dca5-46f6-b355-e03f7348faa9" providerId="ADAL" clId="{9FA17360-167E-9443-9251-DAE6C10F48BB}" dt="2023-02-22T14:08:28.509" v="288" actId="403"/>
          <ac:graphicFrameMkLst>
            <pc:docMk/>
            <pc:sldMk cId="1754598004" sldId="263"/>
            <ac:graphicFrameMk id="3" creationId="{F3C528AE-A0B3-1ED5-2B49-7C6095456851}"/>
          </ac:graphicFrameMkLst>
        </pc:graphicFrameChg>
        <pc:picChg chg="add mod">
          <ac:chgData name="Savagar, Bethan Alice" userId="dc0b6509-dca5-46f6-b355-e03f7348faa9" providerId="ADAL" clId="{9FA17360-167E-9443-9251-DAE6C10F48BB}" dt="2023-02-22T14:08:36.257" v="290" actId="1076"/>
          <ac:picMkLst>
            <pc:docMk/>
            <pc:sldMk cId="1754598004" sldId="263"/>
            <ac:picMk id="2" creationId="{085587C3-91C8-7DC2-8994-229C03B748D7}"/>
          </ac:picMkLst>
        </pc:picChg>
      </pc:sldChg>
      <pc:sldChg chg="add del">
        <pc:chgData name="Savagar, Bethan Alice" userId="dc0b6509-dca5-46f6-b355-e03f7348faa9" providerId="ADAL" clId="{9FA17360-167E-9443-9251-DAE6C10F48BB}" dt="2023-02-22T13:56:26.683" v="257"/>
        <pc:sldMkLst>
          <pc:docMk/>
          <pc:sldMk cId="2166313021" sldId="263"/>
        </pc:sldMkLst>
      </pc:sldChg>
      <pc:sldChg chg="addSp modSp new mod">
        <pc:chgData name="Savagar, Bethan Alice" userId="dc0b6509-dca5-46f6-b355-e03f7348faa9" providerId="ADAL" clId="{9FA17360-167E-9443-9251-DAE6C10F48BB}" dt="2023-02-23T12:37:00.637" v="798" actId="27636"/>
        <pc:sldMkLst>
          <pc:docMk/>
          <pc:sldMk cId="1630299634" sldId="264"/>
        </pc:sldMkLst>
        <pc:spChg chg="mod">
          <ac:chgData name="Savagar, Bethan Alice" userId="dc0b6509-dca5-46f6-b355-e03f7348faa9" providerId="ADAL" clId="{9FA17360-167E-9443-9251-DAE6C10F48BB}" dt="2023-02-23T12:37:00.637" v="798" actId="27636"/>
          <ac:spMkLst>
            <pc:docMk/>
            <pc:sldMk cId="1630299634" sldId="264"/>
            <ac:spMk id="2" creationId="{FEB01D87-E031-88BA-615D-D8CD467239E6}"/>
          </ac:spMkLst>
        </pc:spChg>
        <pc:picChg chg="add mod">
          <ac:chgData name="Savagar, Bethan Alice" userId="dc0b6509-dca5-46f6-b355-e03f7348faa9" providerId="ADAL" clId="{9FA17360-167E-9443-9251-DAE6C10F48BB}" dt="2023-02-22T15:11:07.127" v="470"/>
          <ac:picMkLst>
            <pc:docMk/>
            <pc:sldMk cId="1630299634" sldId="264"/>
            <ac:picMk id="4" creationId="{5C6B89EA-5F8E-884E-1842-C9F14B06F901}"/>
          </ac:picMkLst>
        </pc:picChg>
      </pc:sldChg>
      <pc:sldChg chg="add">
        <pc:chgData name="Savagar, Bethan Alice" userId="dc0b6509-dca5-46f6-b355-e03f7348faa9" providerId="ADAL" clId="{9FA17360-167E-9443-9251-DAE6C10F48BB}" dt="2023-02-22T15:50:36.056" v="473"/>
        <pc:sldMkLst>
          <pc:docMk/>
          <pc:sldMk cId="904993560" sldId="265"/>
        </pc:sldMkLst>
      </pc:sldChg>
      <pc:sldChg chg="new del">
        <pc:chgData name="Savagar, Bethan Alice" userId="dc0b6509-dca5-46f6-b355-e03f7348faa9" providerId="ADAL" clId="{9FA17360-167E-9443-9251-DAE6C10F48BB}" dt="2023-02-22T15:50:33.641" v="472" actId="2696"/>
        <pc:sldMkLst>
          <pc:docMk/>
          <pc:sldMk cId="2068933311" sldId="265"/>
        </pc:sldMkLst>
      </pc:sldChg>
      <pc:sldChg chg="addSp delSp modSp new mod modClrScheme chgLayout">
        <pc:chgData name="Savagar, Bethan Alice" userId="dc0b6509-dca5-46f6-b355-e03f7348faa9" providerId="ADAL" clId="{9FA17360-167E-9443-9251-DAE6C10F48BB}" dt="2023-02-22T15:51:18.064" v="545" actId="20577"/>
        <pc:sldMkLst>
          <pc:docMk/>
          <pc:sldMk cId="3772407668" sldId="266"/>
        </pc:sldMkLst>
        <pc:spChg chg="del mod ord">
          <ac:chgData name="Savagar, Bethan Alice" userId="dc0b6509-dca5-46f6-b355-e03f7348faa9" providerId="ADAL" clId="{9FA17360-167E-9443-9251-DAE6C10F48BB}" dt="2023-02-22T15:51:11.667" v="514" actId="700"/>
          <ac:spMkLst>
            <pc:docMk/>
            <pc:sldMk cId="3772407668" sldId="266"/>
            <ac:spMk id="2" creationId="{C60BD6B2-0F87-E524-3CB0-1BF934F3DCE5}"/>
          </ac:spMkLst>
        </pc:spChg>
        <pc:spChg chg="del mod ord">
          <ac:chgData name="Savagar, Bethan Alice" userId="dc0b6509-dca5-46f6-b355-e03f7348faa9" providerId="ADAL" clId="{9FA17360-167E-9443-9251-DAE6C10F48BB}" dt="2023-02-22T15:51:11.667" v="514" actId="700"/>
          <ac:spMkLst>
            <pc:docMk/>
            <pc:sldMk cId="3772407668" sldId="266"/>
            <ac:spMk id="3" creationId="{6484D82B-2D4C-8E67-F2D6-F20BD989BE60}"/>
          </ac:spMkLst>
        </pc:spChg>
        <pc:spChg chg="add mod ord">
          <ac:chgData name="Savagar, Bethan Alice" userId="dc0b6509-dca5-46f6-b355-e03f7348faa9" providerId="ADAL" clId="{9FA17360-167E-9443-9251-DAE6C10F48BB}" dt="2023-02-22T15:51:18.064" v="545" actId="20577"/>
          <ac:spMkLst>
            <pc:docMk/>
            <pc:sldMk cId="3772407668" sldId="266"/>
            <ac:spMk id="4" creationId="{239E5D61-1C55-89A7-D602-6F784DFBB9A1}"/>
          </ac:spMkLst>
        </pc:spChg>
        <pc:spChg chg="add mod ord">
          <ac:chgData name="Savagar, Bethan Alice" userId="dc0b6509-dca5-46f6-b355-e03f7348faa9" providerId="ADAL" clId="{9FA17360-167E-9443-9251-DAE6C10F48BB}" dt="2023-02-22T15:51:11.667" v="514" actId="700"/>
          <ac:spMkLst>
            <pc:docMk/>
            <pc:sldMk cId="3772407668" sldId="266"/>
            <ac:spMk id="5" creationId="{4BB8F591-7F8D-2F48-63E8-70160D26EE5C}"/>
          </ac:spMkLst>
        </pc:spChg>
      </pc:sldChg>
      <pc:sldChg chg="modSp new del mod">
        <pc:chgData name="Savagar, Bethan Alice" userId="dc0b6509-dca5-46f6-b355-e03f7348faa9" providerId="ADAL" clId="{9FA17360-167E-9443-9251-DAE6C10F48BB}" dt="2023-02-22T16:08:32.514" v="611" actId="2696"/>
        <pc:sldMkLst>
          <pc:docMk/>
          <pc:sldMk cId="1057217490" sldId="267"/>
        </pc:sldMkLst>
        <pc:spChg chg="mod">
          <ac:chgData name="Savagar, Bethan Alice" userId="dc0b6509-dca5-46f6-b355-e03f7348faa9" providerId="ADAL" clId="{9FA17360-167E-9443-9251-DAE6C10F48BB}" dt="2023-02-22T16:01:24.577" v="561" actId="14100"/>
          <ac:spMkLst>
            <pc:docMk/>
            <pc:sldMk cId="1057217490" sldId="267"/>
            <ac:spMk id="3" creationId="{76BFA1D1-F8F6-0D67-4328-2A62A9B71CFA}"/>
          </ac:spMkLst>
        </pc:spChg>
      </pc:sldChg>
      <pc:sldChg chg="new del">
        <pc:chgData name="Savagar, Bethan Alice" userId="dc0b6509-dca5-46f6-b355-e03f7348faa9" providerId="ADAL" clId="{9FA17360-167E-9443-9251-DAE6C10F48BB}" dt="2023-02-22T15:51:25.153" v="548" actId="2696"/>
        <pc:sldMkLst>
          <pc:docMk/>
          <pc:sldMk cId="2033413010" sldId="267"/>
        </pc:sldMkLst>
      </pc:sldChg>
      <pc:sldChg chg="addSp delSp modSp new mod setBg modClrScheme chgLayout">
        <pc:chgData name="Savagar, Bethan Alice" userId="dc0b6509-dca5-46f6-b355-e03f7348faa9" providerId="ADAL" clId="{9FA17360-167E-9443-9251-DAE6C10F48BB}" dt="2023-02-22T16:24:41.962" v="630" actId="1076"/>
        <pc:sldMkLst>
          <pc:docMk/>
          <pc:sldMk cId="1308564865" sldId="268"/>
        </pc:sldMkLst>
        <pc:spChg chg="del">
          <ac:chgData name="Savagar, Bethan Alice" userId="dc0b6509-dca5-46f6-b355-e03f7348faa9" providerId="ADAL" clId="{9FA17360-167E-9443-9251-DAE6C10F48BB}" dt="2023-02-22T16:02:43.111" v="563" actId="700"/>
          <ac:spMkLst>
            <pc:docMk/>
            <pc:sldMk cId="1308564865" sldId="268"/>
            <ac:spMk id="2" creationId="{5561EAB6-3611-D4BC-EFF0-8C5267B82F34}"/>
          </ac:spMkLst>
        </pc:spChg>
        <pc:spChg chg="del">
          <ac:chgData name="Savagar, Bethan Alice" userId="dc0b6509-dca5-46f6-b355-e03f7348faa9" providerId="ADAL" clId="{9FA17360-167E-9443-9251-DAE6C10F48BB}" dt="2023-02-22T16:02:43.111" v="563" actId="700"/>
          <ac:spMkLst>
            <pc:docMk/>
            <pc:sldMk cId="1308564865" sldId="268"/>
            <ac:spMk id="3" creationId="{D68BF90F-98A5-EE30-98AC-04AA77F56E51}"/>
          </ac:spMkLst>
        </pc:spChg>
        <pc:spChg chg="add">
          <ac:chgData name="Savagar, Bethan Alice" userId="dc0b6509-dca5-46f6-b355-e03f7348faa9" providerId="ADAL" clId="{9FA17360-167E-9443-9251-DAE6C10F48BB}" dt="2023-02-22T16:24:09.971" v="621" actId="26606"/>
          <ac:spMkLst>
            <pc:docMk/>
            <pc:sldMk cId="1308564865" sldId="268"/>
            <ac:spMk id="12" creationId="{F3060C83-F051-4F0E-ABAD-AA0DFC48B218}"/>
          </ac:spMkLst>
        </pc:spChg>
        <pc:spChg chg="add">
          <ac:chgData name="Savagar, Bethan Alice" userId="dc0b6509-dca5-46f6-b355-e03f7348faa9" providerId="ADAL" clId="{9FA17360-167E-9443-9251-DAE6C10F48BB}" dt="2023-02-22T16:24:09.971" v="621" actId="26606"/>
          <ac:spMkLst>
            <pc:docMk/>
            <pc:sldMk cId="1308564865" sldId="268"/>
            <ac:spMk id="14" creationId="{83C98ABE-055B-441F-B07E-44F97F083C39}"/>
          </ac:spMkLst>
        </pc:spChg>
        <pc:spChg chg="add">
          <ac:chgData name="Savagar, Bethan Alice" userId="dc0b6509-dca5-46f6-b355-e03f7348faa9" providerId="ADAL" clId="{9FA17360-167E-9443-9251-DAE6C10F48BB}" dt="2023-02-22T16:24:09.971" v="621" actId="26606"/>
          <ac:spMkLst>
            <pc:docMk/>
            <pc:sldMk cId="1308564865" sldId="268"/>
            <ac:spMk id="16" creationId="{29FDB030-9B49-4CED-8CCD-4D99382388AC}"/>
          </ac:spMkLst>
        </pc:spChg>
        <pc:spChg chg="add">
          <ac:chgData name="Savagar, Bethan Alice" userId="dc0b6509-dca5-46f6-b355-e03f7348faa9" providerId="ADAL" clId="{9FA17360-167E-9443-9251-DAE6C10F48BB}" dt="2023-02-22T16:24:09.971" v="621" actId="26606"/>
          <ac:spMkLst>
            <pc:docMk/>
            <pc:sldMk cId="1308564865" sldId="268"/>
            <ac:spMk id="18" creationId="{3783CA14-24A1-485C-8B30-D6A5D87987AD}"/>
          </ac:spMkLst>
        </pc:spChg>
        <pc:spChg chg="add">
          <ac:chgData name="Savagar, Bethan Alice" userId="dc0b6509-dca5-46f6-b355-e03f7348faa9" providerId="ADAL" clId="{9FA17360-167E-9443-9251-DAE6C10F48BB}" dt="2023-02-22T16:24:09.971" v="621" actId="26606"/>
          <ac:spMkLst>
            <pc:docMk/>
            <pc:sldMk cId="1308564865" sldId="268"/>
            <ac:spMk id="20" creationId="{9A97C86A-04D6-40F7-AE84-31AB43E6A846}"/>
          </ac:spMkLst>
        </pc:spChg>
        <pc:spChg chg="add">
          <ac:chgData name="Savagar, Bethan Alice" userId="dc0b6509-dca5-46f6-b355-e03f7348faa9" providerId="ADAL" clId="{9FA17360-167E-9443-9251-DAE6C10F48BB}" dt="2023-02-22T16:24:09.971" v="621" actId="26606"/>
          <ac:spMkLst>
            <pc:docMk/>
            <pc:sldMk cId="1308564865" sldId="268"/>
            <ac:spMk id="22" creationId="{FF9F2414-84E8-453E-B1F3-389FDE8192D9}"/>
          </ac:spMkLst>
        </pc:spChg>
        <pc:spChg chg="add">
          <ac:chgData name="Savagar, Bethan Alice" userId="dc0b6509-dca5-46f6-b355-e03f7348faa9" providerId="ADAL" clId="{9FA17360-167E-9443-9251-DAE6C10F48BB}" dt="2023-02-22T16:24:09.971" v="621" actId="26606"/>
          <ac:spMkLst>
            <pc:docMk/>
            <pc:sldMk cId="1308564865" sldId="268"/>
            <ac:spMk id="24" creationId="{3ECA69A1-7536-43AC-85EF-C7106179F5ED}"/>
          </ac:spMkLst>
        </pc:spChg>
        <pc:graphicFrameChg chg="add del mod modGraphic">
          <ac:chgData name="Savagar, Bethan Alice" userId="dc0b6509-dca5-46f6-b355-e03f7348faa9" providerId="ADAL" clId="{9FA17360-167E-9443-9251-DAE6C10F48BB}" dt="2023-02-22T16:06:18.811" v="610" actId="478"/>
          <ac:graphicFrameMkLst>
            <pc:docMk/>
            <pc:sldMk cId="1308564865" sldId="268"/>
            <ac:graphicFrameMk id="4" creationId="{50A77EC4-2E49-ED41-A553-E250746C0AF4}"/>
          </ac:graphicFrameMkLst>
        </pc:graphicFrameChg>
        <pc:graphicFrameChg chg="add del mod">
          <ac:chgData name="Savagar, Bethan Alice" userId="dc0b6509-dca5-46f6-b355-e03f7348faa9" providerId="ADAL" clId="{9FA17360-167E-9443-9251-DAE6C10F48BB}" dt="2023-02-22T16:23:47.197" v="613"/>
          <ac:graphicFrameMkLst>
            <pc:docMk/>
            <pc:sldMk cId="1308564865" sldId="268"/>
            <ac:graphicFrameMk id="5" creationId="{968608C1-9754-DC4C-85A1-B3EE5D3F741A}"/>
          </ac:graphicFrameMkLst>
        </pc:graphicFrameChg>
        <pc:graphicFrameChg chg="add del mod">
          <ac:chgData name="Savagar, Bethan Alice" userId="dc0b6509-dca5-46f6-b355-e03f7348faa9" providerId="ADAL" clId="{9FA17360-167E-9443-9251-DAE6C10F48BB}" dt="2023-02-22T16:24:04.039" v="619"/>
          <ac:graphicFrameMkLst>
            <pc:docMk/>
            <pc:sldMk cId="1308564865" sldId="268"/>
            <ac:graphicFrameMk id="6" creationId="{2E4621E8-3D06-DA72-2329-0D202F632DBF}"/>
          </ac:graphicFrameMkLst>
        </pc:graphicFrameChg>
        <pc:graphicFrameChg chg="add mod modGraphic">
          <ac:chgData name="Savagar, Bethan Alice" userId="dc0b6509-dca5-46f6-b355-e03f7348faa9" providerId="ADAL" clId="{9FA17360-167E-9443-9251-DAE6C10F48BB}" dt="2023-02-22T16:24:41.962" v="630" actId="1076"/>
          <ac:graphicFrameMkLst>
            <pc:docMk/>
            <pc:sldMk cId="1308564865" sldId="268"/>
            <ac:graphicFrameMk id="7" creationId="{D158D530-BDF8-209B-93F4-441DFB6B1160}"/>
          </ac:graphicFrameMkLst>
        </pc:graphicFrameChg>
      </pc:sldChg>
      <pc:sldChg chg="new del">
        <pc:chgData name="Savagar, Bethan Alice" userId="dc0b6509-dca5-46f6-b355-e03f7348faa9" providerId="ADAL" clId="{9FA17360-167E-9443-9251-DAE6C10F48BB}" dt="2023-02-22T15:51:25.838" v="549" actId="2696"/>
        <pc:sldMkLst>
          <pc:docMk/>
          <pc:sldMk cId="2416561306" sldId="268"/>
        </pc:sldMkLst>
      </pc:sldChg>
      <pc:sldChg chg="addSp delSp modSp new mod">
        <pc:chgData name="Savagar, Bethan Alice" userId="dc0b6509-dca5-46f6-b355-e03f7348faa9" providerId="ADAL" clId="{9FA17360-167E-9443-9251-DAE6C10F48BB}" dt="2023-02-22T17:02:06.772" v="762" actId="20577"/>
        <pc:sldMkLst>
          <pc:docMk/>
          <pc:sldMk cId="2933590354" sldId="269"/>
        </pc:sldMkLst>
        <pc:spChg chg="add mod">
          <ac:chgData name="Savagar, Bethan Alice" userId="dc0b6509-dca5-46f6-b355-e03f7348faa9" providerId="ADAL" clId="{9FA17360-167E-9443-9251-DAE6C10F48BB}" dt="2023-02-22T16:34:56.299" v="651" actId="20577"/>
          <ac:spMkLst>
            <pc:docMk/>
            <pc:sldMk cId="2933590354" sldId="269"/>
            <ac:spMk id="3" creationId="{38C754E0-6C49-C1AE-7C58-596BC66B0C56}"/>
          </ac:spMkLst>
        </pc:spChg>
        <pc:spChg chg="add mod">
          <ac:chgData name="Savagar, Bethan Alice" userId="dc0b6509-dca5-46f6-b355-e03f7348faa9" providerId="ADAL" clId="{9FA17360-167E-9443-9251-DAE6C10F48BB}" dt="2023-02-22T17:02:06.772" v="762" actId="20577"/>
          <ac:spMkLst>
            <pc:docMk/>
            <pc:sldMk cId="2933590354" sldId="269"/>
            <ac:spMk id="7" creationId="{66A80ED3-F9F3-8562-CFB4-44F2B85C0174}"/>
          </ac:spMkLst>
        </pc:spChg>
        <pc:picChg chg="add mod">
          <ac:chgData name="Savagar, Bethan Alice" userId="dc0b6509-dca5-46f6-b355-e03f7348faa9" providerId="ADAL" clId="{9FA17360-167E-9443-9251-DAE6C10F48BB}" dt="2023-02-22T16:35:00.108" v="652" actId="1076"/>
          <ac:picMkLst>
            <pc:docMk/>
            <pc:sldMk cId="2933590354" sldId="269"/>
            <ac:picMk id="4" creationId="{34C4F6F0-71C7-F864-3A7B-D6991EE7142B}"/>
          </ac:picMkLst>
        </pc:picChg>
        <pc:picChg chg="add del mod">
          <ac:chgData name="Savagar, Bethan Alice" userId="dc0b6509-dca5-46f6-b355-e03f7348faa9" providerId="ADAL" clId="{9FA17360-167E-9443-9251-DAE6C10F48BB}" dt="2023-02-22T17:01:56.845" v="738" actId="478"/>
          <ac:picMkLst>
            <pc:docMk/>
            <pc:sldMk cId="2933590354" sldId="269"/>
            <ac:picMk id="5" creationId="{188BF9DB-3A5B-F953-7790-1CC36017E6B2}"/>
          </ac:picMkLst>
        </pc:picChg>
        <pc:picChg chg="add mod">
          <ac:chgData name="Savagar, Bethan Alice" userId="dc0b6509-dca5-46f6-b355-e03f7348faa9" providerId="ADAL" clId="{9FA17360-167E-9443-9251-DAE6C10F48BB}" dt="2023-02-22T17:01:59.339" v="739" actId="1076"/>
          <ac:picMkLst>
            <pc:docMk/>
            <pc:sldMk cId="2933590354" sldId="269"/>
            <ac:picMk id="8" creationId="{547C8773-9A6A-6616-CBB0-3E279A71A3CF}"/>
          </ac:picMkLst>
        </pc:picChg>
      </pc:sldChg>
      <pc:sldChg chg="addSp modSp new del">
        <pc:chgData name="Savagar, Bethan Alice" userId="dc0b6509-dca5-46f6-b355-e03f7348faa9" providerId="ADAL" clId="{9FA17360-167E-9443-9251-DAE6C10F48BB}" dt="2023-02-22T17:02:09.158" v="763" actId="2696"/>
        <pc:sldMkLst>
          <pc:docMk/>
          <pc:sldMk cId="961520963" sldId="270"/>
        </pc:sldMkLst>
        <pc:picChg chg="add mod">
          <ac:chgData name="Savagar, Bethan Alice" userId="dc0b6509-dca5-46f6-b355-e03f7348faa9" providerId="ADAL" clId="{9FA17360-167E-9443-9251-DAE6C10F48BB}" dt="2023-02-22T17:01:48.972" v="736"/>
          <ac:picMkLst>
            <pc:docMk/>
            <pc:sldMk cId="961520963" sldId="270"/>
            <ac:picMk id="2" creationId="{7B8F28A6-E527-7D8B-185B-D4F0A5747348}"/>
          </ac:picMkLst>
        </pc:picChg>
      </pc:sldChg>
      <pc:sldChg chg="addSp delSp modSp new mod setBg modClrScheme chgLayout">
        <pc:chgData name="Savagar, Bethan Alice" userId="dc0b6509-dca5-46f6-b355-e03f7348faa9" providerId="ADAL" clId="{9FA17360-167E-9443-9251-DAE6C10F48BB}" dt="2023-02-23T12:35:46.656" v="796" actId="1036"/>
        <pc:sldMkLst>
          <pc:docMk/>
          <pc:sldMk cId="2301882887" sldId="270"/>
        </pc:sldMkLst>
        <pc:spChg chg="del">
          <ac:chgData name="Savagar, Bethan Alice" userId="dc0b6509-dca5-46f6-b355-e03f7348faa9" providerId="ADAL" clId="{9FA17360-167E-9443-9251-DAE6C10F48BB}" dt="2023-02-23T12:27:04.230" v="765" actId="700"/>
          <ac:spMkLst>
            <pc:docMk/>
            <pc:sldMk cId="2301882887" sldId="270"/>
            <ac:spMk id="2" creationId="{D94A3527-7267-2F34-D77B-B600DFBBD481}"/>
          </ac:spMkLst>
        </pc:spChg>
        <pc:spChg chg="del">
          <ac:chgData name="Savagar, Bethan Alice" userId="dc0b6509-dca5-46f6-b355-e03f7348faa9" providerId="ADAL" clId="{9FA17360-167E-9443-9251-DAE6C10F48BB}" dt="2023-02-23T12:27:04.230" v="765" actId="700"/>
          <ac:spMkLst>
            <pc:docMk/>
            <pc:sldMk cId="2301882887" sldId="270"/>
            <ac:spMk id="3" creationId="{30BBF4AF-EEF8-22CA-D088-75E77095B872}"/>
          </ac:spMkLst>
        </pc:spChg>
        <pc:graphicFrameChg chg="add del mod modGraphic">
          <ac:chgData name="Savagar, Bethan Alice" userId="dc0b6509-dca5-46f6-b355-e03f7348faa9" providerId="ADAL" clId="{9FA17360-167E-9443-9251-DAE6C10F48BB}" dt="2023-02-23T12:27:44.213" v="789"/>
          <ac:graphicFrameMkLst>
            <pc:docMk/>
            <pc:sldMk cId="2301882887" sldId="270"/>
            <ac:graphicFrameMk id="4" creationId="{7FC1D9A6-D3F7-925A-FC16-6B10069C27B9}"/>
          </ac:graphicFrameMkLst>
        </pc:graphicFrameChg>
        <pc:graphicFrameChg chg="add mod modGraphic">
          <ac:chgData name="Savagar, Bethan Alice" userId="dc0b6509-dca5-46f6-b355-e03f7348faa9" providerId="ADAL" clId="{9FA17360-167E-9443-9251-DAE6C10F48BB}" dt="2023-02-23T12:35:46.656" v="796" actId="1036"/>
          <ac:graphicFrameMkLst>
            <pc:docMk/>
            <pc:sldMk cId="2301882887" sldId="270"/>
            <ac:graphicFrameMk id="5" creationId="{903C94DE-5146-9561-EAF9-DB932403089C}"/>
          </ac:graphicFrameMkLst>
        </pc:graphicFrameChg>
      </pc:sldChg>
      <pc:sldChg chg="add">
        <pc:chgData name="Savagar, Bethan Alice" userId="dc0b6509-dca5-46f6-b355-e03f7348faa9" providerId="ADAL" clId="{9FA17360-167E-9443-9251-DAE6C10F48BB}" dt="2023-03-02T14:05:15.359" v="827"/>
        <pc:sldMkLst>
          <pc:docMk/>
          <pc:sldMk cId="1057101785" sldId="271"/>
        </pc:sldMkLst>
      </pc:sldChg>
      <pc:sldChg chg="addSp delSp modSp new mod modClrScheme chgLayout">
        <pc:chgData name="Savagar, Bethan Alice" userId="dc0b6509-dca5-46f6-b355-e03f7348faa9" providerId="ADAL" clId="{9FA17360-167E-9443-9251-DAE6C10F48BB}" dt="2023-03-02T15:41:48.588" v="1633" actId="20577"/>
        <pc:sldMkLst>
          <pc:docMk/>
          <pc:sldMk cId="3809290271" sldId="272"/>
        </pc:sldMkLst>
        <pc:spChg chg="del mod ord">
          <ac:chgData name="Savagar, Bethan Alice" userId="dc0b6509-dca5-46f6-b355-e03f7348faa9" providerId="ADAL" clId="{9FA17360-167E-9443-9251-DAE6C10F48BB}" dt="2023-03-02T15:36:01.411" v="876" actId="700"/>
          <ac:spMkLst>
            <pc:docMk/>
            <pc:sldMk cId="3809290271" sldId="272"/>
            <ac:spMk id="2" creationId="{B525C496-6846-5951-ACED-6E64F9604411}"/>
          </ac:spMkLst>
        </pc:spChg>
        <pc:spChg chg="del mod ord">
          <ac:chgData name="Savagar, Bethan Alice" userId="dc0b6509-dca5-46f6-b355-e03f7348faa9" providerId="ADAL" clId="{9FA17360-167E-9443-9251-DAE6C10F48BB}" dt="2023-03-02T15:36:01.411" v="876" actId="700"/>
          <ac:spMkLst>
            <pc:docMk/>
            <pc:sldMk cId="3809290271" sldId="272"/>
            <ac:spMk id="3" creationId="{D116F72E-C550-E9BC-46DF-11F08CEA31A6}"/>
          </ac:spMkLst>
        </pc:spChg>
        <pc:spChg chg="add mod ord">
          <ac:chgData name="Savagar, Bethan Alice" userId="dc0b6509-dca5-46f6-b355-e03f7348faa9" providerId="ADAL" clId="{9FA17360-167E-9443-9251-DAE6C10F48BB}" dt="2023-03-02T15:41:48.588" v="1633" actId="20577"/>
          <ac:spMkLst>
            <pc:docMk/>
            <pc:sldMk cId="3809290271" sldId="272"/>
            <ac:spMk id="4" creationId="{D2592FDA-1C11-AA20-1DD3-2CD32E43B4FC}"/>
          </ac:spMkLst>
        </pc:spChg>
        <pc:spChg chg="add del mod ord">
          <ac:chgData name="Savagar, Bethan Alice" userId="dc0b6509-dca5-46f6-b355-e03f7348faa9" providerId="ADAL" clId="{9FA17360-167E-9443-9251-DAE6C10F48BB}" dt="2023-03-02T15:36:08.819" v="889" actId="478"/>
          <ac:spMkLst>
            <pc:docMk/>
            <pc:sldMk cId="3809290271" sldId="272"/>
            <ac:spMk id="5" creationId="{0600F23F-F80B-6234-02A0-32F8F7DC8463}"/>
          </ac:spMkLst>
        </pc:spChg>
        <pc:spChg chg="add mod ord">
          <ac:chgData name="Savagar, Bethan Alice" userId="dc0b6509-dca5-46f6-b355-e03f7348faa9" providerId="ADAL" clId="{9FA17360-167E-9443-9251-DAE6C10F48BB}" dt="2023-03-02T15:39:05.998" v="1574" actId="27636"/>
          <ac:spMkLst>
            <pc:docMk/>
            <pc:sldMk cId="3809290271" sldId="272"/>
            <ac:spMk id="7" creationId="{FAFF5E03-8EDC-CC0D-5676-BD2473C5ED1F}"/>
          </ac:spMkLst>
        </pc:spChg>
        <pc:picChg chg="add del mod">
          <ac:chgData name="Savagar, Bethan Alice" userId="dc0b6509-dca5-46f6-b355-e03f7348faa9" providerId="ADAL" clId="{9FA17360-167E-9443-9251-DAE6C10F48BB}" dt="2023-03-02T15:38:47.718" v="1552" actId="21"/>
          <ac:picMkLst>
            <pc:docMk/>
            <pc:sldMk cId="3809290271" sldId="272"/>
            <ac:picMk id="6" creationId="{5DA55459-8A70-503E-7D2F-2FB62FA92BAE}"/>
          </ac:picMkLst>
        </pc:picChg>
        <pc:picChg chg="add mod">
          <ac:chgData name="Savagar, Bethan Alice" userId="dc0b6509-dca5-46f6-b355-e03f7348faa9" providerId="ADAL" clId="{9FA17360-167E-9443-9251-DAE6C10F48BB}" dt="2023-03-02T15:39:10.516" v="1576" actId="1076"/>
          <ac:picMkLst>
            <pc:docMk/>
            <pc:sldMk cId="3809290271" sldId="272"/>
            <ac:picMk id="8" creationId="{0E503195-AE24-69EA-CB8A-759D5219DA75}"/>
          </ac:picMkLst>
        </pc:picChg>
        <pc:inkChg chg="add">
          <ac:chgData name="Savagar, Bethan Alice" userId="dc0b6509-dca5-46f6-b355-e03f7348faa9" providerId="ADAL" clId="{9FA17360-167E-9443-9251-DAE6C10F48BB}" dt="2023-03-02T15:39:43.508" v="1577" actId="9405"/>
          <ac:inkMkLst>
            <pc:docMk/>
            <pc:sldMk cId="3809290271" sldId="272"/>
            <ac:inkMk id="9" creationId="{F320C83A-A719-116B-C989-CFFA91B18C3E}"/>
          </ac:inkMkLst>
        </pc:inkChg>
        <pc:inkChg chg="add del">
          <ac:chgData name="Savagar, Bethan Alice" userId="dc0b6509-dca5-46f6-b355-e03f7348faa9" providerId="ADAL" clId="{9FA17360-167E-9443-9251-DAE6C10F48BB}" dt="2023-03-02T15:39:46.813" v="1579" actId="9405"/>
          <ac:inkMkLst>
            <pc:docMk/>
            <pc:sldMk cId="3809290271" sldId="272"/>
            <ac:inkMk id="10" creationId="{9988FB91-E3DC-DA40-635D-071494CD3A4D}"/>
          </ac:inkMkLst>
        </pc:inkChg>
        <pc:inkChg chg="add del">
          <ac:chgData name="Savagar, Bethan Alice" userId="dc0b6509-dca5-46f6-b355-e03f7348faa9" providerId="ADAL" clId="{9FA17360-167E-9443-9251-DAE6C10F48BB}" dt="2023-03-02T15:39:50.610" v="1581" actId="9405"/>
          <ac:inkMkLst>
            <pc:docMk/>
            <pc:sldMk cId="3809290271" sldId="272"/>
            <ac:inkMk id="11" creationId="{2B4DE043-0AD8-DAF8-41D7-494CF9841E9A}"/>
          </ac:inkMkLst>
        </pc:inkChg>
        <pc:inkChg chg="add">
          <ac:chgData name="Savagar, Bethan Alice" userId="dc0b6509-dca5-46f6-b355-e03f7348faa9" providerId="ADAL" clId="{9FA17360-167E-9443-9251-DAE6C10F48BB}" dt="2023-03-02T15:39:55.285" v="1582" actId="9405"/>
          <ac:inkMkLst>
            <pc:docMk/>
            <pc:sldMk cId="3809290271" sldId="272"/>
            <ac:inkMk id="12" creationId="{51ABA625-274D-30AB-878F-366FE6A6CF9A}"/>
          </ac:inkMkLst>
        </pc:inkChg>
        <pc:inkChg chg="add">
          <ac:chgData name="Savagar, Bethan Alice" userId="dc0b6509-dca5-46f6-b355-e03f7348faa9" providerId="ADAL" clId="{9FA17360-167E-9443-9251-DAE6C10F48BB}" dt="2023-03-02T15:40:00.211" v="1583" actId="9405"/>
          <ac:inkMkLst>
            <pc:docMk/>
            <pc:sldMk cId="3809290271" sldId="272"/>
            <ac:inkMk id="13" creationId="{D6D0C930-31A2-2855-4826-89B178453597}"/>
          </ac:inkMkLst>
        </pc:inkChg>
        <pc:inkChg chg="add">
          <ac:chgData name="Savagar, Bethan Alice" userId="dc0b6509-dca5-46f6-b355-e03f7348faa9" providerId="ADAL" clId="{9FA17360-167E-9443-9251-DAE6C10F48BB}" dt="2023-03-02T15:40:02.663" v="1584" actId="9405"/>
          <ac:inkMkLst>
            <pc:docMk/>
            <pc:sldMk cId="3809290271" sldId="272"/>
            <ac:inkMk id="14" creationId="{DF171F3F-5456-A1EB-4A7E-0F43EF7E9281}"/>
          </ac:inkMkLst>
        </pc:inkChg>
        <pc:inkChg chg="add">
          <ac:chgData name="Savagar, Bethan Alice" userId="dc0b6509-dca5-46f6-b355-e03f7348faa9" providerId="ADAL" clId="{9FA17360-167E-9443-9251-DAE6C10F48BB}" dt="2023-03-02T15:40:07.934" v="1585" actId="9405"/>
          <ac:inkMkLst>
            <pc:docMk/>
            <pc:sldMk cId="3809290271" sldId="272"/>
            <ac:inkMk id="15" creationId="{D3980FBB-7001-F22C-8A99-EC0987B557C6}"/>
          </ac:inkMkLst>
        </pc:inkChg>
        <pc:inkChg chg="add">
          <ac:chgData name="Savagar, Bethan Alice" userId="dc0b6509-dca5-46f6-b355-e03f7348faa9" providerId="ADAL" clId="{9FA17360-167E-9443-9251-DAE6C10F48BB}" dt="2023-03-02T15:40:14.664" v="1586" actId="9405"/>
          <ac:inkMkLst>
            <pc:docMk/>
            <pc:sldMk cId="3809290271" sldId="272"/>
            <ac:inkMk id="16" creationId="{964F9334-19D4-11D8-3440-7E040B0283A8}"/>
          </ac:inkMkLst>
        </pc:inkChg>
        <pc:inkChg chg="add">
          <ac:chgData name="Savagar, Bethan Alice" userId="dc0b6509-dca5-46f6-b355-e03f7348faa9" providerId="ADAL" clId="{9FA17360-167E-9443-9251-DAE6C10F48BB}" dt="2023-03-02T15:40:23.462" v="1587" actId="9405"/>
          <ac:inkMkLst>
            <pc:docMk/>
            <pc:sldMk cId="3809290271" sldId="272"/>
            <ac:inkMk id="17" creationId="{F597727E-2983-E4AF-2F22-04A6F613D61D}"/>
          </ac:inkMkLst>
        </pc:inkChg>
        <pc:inkChg chg="add">
          <ac:chgData name="Savagar, Bethan Alice" userId="dc0b6509-dca5-46f6-b355-e03f7348faa9" providerId="ADAL" clId="{9FA17360-167E-9443-9251-DAE6C10F48BB}" dt="2023-03-02T15:40:25.941" v="1588" actId="9405"/>
          <ac:inkMkLst>
            <pc:docMk/>
            <pc:sldMk cId="3809290271" sldId="272"/>
            <ac:inkMk id="18" creationId="{E3F74103-03EF-9EB2-564B-6E669F429BC9}"/>
          </ac:inkMkLst>
        </pc:inkChg>
        <pc:inkChg chg="add">
          <ac:chgData name="Savagar, Bethan Alice" userId="dc0b6509-dca5-46f6-b355-e03f7348faa9" providerId="ADAL" clId="{9FA17360-167E-9443-9251-DAE6C10F48BB}" dt="2023-03-02T15:40:31.109" v="1589" actId="9405"/>
          <ac:inkMkLst>
            <pc:docMk/>
            <pc:sldMk cId="3809290271" sldId="272"/>
            <ac:inkMk id="19" creationId="{9E2F16A0-BAC7-8B6B-E31A-A8BA2A4020AB}"/>
          </ac:inkMkLst>
        </pc:inkChg>
        <pc:inkChg chg="add">
          <ac:chgData name="Savagar, Bethan Alice" userId="dc0b6509-dca5-46f6-b355-e03f7348faa9" providerId="ADAL" clId="{9FA17360-167E-9443-9251-DAE6C10F48BB}" dt="2023-03-02T15:40:35.427" v="1590" actId="9405"/>
          <ac:inkMkLst>
            <pc:docMk/>
            <pc:sldMk cId="3809290271" sldId="272"/>
            <ac:inkMk id="20" creationId="{7EFF0334-14C0-B71F-7EA0-E9B37F6A37F2}"/>
          </ac:inkMkLst>
        </pc:inkChg>
        <pc:inkChg chg="add">
          <ac:chgData name="Savagar, Bethan Alice" userId="dc0b6509-dca5-46f6-b355-e03f7348faa9" providerId="ADAL" clId="{9FA17360-167E-9443-9251-DAE6C10F48BB}" dt="2023-03-02T15:40:37.919" v="1591" actId="9405"/>
          <ac:inkMkLst>
            <pc:docMk/>
            <pc:sldMk cId="3809290271" sldId="272"/>
            <ac:inkMk id="21" creationId="{29C740F2-FD4A-3CA7-890E-0343426F15D7}"/>
          </ac:inkMkLst>
        </pc:inkChg>
        <pc:inkChg chg="add">
          <ac:chgData name="Savagar, Bethan Alice" userId="dc0b6509-dca5-46f6-b355-e03f7348faa9" providerId="ADAL" clId="{9FA17360-167E-9443-9251-DAE6C10F48BB}" dt="2023-03-02T15:40:40.574" v="1592" actId="9405"/>
          <ac:inkMkLst>
            <pc:docMk/>
            <pc:sldMk cId="3809290271" sldId="272"/>
            <ac:inkMk id="22" creationId="{C4E9F182-AB7E-9450-E167-41BC9A5A1BC3}"/>
          </ac:inkMkLst>
        </pc:inkChg>
        <pc:inkChg chg="add del">
          <ac:chgData name="Savagar, Bethan Alice" userId="dc0b6509-dca5-46f6-b355-e03f7348faa9" providerId="ADAL" clId="{9FA17360-167E-9443-9251-DAE6C10F48BB}" dt="2023-03-02T15:41:37.495" v="1594" actId="9405"/>
          <ac:inkMkLst>
            <pc:docMk/>
            <pc:sldMk cId="3809290271" sldId="272"/>
            <ac:inkMk id="23" creationId="{BBB27ED8-293F-44BE-012B-8C944C380E6F}"/>
          </ac:inkMkLst>
        </pc:inkChg>
      </pc:sldChg>
      <pc:sldChg chg="modSp new mod">
        <pc:chgData name="Savagar, Bethan Alice" userId="dc0b6509-dca5-46f6-b355-e03f7348faa9" providerId="ADAL" clId="{9FA17360-167E-9443-9251-DAE6C10F48BB}" dt="2023-03-02T15:42:01.850" v="1662" actId="20577"/>
        <pc:sldMkLst>
          <pc:docMk/>
          <pc:sldMk cId="3593166571" sldId="273"/>
        </pc:sldMkLst>
        <pc:spChg chg="mod">
          <ac:chgData name="Savagar, Bethan Alice" userId="dc0b6509-dca5-46f6-b355-e03f7348faa9" providerId="ADAL" clId="{9FA17360-167E-9443-9251-DAE6C10F48BB}" dt="2023-03-02T15:42:01.850" v="1662" actId="20577"/>
          <ac:spMkLst>
            <pc:docMk/>
            <pc:sldMk cId="3593166571" sldId="273"/>
            <ac:spMk id="2" creationId="{3C0C5055-7900-0A67-B32E-ED9F21C7A39B}"/>
          </ac:spMkLst>
        </pc:spChg>
      </pc:sldChg>
      <pc:sldChg chg="addSp modSp new mod">
        <pc:chgData name="Savagar, Bethan Alice" userId="dc0b6509-dca5-46f6-b355-e03f7348faa9" providerId="ADAL" clId="{9FA17360-167E-9443-9251-DAE6C10F48BB}" dt="2023-03-02T16:33:37.523" v="1792" actId="14734"/>
        <pc:sldMkLst>
          <pc:docMk/>
          <pc:sldMk cId="3476979857" sldId="274"/>
        </pc:sldMkLst>
        <pc:spChg chg="add mod">
          <ac:chgData name="Savagar, Bethan Alice" userId="dc0b6509-dca5-46f6-b355-e03f7348faa9" providerId="ADAL" clId="{9FA17360-167E-9443-9251-DAE6C10F48BB}" dt="2023-03-02T16:23:57.364" v="1752" actId="1076"/>
          <ac:spMkLst>
            <pc:docMk/>
            <pc:sldMk cId="3476979857" sldId="274"/>
            <ac:spMk id="4" creationId="{31B48811-040F-FC6B-73FA-0A3527C53419}"/>
          </ac:spMkLst>
        </pc:spChg>
        <pc:spChg chg="add mod">
          <ac:chgData name="Savagar, Bethan Alice" userId="dc0b6509-dca5-46f6-b355-e03f7348faa9" providerId="ADAL" clId="{9FA17360-167E-9443-9251-DAE6C10F48BB}" dt="2023-03-02T16:23:48.549" v="1750" actId="1076"/>
          <ac:spMkLst>
            <pc:docMk/>
            <pc:sldMk cId="3476979857" sldId="274"/>
            <ac:spMk id="7" creationId="{680CA60E-0C7B-9C5A-5F6E-8C89522B2A83}"/>
          </ac:spMkLst>
        </pc:spChg>
        <pc:graphicFrameChg chg="add mod modGraphic">
          <ac:chgData name="Savagar, Bethan Alice" userId="dc0b6509-dca5-46f6-b355-e03f7348faa9" providerId="ADAL" clId="{9FA17360-167E-9443-9251-DAE6C10F48BB}" dt="2023-03-02T16:33:37.523" v="1792" actId="14734"/>
          <ac:graphicFrameMkLst>
            <pc:docMk/>
            <pc:sldMk cId="3476979857" sldId="274"/>
            <ac:graphicFrameMk id="8" creationId="{56A1ABB3-B5E7-B6CA-6050-1AF44E9A4159}"/>
          </ac:graphicFrameMkLst>
        </pc:graphicFrameChg>
        <pc:picChg chg="add mod">
          <ac:chgData name="Savagar, Bethan Alice" userId="dc0b6509-dca5-46f6-b355-e03f7348faa9" providerId="ADAL" clId="{9FA17360-167E-9443-9251-DAE6C10F48BB}" dt="2023-03-02T16:23:53.523" v="1751" actId="14100"/>
          <ac:picMkLst>
            <pc:docMk/>
            <pc:sldMk cId="3476979857" sldId="274"/>
            <ac:picMk id="2" creationId="{036EC61E-BB0C-C231-6029-AE7BBFB4AC62}"/>
          </ac:picMkLst>
        </pc:picChg>
        <pc:picChg chg="add mod">
          <ac:chgData name="Savagar, Bethan Alice" userId="dc0b6509-dca5-46f6-b355-e03f7348faa9" providerId="ADAL" clId="{9FA17360-167E-9443-9251-DAE6C10F48BB}" dt="2023-03-02T16:23:23.065" v="1748" actId="1076"/>
          <ac:picMkLst>
            <pc:docMk/>
            <pc:sldMk cId="3476979857" sldId="274"/>
            <ac:picMk id="5" creationId="{96C841E6-FE54-63EF-F8F9-64AF8965C975}"/>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2T15:39:43.48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71,'44'0,"1"0,-13 0,5 0,3 0,-3 0,-2 0,-4 0,0 0,-4-3,-2 1,-2-1,-1 1,-2 2,-2 0,-5 0,7 0,-6 0,10 0,-6 0,0 0,0 0,0 0,3 0,-3 0,0 0,0 0,2 0,1 0,-2 0,-1 0,0 0,1 0,2 0,-1 0,-2 0,0 0,-1 0,0 0,1 0,1 0,1-2,1-1,-3 0,0 1,0 2,-1 0,-1 0,0 0,1 0,-1 0,1 0,1 0,1 0,2 0,0 0,-2-2,0-1,-1 1,1-1,0 3,0-2,-1-1,0 0,2 1,0 2,-5 0,2-1,-2-2,4 0,1 1,5 1,0 1,0 0,-1 0,-3 0,0 0,0-1,0-1,0-1,0 0,0 1,0 2,1 0,-1 0,0-2,-2-1,-1 0,-3 1,2 2,-3 0,2 4,-1-1,-1 4,1-2</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2T15:40:35.425"/>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0 133,'82'0,"-9"0,-32 0,1 0,-4 0,0 0,-2 0,-4 0,-2 0,0 0,2 0,2 0,4 0,1 0,-1 0,-3 0,-3 0,-3 0,-1 0,2-2,1-1,3-3,-1-2,-2 1,-1-1,0 3,1-1,3 0,-2 3,-2 0,-2 3,-4 0,-2 0,0 0,-1 0,0-2,3-1,3 1,4-1,6 0,0 0,0 0,0 1,-2 2,3 0,3-3,2 0,0 0,-2 1,0 2,-1 0,0-3,0 0,-3 0,-3 0,-4 3,1 0,0-3,4 0,-1-1,-1 0,0 1,-1 1,4-1,1 0,0 0,-1 0,-5 2,-3 1,-5 0,-3 0,-1 0,-1 0,-3 0,2 0,-2 0,7 6,-1-1,8 4,-4-3,-2-1,-4 0,-4-2,0-1,2 3,1-4,5 4,-3-5,1 2,0 1,0 0,0-1,0-2,3 0,4 0,3 0,3 0,4 0,0 0,0 0,-2 1,-7 2,-3-1,-3 1,-4-2,-3-1,-2 2,5 1,-5 1,7 1,-8-2,3-1,1-1,-1-1,0 0,0 1,-1 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2T15:40:37.917"/>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1 82,'96'0,"-36"0,2 0,15 0,2 0,-1 0,-2 0,-5 0,-3 0,-4 0,-2 0,-8 0,0 0,1 0,0 0,-5 0,1 0,48 0,-48 0,1 0,0 0,0 0,47 0,-6-1,-8-2,-6-3,-4-3,-10-3,-7 2,-10 2,-10 3,-7 2,-3 1,0 2,3-2,2-1,2-1,8 2,1-1,4 0,2 0,-10 0,-7 3,-6 0,-6 0,0 0,-2 0,-4 0,-4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2T15:40:40.572"/>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0 42,'56'0,"-1"0,2 0,-1 0,-5 0,-2 0,2 1,-2 1,44 1,-17 1,-7-1,-6-3,-2 0,2 0,-8 0,0 0,-4 0,0 0,-4 0,-7 0,-3 0,-6 0,-1 0,-3 0,1 0,2 0,2-3,4 0,0-2,0-1,-2 3,1-2,-1 2,0 0,0 0,0 1,1-1,-1-1,3 0,0 1,-1 0,-2 1,-2 2,1 0,-2 0,0 0,0 0,-2 0,-1 0,-5 0,-4 0,-1 0,0 0,1 0,2 0,0 0,-3 0,-1 0,-2 0,1 0,0 0,1 0,-1 0,0 0,3 0,-7 0,5 0,-2 2,0 1,7 2,-1 0,-8-2,-1-1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2T15:39:55.28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20,'59'0,"-5"0,-21 0,-1 0,-2 0,1 0,-3 0,-1 0,-3 0,-2 0,-1 0,3 0,0 0,1 0,-1 0,-3 0,-2 0,-2 0,-2 0,-1 0,5 0,-4 0,2 0,0 0,-5 0,11 0,-12 0,13 0,-8 0,8 0,-5 0,-1 0,0 0,1 0,0 0,-1 0,-3 0,1 0,2 0,1 0,30 0,-23 0,21 0,-31 0,-1 0,1 0,5 0,-5 0,1 0,3 0,-6 0,8 0,-6 0,0 0,0 0,-1 0,1 0,5 0,-3 0,4 0,-7 0,5 0,-3 0,8 0,-5 0,-1-2,-1 0,1-1,0 0,0 3,-4 0,1 0,-3 0,5 0,-1 0,0 0,1 0,-3 0,0 0,0 0,3 0,-4 0,9 0,-8 0,4-2,-5-1,0 0,1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2T15:40:00.20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66,'70'-4,"0"-2,-2-2,-4 1,-5 1,-9 3,-6 2,-3 1,-5 0,-1 0,-7 0,-3 0,-4 0,0 0,0 0,0 0,0 0,1 0,0 0,2 0,1 0,-1 0,-1 0,-2 0,3-2,0-1,4 0,-1 1,-3 2,0 0,-2 0,-1 0,0 0,0-2,0-1,0 0,0 1,0 2,0 0,-4 0,-4-1,3-3,-2 2,6-1,-6 3,2 0,0 0,2 0,3 2,-1 1,-5 0,-1-1,3-2,1 0,4 0,-5 0,-4 0,7 0,-6 2,8 1,-8 0,0 3,1-5,0 3,1-3,7-1,8 0,14 0,10 0,0 0,-6 0,-11 0,-10 0,-7 0,-7 0,3 0,-3 0,7 0,0 0,2 0,3 0,1 0,0 0,-2 0,-2 0,-2 0,2 0,2 0,1 0,4 0,-1 2,-2 0,-2 1,-3 0,-1-3,0 0,0 0,-2 0,-2 0,-1 0,0 0,2 0,4 2,5 2,1-1,-1-1,-3-2,-2 0,-1 0,-2 0,-5 0,3 4,0 0,11 5,4 1,1-1,-2-1,-5-3,-2-2,-10-2,2-1,-1 0,0 0,9 3,-7-1,-3 1,-2-1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2T15:40:02.65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0 142,'68'0,"-1"0,4 0,2 0,0 0,2 0,2 0,0 0,-2 0,-2 0,-11-1,-4 0,-4-1,-2-2,39-9,-5-3,5-2,-9 5,-1 4,-3 2,3 0,0 0,3 1,-2-4,-6 4,-6 0,-8 3,-4 3,-1 0,3 0,4 0,6 0,0 0,2 0,4 0,2 0,4-2,-5-2,-8 1,-11 0,-8 3,-5 0,3 0,8 0,8 0,4 0,-2 0,-7 0,-11 0,-7 0,-7 0,-6 0,-7 0,-6 0,-1 0,5 0,-2 0,8 0,-7 0,3 0,-2 0,-6 0,-3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2T15:40:07.93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0,'60'0,"-4"0,-19 0,0 0,-6 0,-1 0,-1 0,-2 0,0 0,-3 0,1 0,0 0,0 0,-1 0,-3 0,0 0,3 0,4 0,2 0,1 0,-1 0,-2 0,-4 0,0 0,-5 0,-1 0,0 0,-2 0,1 0,2 0,0 0,2 0,0 3,1 0,-1 2,0 2,0-1,0-1,0-2,0 0,1-1,2 1,0-2,3-1,0 2,0 1,0 2,-1 0,0-2,2 2,3-2,7 0,2-1,2-2,-2 0,-4 0,-3 0,-4 0,0 0,0 0,2 0,3 0,0 0,-3 0,-3 0,-2 0,-1 0,-1 0,-1 0,-8 0,-2 0,2 0,-1 0,7 0,0 0,3 0,1 0,-1 0,-2 0,-1 0,3 0,5 0,5 0,7 0,4 0,0 0,-3 0,-4 3,-4 0,-1 0,1-1,-1-2,1 0,1 0,-2 0,-2 0,-1 0,1 0,3 0,5 0,1 0,0 0,2 0,1 0,3 0,1 0,1 0,-3 0,-4 0,-5 0,-2 0,0 0,-4 0,-3 0,-7 0,-6 0,-3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2T15:40:14.66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53,'66'0,"4"0,3 0,4 0,-7 0,-8 0,-11 0,-10 0,-5 0,-5 0,-1 0,-4-2,1-1,-1-2,1 0,1 2,-4 1,0 2,-3 0,1 0,-1-1,0-1,0-1,3-2,0 0,1-1,-1 1,-3 2,0 1,-3 2,0 0,-2 0,1 0,1 0,1 0,2 0,0 0,3 0,3 0,5 0,5 2,6 4,6 4,2 2,-1-1,-3-2,-6-3,-6 0,-7-3,-4 0,-3-3,-1 2,-2 1,-2 0,4 3,-2-4,6 2,-3-4,0 0,0 0,0 0,0 0,-3 0,-4 0,2 0,-2 0,17 0,5 0,6 0,5 0,-7 0,-3 0,-7 0,-6 0,-3 0,0 0,-2 0,0 0,-3 0,-3 0,4 0,2 0,1-1,4-1,0-2,1 1,2 1,-5 2,-8 0,0 0,10 0,2 0,12 0,-5-2,-2-1,-3-1,-6 2,-4 2,1 0,-1 0,2 0,1 0,1 0,-1 0,-2-2,0-1,-8 0,9 1,-3 2,13 0,-2 0,3 0,-4 0,-5 0,-6 0,1 0,-2 0,7 0,2 0,1 0,-3 0,-5 0,-2 0,-2 0,6 0,-5 0,2 0,1 0,-5 0,7 0,3 0,2 0,5 0,-9 0,-6 0,-6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2T15:40:23.459"/>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0 31,'58'0,"-8"0,-24 0,0 0,-2 0,0 0,1 0,0 0,2 0,1 0,-4 0,0 0,0 0,-10 0,4 0,-6 0,5 0,4 0,0 0,0 0,0 0,0 0,0-2,0-1,0 0,1 1,-3 0,-1-1,-2 0,0-2,-1 3,2-1,0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2T15:40:25.938"/>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0 11,'55'0,"-4"0,-11 0,-6 0,-7 0,-6 0,-3 0,0 0,1 0,1 0,-1 0,-2 0,-1 0,0 0,3 0,0 0,0 0,-5 0,3 0,2-3,3 0,3 1,-4-1,-1 3,-4 0,-1 0,2 0,-2 0,4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2T15:40:31.106"/>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1 47,'61'0,"2"-3,-3-1,-2-2,-5-2,-12 2,-8 0,-3 1,-2 2,2 0,-4 1,-2 2,-3 0,1 0,-1 0,0 0,-1 0,-3 0,-3 0,5 0,-5 0,6 0,-4 0,-1 0,1 0,0 0,5 0,-3 1,4 1,-5 1,2 1,-2 1,0-2,-2 1,-2-1,8 0,-4-1,5-2,-8 0,0 3,4-1,0 4,6-2,-3-1,0-1,0-2,-2 0,-1 0,-2 0,1 0,1 0,0 0,3 0,0 0,0 0,0 0,0 0,0 0,1 0,3 0,-11 0,4 0,-5 0,2 0,6 0,2 0,4 0,4 0,2 0,-2 0,-1 0,-3 0,-2 0,-1 0,-3 0,1 0,1-1,5-1,3-2,2-1,1 0,-1 3,-2 0,-4 2,-4 0,-6 0,-5 0,9 0,-7 0,12 0,-6 0,1 0,0 0,0 0,-1 0,-1 0,-3 0,-1 0,-1 0,2 0,-1 0,4 0,-3 0,5 0,-2 0,1 0,-1 0,0 0,-1 0,1 0,2 0,0 1,0 1,0 3,0 1,1 1,2 0,1-1,-1-1,-1 0,-2-3,1 1,2 0,3-1,4 0,2 1,1-1,-1-1,-2-1,-4 2,-3 1,-3 0,0 0,1 0,-1-1,0 1,0-2,0-1,3 0,1 0,-1 0,0 0,-3 3,0-1,1 1,2-1,4-2,2 0,3 0,-1 0,-1 0,-1 0,-2 0,-2 0,0 0,2 0,5 0,7 0,1 0,2 0,-6 0,-3 0,-4 0,-7 0,-2 0,-3 0,-3 0,-1 0,2 0,-1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8325C7-60EC-A242-9953-60CBBBD2270A}" type="datetimeFigureOut">
              <a:rPr lang="en-US" smtClean="0"/>
              <a:t>3/2/23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D5B931-01B2-7F4E-98D6-17CE49A98483}" type="slidenum">
              <a:rPr lang="en-US" smtClean="0"/>
              <a:t>‹#›</a:t>
            </a:fld>
            <a:endParaRPr lang="en-US"/>
          </a:p>
        </p:txBody>
      </p:sp>
    </p:spTree>
    <p:extLst>
      <p:ext uri="{BB962C8B-B14F-4D97-AF65-F5344CB8AC3E}">
        <p14:creationId xmlns:p14="http://schemas.microsoft.com/office/powerpoint/2010/main" val="3587044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Highlight districts surveyed – BS has done this crudely using info from field design and matching </a:t>
            </a:r>
            <a:r>
              <a:rPr lang="en-US" dirty="0" err="1"/>
              <a:t>colours</a:t>
            </a:r>
            <a:r>
              <a:rPr lang="en-US" dirty="0"/>
              <a:t> on the map – needs proper analysis</a:t>
            </a:r>
          </a:p>
          <a:p>
            <a:r>
              <a:rPr lang="en-US" dirty="0"/>
              <a:t>Probably need a map which has a different administrative level highlighted</a:t>
            </a:r>
          </a:p>
        </p:txBody>
      </p:sp>
      <p:sp>
        <p:nvSpPr>
          <p:cNvPr id="4" name="Slide Number Placeholder 3"/>
          <p:cNvSpPr>
            <a:spLocks noGrp="1"/>
          </p:cNvSpPr>
          <p:nvPr>
            <p:ph type="sldNum" sz="quarter" idx="5"/>
          </p:nvPr>
        </p:nvSpPr>
        <p:spPr/>
        <p:txBody>
          <a:bodyPr/>
          <a:lstStyle/>
          <a:p>
            <a:fld id="{EDD5B931-01B2-7F4E-98D6-17CE49A98483}" type="slidenum">
              <a:rPr lang="en-US" smtClean="0"/>
              <a:t>5</a:t>
            </a:fld>
            <a:endParaRPr lang="en-US"/>
          </a:p>
        </p:txBody>
      </p:sp>
    </p:spTree>
    <p:extLst>
      <p:ext uri="{BB962C8B-B14F-4D97-AF65-F5344CB8AC3E}">
        <p14:creationId xmlns:p14="http://schemas.microsoft.com/office/powerpoint/2010/main" val="2084073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D5B931-01B2-7F4E-98D6-17CE49A98483}" type="slidenum">
              <a:rPr lang="en-US" smtClean="0"/>
              <a:t>6</a:t>
            </a:fld>
            <a:endParaRPr lang="en-US"/>
          </a:p>
        </p:txBody>
      </p:sp>
    </p:spTree>
    <p:extLst>
      <p:ext uri="{BB962C8B-B14F-4D97-AF65-F5344CB8AC3E}">
        <p14:creationId xmlns:p14="http://schemas.microsoft.com/office/powerpoint/2010/main" val="2167220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Sales (updated: 02/03/2023)</a:t>
            </a:r>
          </a:p>
        </p:txBody>
      </p:sp>
      <p:sp>
        <p:nvSpPr>
          <p:cNvPr id="4" name="Slide Number Placeholder 3"/>
          <p:cNvSpPr>
            <a:spLocks noGrp="1"/>
          </p:cNvSpPr>
          <p:nvPr>
            <p:ph type="sldNum" sz="quarter" idx="5"/>
          </p:nvPr>
        </p:nvSpPr>
        <p:spPr/>
        <p:txBody>
          <a:bodyPr/>
          <a:lstStyle/>
          <a:p>
            <a:fld id="{EDD5B931-01B2-7F4E-98D6-17CE49A98483}" type="slidenum">
              <a:rPr lang="en-US" smtClean="0"/>
              <a:t>7</a:t>
            </a:fld>
            <a:endParaRPr lang="en-US"/>
          </a:p>
        </p:txBody>
      </p:sp>
    </p:spTree>
    <p:extLst>
      <p:ext uri="{BB962C8B-B14F-4D97-AF65-F5344CB8AC3E}">
        <p14:creationId xmlns:p14="http://schemas.microsoft.com/office/powerpoint/2010/main" val="1379315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Table = if </a:t>
            </a:r>
            <a:r>
              <a:rPr lang="en-US" dirty="0" err="1"/>
              <a:t>placetype</a:t>
            </a:r>
            <a:r>
              <a:rPr lang="en-US" dirty="0"/>
              <a:t> is “other” please specify. </a:t>
            </a:r>
          </a:p>
          <a:p>
            <a:endParaRPr lang="en-US" dirty="0"/>
          </a:p>
          <a:p>
            <a:r>
              <a:rPr lang="en-US" dirty="0"/>
              <a:t>e.g. “he comes to buy”, “</a:t>
            </a:r>
            <a:r>
              <a:rPr lang="en-GB" dirty="0">
                <a:effectLst/>
              </a:rPr>
              <a:t>He buys livestock from breeders on the way before bringing them to the auction”</a:t>
            </a:r>
          </a:p>
          <a:p>
            <a:br>
              <a:rPr lang="en-GB" b="0" i="0" dirty="0">
                <a:solidFill>
                  <a:srgbClr val="202124"/>
                </a:solidFill>
                <a:effectLst/>
                <a:latin typeface="arial" panose="020B0604020202020204" pitchFamily="34" charset="0"/>
              </a:rPr>
            </a:br>
            <a:endParaRPr lang="en-GB" dirty="0">
              <a:effectLst/>
            </a:endParaRPr>
          </a:p>
          <a:p>
            <a:endParaRPr lang="en-US" dirty="0"/>
          </a:p>
        </p:txBody>
      </p:sp>
      <p:sp>
        <p:nvSpPr>
          <p:cNvPr id="4" name="Slide Number Placeholder 3"/>
          <p:cNvSpPr>
            <a:spLocks noGrp="1"/>
          </p:cNvSpPr>
          <p:nvPr>
            <p:ph type="sldNum" sz="quarter" idx="5"/>
          </p:nvPr>
        </p:nvSpPr>
        <p:spPr/>
        <p:txBody>
          <a:bodyPr/>
          <a:lstStyle/>
          <a:p>
            <a:fld id="{EDD5B931-01B2-7F4E-98D6-17CE49A98483}" type="slidenum">
              <a:rPr lang="en-US" smtClean="0"/>
              <a:t>16</a:t>
            </a:fld>
            <a:endParaRPr lang="en-US"/>
          </a:p>
        </p:txBody>
      </p:sp>
    </p:spTree>
    <p:extLst>
      <p:ext uri="{BB962C8B-B14F-4D97-AF65-F5344CB8AC3E}">
        <p14:creationId xmlns:p14="http://schemas.microsoft.com/office/powerpoint/2010/main" val="29755003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Table = if </a:t>
            </a:r>
            <a:r>
              <a:rPr lang="en-US" dirty="0" err="1"/>
              <a:t>placetype</a:t>
            </a:r>
            <a:r>
              <a:rPr lang="en-US" dirty="0"/>
              <a:t> is “other” please specify. </a:t>
            </a:r>
          </a:p>
          <a:p>
            <a:endParaRPr lang="en-US" dirty="0"/>
          </a:p>
          <a:p>
            <a:r>
              <a:rPr lang="en-US" dirty="0"/>
              <a:t>e.g. “he comes to buy”, “</a:t>
            </a:r>
            <a:r>
              <a:rPr lang="en-GB" dirty="0">
                <a:effectLst/>
              </a:rPr>
              <a:t>He buys livestock from breeders on the way before bringing them to the auction”</a:t>
            </a:r>
          </a:p>
          <a:p>
            <a:br>
              <a:rPr lang="en-GB" b="0" i="0" dirty="0">
                <a:solidFill>
                  <a:srgbClr val="202124"/>
                </a:solidFill>
                <a:effectLst/>
                <a:latin typeface="arial" panose="020B0604020202020204" pitchFamily="34" charset="0"/>
              </a:rPr>
            </a:br>
            <a:endParaRPr lang="en-GB" dirty="0">
              <a:effectLst/>
            </a:endParaRPr>
          </a:p>
          <a:p>
            <a:endParaRPr lang="en-US" dirty="0"/>
          </a:p>
        </p:txBody>
      </p:sp>
      <p:sp>
        <p:nvSpPr>
          <p:cNvPr id="4" name="Slide Number Placeholder 3"/>
          <p:cNvSpPr>
            <a:spLocks noGrp="1"/>
          </p:cNvSpPr>
          <p:nvPr>
            <p:ph type="sldNum" sz="quarter" idx="5"/>
          </p:nvPr>
        </p:nvSpPr>
        <p:spPr/>
        <p:txBody>
          <a:bodyPr/>
          <a:lstStyle/>
          <a:p>
            <a:fld id="{EDD5B931-01B2-7F4E-98D6-17CE49A98483}" type="slidenum">
              <a:rPr lang="en-US" smtClean="0"/>
              <a:t>17</a:t>
            </a:fld>
            <a:endParaRPr lang="en-US"/>
          </a:p>
        </p:txBody>
      </p:sp>
    </p:spTree>
    <p:extLst>
      <p:ext uri="{BB962C8B-B14F-4D97-AF65-F5344CB8AC3E}">
        <p14:creationId xmlns:p14="http://schemas.microsoft.com/office/powerpoint/2010/main" val="866694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9A13C-BA2D-51E0-DE4B-E00FB8B8DBE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D2DA359-D940-F4BB-C94B-F732366A70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736E33BD-7A94-E976-E0B1-3DF283C73491}"/>
              </a:ext>
            </a:extLst>
          </p:cNvPr>
          <p:cNvSpPr>
            <a:spLocks noGrp="1"/>
          </p:cNvSpPr>
          <p:nvPr>
            <p:ph type="dt" sz="half" idx="10"/>
          </p:nvPr>
        </p:nvSpPr>
        <p:spPr/>
        <p:txBody>
          <a:bodyPr/>
          <a:lstStyle/>
          <a:p>
            <a:fld id="{DE2442DC-4320-1141-A657-9959529813FB}" type="datetimeFigureOut">
              <a:rPr lang="en-US" smtClean="0"/>
              <a:t>3/2/23</a:t>
            </a:fld>
            <a:endParaRPr lang="en-US"/>
          </a:p>
        </p:txBody>
      </p:sp>
      <p:sp>
        <p:nvSpPr>
          <p:cNvPr id="5" name="Footer Placeholder 4">
            <a:extLst>
              <a:ext uri="{FF2B5EF4-FFF2-40B4-BE49-F238E27FC236}">
                <a16:creationId xmlns:a16="http://schemas.microsoft.com/office/drawing/2014/main" id="{3FEA47C5-879A-5F11-4369-FFB19A8BEA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ACEA7E-33EE-0C66-0F54-C90124F0922F}"/>
              </a:ext>
            </a:extLst>
          </p:cNvPr>
          <p:cNvSpPr>
            <a:spLocks noGrp="1"/>
          </p:cNvSpPr>
          <p:nvPr>
            <p:ph type="sldNum" sz="quarter" idx="12"/>
          </p:nvPr>
        </p:nvSpPr>
        <p:spPr/>
        <p:txBody>
          <a:bodyPr/>
          <a:lstStyle/>
          <a:p>
            <a:fld id="{BA8F1BD9-B187-1D4A-81CC-613ADE3DF1BA}" type="slidenum">
              <a:rPr lang="en-US" smtClean="0"/>
              <a:t>‹#›</a:t>
            </a:fld>
            <a:endParaRPr lang="en-US"/>
          </a:p>
        </p:txBody>
      </p:sp>
    </p:spTree>
    <p:extLst>
      <p:ext uri="{BB962C8B-B14F-4D97-AF65-F5344CB8AC3E}">
        <p14:creationId xmlns:p14="http://schemas.microsoft.com/office/powerpoint/2010/main" val="1010893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FA9CB-0F65-26B6-70AC-F26A834B7EB0}"/>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6496206-5CA2-F7EE-A7A0-52329043AFA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D5D1BC5-8031-5710-ABB1-FDBDAA2C02D4}"/>
              </a:ext>
            </a:extLst>
          </p:cNvPr>
          <p:cNvSpPr>
            <a:spLocks noGrp="1"/>
          </p:cNvSpPr>
          <p:nvPr>
            <p:ph type="dt" sz="half" idx="10"/>
          </p:nvPr>
        </p:nvSpPr>
        <p:spPr/>
        <p:txBody>
          <a:bodyPr/>
          <a:lstStyle/>
          <a:p>
            <a:fld id="{DE2442DC-4320-1141-A657-9959529813FB}" type="datetimeFigureOut">
              <a:rPr lang="en-US" smtClean="0"/>
              <a:t>3/2/23</a:t>
            </a:fld>
            <a:endParaRPr lang="en-US"/>
          </a:p>
        </p:txBody>
      </p:sp>
      <p:sp>
        <p:nvSpPr>
          <p:cNvPr id="5" name="Footer Placeholder 4">
            <a:extLst>
              <a:ext uri="{FF2B5EF4-FFF2-40B4-BE49-F238E27FC236}">
                <a16:creationId xmlns:a16="http://schemas.microsoft.com/office/drawing/2014/main" id="{519FCE24-7BBA-A5C7-CE80-AC74225C4A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C30EF1-D99E-1E90-7A43-A6B4468B1947}"/>
              </a:ext>
            </a:extLst>
          </p:cNvPr>
          <p:cNvSpPr>
            <a:spLocks noGrp="1"/>
          </p:cNvSpPr>
          <p:nvPr>
            <p:ph type="sldNum" sz="quarter" idx="12"/>
          </p:nvPr>
        </p:nvSpPr>
        <p:spPr/>
        <p:txBody>
          <a:bodyPr/>
          <a:lstStyle/>
          <a:p>
            <a:fld id="{BA8F1BD9-B187-1D4A-81CC-613ADE3DF1BA}" type="slidenum">
              <a:rPr lang="en-US" smtClean="0"/>
              <a:t>‹#›</a:t>
            </a:fld>
            <a:endParaRPr lang="en-US"/>
          </a:p>
        </p:txBody>
      </p:sp>
    </p:spTree>
    <p:extLst>
      <p:ext uri="{BB962C8B-B14F-4D97-AF65-F5344CB8AC3E}">
        <p14:creationId xmlns:p14="http://schemas.microsoft.com/office/powerpoint/2010/main" val="2804677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F8FFA1-FAC6-82F4-518F-A4D05CDCFAE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259EF63-BE4F-3DAB-1BCA-399A4ECA596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61F189C-8482-253E-0F20-1E6076B0E3D8}"/>
              </a:ext>
            </a:extLst>
          </p:cNvPr>
          <p:cNvSpPr>
            <a:spLocks noGrp="1"/>
          </p:cNvSpPr>
          <p:nvPr>
            <p:ph type="dt" sz="half" idx="10"/>
          </p:nvPr>
        </p:nvSpPr>
        <p:spPr/>
        <p:txBody>
          <a:bodyPr/>
          <a:lstStyle/>
          <a:p>
            <a:fld id="{DE2442DC-4320-1141-A657-9959529813FB}" type="datetimeFigureOut">
              <a:rPr lang="en-US" smtClean="0"/>
              <a:t>3/2/23</a:t>
            </a:fld>
            <a:endParaRPr lang="en-US"/>
          </a:p>
        </p:txBody>
      </p:sp>
      <p:sp>
        <p:nvSpPr>
          <p:cNvPr id="5" name="Footer Placeholder 4">
            <a:extLst>
              <a:ext uri="{FF2B5EF4-FFF2-40B4-BE49-F238E27FC236}">
                <a16:creationId xmlns:a16="http://schemas.microsoft.com/office/drawing/2014/main" id="{3CBE227B-8FEC-A4FB-8C3C-CCE1280E2C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8B5585-CF13-CFC2-3BD1-ABF9E5DC08DC}"/>
              </a:ext>
            </a:extLst>
          </p:cNvPr>
          <p:cNvSpPr>
            <a:spLocks noGrp="1"/>
          </p:cNvSpPr>
          <p:nvPr>
            <p:ph type="sldNum" sz="quarter" idx="12"/>
          </p:nvPr>
        </p:nvSpPr>
        <p:spPr/>
        <p:txBody>
          <a:bodyPr/>
          <a:lstStyle/>
          <a:p>
            <a:fld id="{BA8F1BD9-B187-1D4A-81CC-613ADE3DF1BA}" type="slidenum">
              <a:rPr lang="en-US" smtClean="0"/>
              <a:t>‹#›</a:t>
            </a:fld>
            <a:endParaRPr lang="en-US"/>
          </a:p>
        </p:txBody>
      </p:sp>
    </p:spTree>
    <p:extLst>
      <p:ext uri="{BB962C8B-B14F-4D97-AF65-F5344CB8AC3E}">
        <p14:creationId xmlns:p14="http://schemas.microsoft.com/office/powerpoint/2010/main" val="676902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89B86-DAD8-5199-CF96-7EB584DB202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538B4F6-C3D9-788D-638E-CFD1885037B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2A1211C-1EDF-0216-4E75-038895E48D24}"/>
              </a:ext>
            </a:extLst>
          </p:cNvPr>
          <p:cNvSpPr>
            <a:spLocks noGrp="1"/>
          </p:cNvSpPr>
          <p:nvPr>
            <p:ph type="dt" sz="half" idx="10"/>
          </p:nvPr>
        </p:nvSpPr>
        <p:spPr/>
        <p:txBody>
          <a:bodyPr/>
          <a:lstStyle/>
          <a:p>
            <a:fld id="{DE2442DC-4320-1141-A657-9959529813FB}" type="datetimeFigureOut">
              <a:rPr lang="en-US" smtClean="0"/>
              <a:t>3/2/23</a:t>
            </a:fld>
            <a:endParaRPr lang="en-US"/>
          </a:p>
        </p:txBody>
      </p:sp>
      <p:sp>
        <p:nvSpPr>
          <p:cNvPr id="5" name="Footer Placeholder 4">
            <a:extLst>
              <a:ext uri="{FF2B5EF4-FFF2-40B4-BE49-F238E27FC236}">
                <a16:creationId xmlns:a16="http://schemas.microsoft.com/office/drawing/2014/main" id="{5B00C9B4-557E-2760-8B75-17D6684B95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57F0B-A74B-7C6C-42CC-D45C6B5973AE}"/>
              </a:ext>
            </a:extLst>
          </p:cNvPr>
          <p:cNvSpPr>
            <a:spLocks noGrp="1"/>
          </p:cNvSpPr>
          <p:nvPr>
            <p:ph type="sldNum" sz="quarter" idx="12"/>
          </p:nvPr>
        </p:nvSpPr>
        <p:spPr/>
        <p:txBody>
          <a:bodyPr/>
          <a:lstStyle/>
          <a:p>
            <a:fld id="{BA8F1BD9-B187-1D4A-81CC-613ADE3DF1BA}" type="slidenum">
              <a:rPr lang="en-US" smtClean="0"/>
              <a:t>‹#›</a:t>
            </a:fld>
            <a:endParaRPr lang="en-US"/>
          </a:p>
        </p:txBody>
      </p:sp>
    </p:spTree>
    <p:extLst>
      <p:ext uri="{BB962C8B-B14F-4D97-AF65-F5344CB8AC3E}">
        <p14:creationId xmlns:p14="http://schemas.microsoft.com/office/powerpoint/2010/main" val="2140284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7FEFE-E51B-BDD4-51A1-47E543C0AB1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B48FB858-7C0C-6201-89DA-3130DE88A2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A9C57B3-2F21-1A5D-7745-4F826EE96A7A}"/>
              </a:ext>
            </a:extLst>
          </p:cNvPr>
          <p:cNvSpPr>
            <a:spLocks noGrp="1"/>
          </p:cNvSpPr>
          <p:nvPr>
            <p:ph type="dt" sz="half" idx="10"/>
          </p:nvPr>
        </p:nvSpPr>
        <p:spPr/>
        <p:txBody>
          <a:bodyPr/>
          <a:lstStyle/>
          <a:p>
            <a:fld id="{DE2442DC-4320-1141-A657-9959529813FB}" type="datetimeFigureOut">
              <a:rPr lang="en-US" smtClean="0"/>
              <a:t>3/2/23</a:t>
            </a:fld>
            <a:endParaRPr lang="en-US"/>
          </a:p>
        </p:txBody>
      </p:sp>
      <p:sp>
        <p:nvSpPr>
          <p:cNvPr id="5" name="Footer Placeholder 4">
            <a:extLst>
              <a:ext uri="{FF2B5EF4-FFF2-40B4-BE49-F238E27FC236}">
                <a16:creationId xmlns:a16="http://schemas.microsoft.com/office/drawing/2014/main" id="{DA2CBEAE-1A08-87F8-EF32-DCF50C3355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816567-7DDF-6B19-FD5A-4B1397841F8E}"/>
              </a:ext>
            </a:extLst>
          </p:cNvPr>
          <p:cNvSpPr>
            <a:spLocks noGrp="1"/>
          </p:cNvSpPr>
          <p:nvPr>
            <p:ph type="sldNum" sz="quarter" idx="12"/>
          </p:nvPr>
        </p:nvSpPr>
        <p:spPr/>
        <p:txBody>
          <a:bodyPr/>
          <a:lstStyle/>
          <a:p>
            <a:fld id="{BA8F1BD9-B187-1D4A-81CC-613ADE3DF1BA}" type="slidenum">
              <a:rPr lang="en-US" smtClean="0"/>
              <a:t>‹#›</a:t>
            </a:fld>
            <a:endParaRPr lang="en-US"/>
          </a:p>
        </p:txBody>
      </p:sp>
    </p:spTree>
    <p:extLst>
      <p:ext uri="{BB962C8B-B14F-4D97-AF65-F5344CB8AC3E}">
        <p14:creationId xmlns:p14="http://schemas.microsoft.com/office/powerpoint/2010/main" val="3419960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48B90-F41A-AB65-5140-1682DDAC000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5D1AD66-54D2-FD2F-AC2D-AC1410E467B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C5D954E-E6D9-9583-9449-356535BF233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08AC53F7-B0F4-FF66-D9E3-C11808B26239}"/>
              </a:ext>
            </a:extLst>
          </p:cNvPr>
          <p:cNvSpPr>
            <a:spLocks noGrp="1"/>
          </p:cNvSpPr>
          <p:nvPr>
            <p:ph type="dt" sz="half" idx="10"/>
          </p:nvPr>
        </p:nvSpPr>
        <p:spPr/>
        <p:txBody>
          <a:bodyPr/>
          <a:lstStyle/>
          <a:p>
            <a:fld id="{DE2442DC-4320-1141-A657-9959529813FB}" type="datetimeFigureOut">
              <a:rPr lang="en-US" smtClean="0"/>
              <a:t>3/2/23</a:t>
            </a:fld>
            <a:endParaRPr lang="en-US"/>
          </a:p>
        </p:txBody>
      </p:sp>
      <p:sp>
        <p:nvSpPr>
          <p:cNvPr id="6" name="Footer Placeholder 5">
            <a:extLst>
              <a:ext uri="{FF2B5EF4-FFF2-40B4-BE49-F238E27FC236}">
                <a16:creationId xmlns:a16="http://schemas.microsoft.com/office/drawing/2014/main" id="{B40769BC-3DE8-F602-5545-627085701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B220AF-ABCF-8D8C-CAF4-854A980323E7}"/>
              </a:ext>
            </a:extLst>
          </p:cNvPr>
          <p:cNvSpPr>
            <a:spLocks noGrp="1"/>
          </p:cNvSpPr>
          <p:nvPr>
            <p:ph type="sldNum" sz="quarter" idx="12"/>
          </p:nvPr>
        </p:nvSpPr>
        <p:spPr/>
        <p:txBody>
          <a:bodyPr/>
          <a:lstStyle/>
          <a:p>
            <a:fld id="{BA8F1BD9-B187-1D4A-81CC-613ADE3DF1BA}" type="slidenum">
              <a:rPr lang="en-US" smtClean="0"/>
              <a:t>‹#›</a:t>
            </a:fld>
            <a:endParaRPr lang="en-US"/>
          </a:p>
        </p:txBody>
      </p:sp>
    </p:spTree>
    <p:extLst>
      <p:ext uri="{BB962C8B-B14F-4D97-AF65-F5344CB8AC3E}">
        <p14:creationId xmlns:p14="http://schemas.microsoft.com/office/powerpoint/2010/main" val="781594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8CA01-5FE4-FA6A-B137-08B6CEE604AC}"/>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4D62B59-21B3-697A-AFDD-B0A5574BFA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8912880-1E34-7480-3FDD-05E281267E7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DB5C1C2-6467-90EF-12BF-8CAA435D49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15FD308-BF6D-BFFF-F8FD-213E21AC4DF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F7260E80-DC6E-2FA4-B51B-A8A4C0F350A2}"/>
              </a:ext>
            </a:extLst>
          </p:cNvPr>
          <p:cNvSpPr>
            <a:spLocks noGrp="1"/>
          </p:cNvSpPr>
          <p:nvPr>
            <p:ph type="dt" sz="half" idx="10"/>
          </p:nvPr>
        </p:nvSpPr>
        <p:spPr/>
        <p:txBody>
          <a:bodyPr/>
          <a:lstStyle/>
          <a:p>
            <a:fld id="{DE2442DC-4320-1141-A657-9959529813FB}" type="datetimeFigureOut">
              <a:rPr lang="en-US" smtClean="0"/>
              <a:t>3/2/23</a:t>
            </a:fld>
            <a:endParaRPr lang="en-US"/>
          </a:p>
        </p:txBody>
      </p:sp>
      <p:sp>
        <p:nvSpPr>
          <p:cNvPr id="8" name="Footer Placeholder 7">
            <a:extLst>
              <a:ext uri="{FF2B5EF4-FFF2-40B4-BE49-F238E27FC236}">
                <a16:creationId xmlns:a16="http://schemas.microsoft.com/office/drawing/2014/main" id="{05722CEF-9B5B-5A58-91E6-8BB27EF710E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4FB267-C3A2-4130-308C-13C72C3D7DA9}"/>
              </a:ext>
            </a:extLst>
          </p:cNvPr>
          <p:cNvSpPr>
            <a:spLocks noGrp="1"/>
          </p:cNvSpPr>
          <p:nvPr>
            <p:ph type="sldNum" sz="quarter" idx="12"/>
          </p:nvPr>
        </p:nvSpPr>
        <p:spPr/>
        <p:txBody>
          <a:bodyPr/>
          <a:lstStyle/>
          <a:p>
            <a:fld id="{BA8F1BD9-B187-1D4A-81CC-613ADE3DF1BA}" type="slidenum">
              <a:rPr lang="en-US" smtClean="0"/>
              <a:t>‹#›</a:t>
            </a:fld>
            <a:endParaRPr lang="en-US"/>
          </a:p>
        </p:txBody>
      </p:sp>
    </p:spTree>
    <p:extLst>
      <p:ext uri="{BB962C8B-B14F-4D97-AF65-F5344CB8AC3E}">
        <p14:creationId xmlns:p14="http://schemas.microsoft.com/office/powerpoint/2010/main" val="614272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E0A28-3324-2BAB-A137-1EF051C28EA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EBD2F86A-7756-D62D-2481-A5C4270DF612}"/>
              </a:ext>
            </a:extLst>
          </p:cNvPr>
          <p:cNvSpPr>
            <a:spLocks noGrp="1"/>
          </p:cNvSpPr>
          <p:nvPr>
            <p:ph type="dt" sz="half" idx="10"/>
          </p:nvPr>
        </p:nvSpPr>
        <p:spPr/>
        <p:txBody>
          <a:bodyPr/>
          <a:lstStyle/>
          <a:p>
            <a:fld id="{DE2442DC-4320-1141-A657-9959529813FB}" type="datetimeFigureOut">
              <a:rPr lang="en-US" smtClean="0"/>
              <a:t>3/2/23</a:t>
            </a:fld>
            <a:endParaRPr lang="en-US"/>
          </a:p>
        </p:txBody>
      </p:sp>
      <p:sp>
        <p:nvSpPr>
          <p:cNvPr id="4" name="Footer Placeholder 3">
            <a:extLst>
              <a:ext uri="{FF2B5EF4-FFF2-40B4-BE49-F238E27FC236}">
                <a16:creationId xmlns:a16="http://schemas.microsoft.com/office/drawing/2014/main" id="{3C7BBB69-7820-828C-5094-FC5546BC4E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F12C1A-139E-B253-2605-4196C9687EEB}"/>
              </a:ext>
            </a:extLst>
          </p:cNvPr>
          <p:cNvSpPr>
            <a:spLocks noGrp="1"/>
          </p:cNvSpPr>
          <p:nvPr>
            <p:ph type="sldNum" sz="quarter" idx="12"/>
          </p:nvPr>
        </p:nvSpPr>
        <p:spPr/>
        <p:txBody>
          <a:bodyPr/>
          <a:lstStyle/>
          <a:p>
            <a:fld id="{BA8F1BD9-B187-1D4A-81CC-613ADE3DF1BA}" type="slidenum">
              <a:rPr lang="en-US" smtClean="0"/>
              <a:t>‹#›</a:t>
            </a:fld>
            <a:endParaRPr lang="en-US"/>
          </a:p>
        </p:txBody>
      </p:sp>
    </p:spTree>
    <p:extLst>
      <p:ext uri="{BB962C8B-B14F-4D97-AF65-F5344CB8AC3E}">
        <p14:creationId xmlns:p14="http://schemas.microsoft.com/office/powerpoint/2010/main" val="1012701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48C110-1B52-D335-6D37-127C04BD4B03}"/>
              </a:ext>
            </a:extLst>
          </p:cNvPr>
          <p:cNvSpPr>
            <a:spLocks noGrp="1"/>
          </p:cNvSpPr>
          <p:nvPr>
            <p:ph type="dt" sz="half" idx="10"/>
          </p:nvPr>
        </p:nvSpPr>
        <p:spPr/>
        <p:txBody>
          <a:bodyPr/>
          <a:lstStyle/>
          <a:p>
            <a:fld id="{DE2442DC-4320-1141-A657-9959529813FB}" type="datetimeFigureOut">
              <a:rPr lang="en-US" smtClean="0"/>
              <a:t>3/2/23</a:t>
            </a:fld>
            <a:endParaRPr lang="en-US"/>
          </a:p>
        </p:txBody>
      </p:sp>
      <p:sp>
        <p:nvSpPr>
          <p:cNvPr id="3" name="Footer Placeholder 2">
            <a:extLst>
              <a:ext uri="{FF2B5EF4-FFF2-40B4-BE49-F238E27FC236}">
                <a16:creationId xmlns:a16="http://schemas.microsoft.com/office/drawing/2014/main" id="{55A998F7-D3BA-C3E6-4862-533EDC08F3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60F8115-446F-C1B9-DBD9-DE18E23A068D}"/>
              </a:ext>
            </a:extLst>
          </p:cNvPr>
          <p:cNvSpPr>
            <a:spLocks noGrp="1"/>
          </p:cNvSpPr>
          <p:nvPr>
            <p:ph type="sldNum" sz="quarter" idx="12"/>
          </p:nvPr>
        </p:nvSpPr>
        <p:spPr/>
        <p:txBody>
          <a:bodyPr/>
          <a:lstStyle/>
          <a:p>
            <a:fld id="{BA8F1BD9-B187-1D4A-81CC-613ADE3DF1BA}" type="slidenum">
              <a:rPr lang="en-US" smtClean="0"/>
              <a:t>‹#›</a:t>
            </a:fld>
            <a:endParaRPr lang="en-US"/>
          </a:p>
        </p:txBody>
      </p:sp>
    </p:spTree>
    <p:extLst>
      <p:ext uri="{BB962C8B-B14F-4D97-AF65-F5344CB8AC3E}">
        <p14:creationId xmlns:p14="http://schemas.microsoft.com/office/powerpoint/2010/main" val="2269373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03F47-DEC2-28BC-6783-CAE56750FA2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10A249D-0F90-EA3D-2654-9EAF4B1B55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D1E05CB4-648D-0635-5E78-0C9F820750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0532609-9DD1-9FAA-D031-8C3E9AB25461}"/>
              </a:ext>
            </a:extLst>
          </p:cNvPr>
          <p:cNvSpPr>
            <a:spLocks noGrp="1"/>
          </p:cNvSpPr>
          <p:nvPr>
            <p:ph type="dt" sz="half" idx="10"/>
          </p:nvPr>
        </p:nvSpPr>
        <p:spPr/>
        <p:txBody>
          <a:bodyPr/>
          <a:lstStyle/>
          <a:p>
            <a:fld id="{DE2442DC-4320-1141-A657-9959529813FB}" type="datetimeFigureOut">
              <a:rPr lang="en-US" smtClean="0"/>
              <a:t>3/2/23</a:t>
            </a:fld>
            <a:endParaRPr lang="en-US"/>
          </a:p>
        </p:txBody>
      </p:sp>
      <p:sp>
        <p:nvSpPr>
          <p:cNvPr id="6" name="Footer Placeholder 5">
            <a:extLst>
              <a:ext uri="{FF2B5EF4-FFF2-40B4-BE49-F238E27FC236}">
                <a16:creationId xmlns:a16="http://schemas.microsoft.com/office/drawing/2014/main" id="{4F342E0C-9F50-86E9-B949-C52952F4EF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EEBE9C-F6B5-54B3-E910-3574C905758E}"/>
              </a:ext>
            </a:extLst>
          </p:cNvPr>
          <p:cNvSpPr>
            <a:spLocks noGrp="1"/>
          </p:cNvSpPr>
          <p:nvPr>
            <p:ph type="sldNum" sz="quarter" idx="12"/>
          </p:nvPr>
        </p:nvSpPr>
        <p:spPr/>
        <p:txBody>
          <a:bodyPr/>
          <a:lstStyle/>
          <a:p>
            <a:fld id="{BA8F1BD9-B187-1D4A-81CC-613ADE3DF1BA}" type="slidenum">
              <a:rPr lang="en-US" smtClean="0"/>
              <a:t>‹#›</a:t>
            </a:fld>
            <a:endParaRPr lang="en-US"/>
          </a:p>
        </p:txBody>
      </p:sp>
    </p:spTree>
    <p:extLst>
      <p:ext uri="{BB962C8B-B14F-4D97-AF65-F5344CB8AC3E}">
        <p14:creationId xmlns:p14="http://schemas.microsoft.com/office/powerpoint/2010/main" val="431882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228E8-1ED1-A07A-FF59-F263D4B124E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56CF9CC-39B2-6BC5-1AA5-3A0454B644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43DAE4-EB37-B538-222C-03729C0DF4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12F15D4-CB03-F5C0-9300-C15CD7D1A5E0}"/>
              </a:ext>
            </a:extLst>
          </p:cNvPr>
          <p:cNvSpPr>
            <a:spLocks noGrp="1"/>
          </p:cNvSpPr>
          <p:nvPr>
            <p:ph type="dt" sz="half" idx="10"/>
          </p:nvPr>
        </p:nvSpPr>
        <p:spPr/>
        <p:txBody>
          <a:bodyPr/>
          <a:lstStyle/>
          <a:p>
            <a:fld id="{DE2442DC-4320-1141-A657-9959529813FB}" type="datetimeFigureOut">
              <a:rPr lang="en-US" smtClean="0"/>
              <a:t>3/2/23</a:t>
            </a:fld>
            <a:endParaRPr lang="en-US"/>
          </a:p>
        </p:txBody>
      </p:sp>
      <p:sp>
        <p:nvSpPr>
          <p:cNvPr id="6" name="Footer Placeholder 5">
            <a:extLst>
              <a:ext uri="{FF2B5EF4-FFF2-40B4-BE49-F238E27FC236}">
                <a16:creationId xmlns:a16="http://schemas.microsoft.com/office/drawing/2014/main" id="{8A7D2249-B228-49A0-96EF-A20C842D48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473581-6DB4-1B4D-2255-7FC782BADDF3}"/>
              </a:ext>
            </a:extLst>
          </p:cNvPr>
          <p:cNvSpPr>
            <a:spLocks noGrp="1"/>
          </p:cNvSpPr>
          <p:nvPr>
            <p:ph type="sldNum" sz="quarter" idx="12"/>
          </p:nvPr>
        </p:nvSpPr>
        <p:spPr/>
        <p:txBody>
          <a:bodyPr/>
          <a:lstStyle/>
          <a:p>
            <a:fld id="{BA8F1BD9-B187-1D4A-81CC-613ADE3DF1BA}" type="slidenum">
              <a:rPr lang="en-US" smtClean="0"/>
              <a:t>‹#›</a:t>
            </a:fld>
            <a:endParaRPr lang="en-US"/>
          </a:p>
        </p:txBody>
      </p:sp>
    </p:spTree>
    <p:extLst>
      <p:ext uri="{BB962C8B-B14F-4D97-AF65-F5344CB8AC3E}">
        <p14:creationId xmlns:p14="http://schemas.microsoft.com/office/powerpoint/2010/main" val="900355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792986-F0C9-4802-8695-93AF9A490D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8CCD652-2FCA-E504-B8B0-5B7D344930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7269157-50A4-BF0D-56BA-F75EFB6EAC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2442DC-4320-1141-A657-9959529813FB}" type="datetimeFigureOut">
              <a:rPr lang="en-US" smtClean="0"/>
              <a:t>3/2/23</a:t>
            </a:fld>
            <a:endParaRPr lang="en-US"/>
          </a:p>
        </p:txBody>
      </p:sp>
      <p:sp>
        <p:nvSpPr>
          <p:cNvPr id="5" name="Footer Placeholder 4">
            <a:extLst>
              <a:ext uri="{FF2B5EF4-FFF2-40B4-BE49-F238E27FC236}">
                <a16:creationId xmlns:a16="http://schemas.microsoft.com/office/drawing/2014/main" id="{FAB72888-4557-0702-21AE-EF0DF75FDA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F6D8B34-3C93-BEA5-F61E-EEF5597BB3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8F1BD9-B187-1D4A-81CC-613ADE3DF1BA}" type="slidenum">
              <a:rPr lang="en-US" smtClean="0"/>
              <a:t>‹#›</a:t>
            </a:fld>
            <a:endParaRPr lang="en-US"/>
          </a:p>
        </p:txBody>
      </p:sp>
    </p:spTree>
    <p:extLst>
      <p:ext uri="{BB962C8B-B14F-4D97-AF65-F5344CB8AC3E}">
        <p14:creationId xmlns:p14="http://schemas.microsoft.com/office/powerpoint/2010/main" val="4003252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customXml" Target="../ink/ink6.xml"/><Relationship Id="rId18" Type="http://schemas.openxmlformats.org/officeDocument/2006/relationships/image" Target="../media/image9.png"/><Relationship Id="rId26" Type="http://schemas.openxmlformats.org/officeDocument/2006/relationships/image" Target="../media/image13.png"/><Relationship Id="rId3" Type="http://schemas.openxmlformats.org/officeDocument/2006/relationships/customXml" Target="../ink/ink1.xml"/><Relationship Id="rId21" Type="http://schemas.openxmlformats.org/officeDocument/2006/relationships/customXml" Target="../ink/ink10.xml"/><Relationship Id="rId7" Type="http://schemas.openxmlformats.org/officeDocument/2006/relationships/customXml" Target="../ink/ink3.xml"/><Relationship Id="rId12" Type="http://schemas.openxmlformats.org/officeDocument/2006/relationships/image" Target="../media/image6.png"/><Relationship Id="rId17" Type="http://schemas.openxmlformats.org/officeDocument/2006/relationships/customXml" Target="../ink/ink8.xml"/><Relationship Id="rId25" Type="http://schemas.openxmlformats.org/officeDocument/2006/relationships/customXml" Target="../ink/ink12.xml"/><Relationship Id="rId2" Type="http://schemas.openxmlformats.org/officeDocument/2006/relationships/image" Target="../media/image1.png"/><Relationship Id="rId16" Type="http://schemas.openxmlformats.org/officeDocument/2006/relationships/image" Target="../media/image8.png"/><Relationship Id="rId20"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customXml" Target="../ink/ink5.xml"/><Relationship Id="rId24" Type="http://schemas.openxmlformats.org/officeDocument/2006/relationships/image" Target="../media/image12.png"/><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10" Type="http://schemas.openxmlformats.org/officeDocument/2006/relationships/image" Target="../media/image5.png"/><Relationship Id="rId19" Type="http://schemas.openxmlformats.org/officeDocument/2006/relationships/customXml" Target="../ink/ink9.xml"/><Relationship Id="rId4" Type="http://schemas.openxmlformats.org/officeDocument/2006/relationships/image" Target="../media/image2.png"/><Relationship Id="rId9" Type="http://schemas.openxmlformats.org/officeDocument/2006/relationships/customXml" Target="../ink/ink4.xml"/><Relationship Id="rId14" Type="http://schemas.openxmlformats.org/officeDocument/2006/relationships/image" Target="../media/image7.png"/><Relationship Id="rId22"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24C36-7FCD-16E9-C561-87F3A54965AC}"/>
              </a:ext>
            </a:extLst>
          </p:cNvPr>
          <p:cNvSpPr>
            <a:spLocks noGrp="1"/>
          </p:cNvSpPr>
          <p:nvPr>
            <p:ph type="ctrTitle"/>
          </p:nvPr>
        </p:nvSpPr>
        <p:spPr/>
        <p:txBody>
          <a:bodyPr/>
          <a:lstStyle/>
          <a:p>
            <a:r>
              <a:rPr lang="en-US" dirty="0"/>
              <a:t>Tanzania Markets</a:t>
            </a:r>
          </a:p>
        </p:txBody>
      </p:sp>
      <p:sp>
        <p:nvSpPr>
          <p:cNvPr id="3" name="Subtitle 2">
            <a:extLst>
              <a:ext uri="{FF2B5EF4-FFF2-40B4-BE49-F238E27FC236}">
                <a16:creationId xmlns:a16="http://schemas.microsoft.com/office/drawing/2014/main" id="{711E5BF8-39AF-ED2E-8800-D3DD6794D07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828331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9E5D61-1C55-89A7-D602-6F784DFBB9A1}"/>
              </a:ext>
            </a:extLst>
          </p:cNvPr>
          <p:cNvSpPr>
            <a:spLocks noGrp="1"/>
          </p:cNvSpPr>
          <p:nvPr>
            <p:ph type="title"/>
          </p:nvPr>
        </p:nvSpPr>
        <p:spPr/>
        <p:txBody>
          <a:bodyPr/>
          <a:lstStyle/>
          <a:p>
            <a:r>
              <a:rPr lang="en-US" dirty="0"/>
              <a:t>Market Survey C: General Info</a:t>
            </a:r>
          </a:p>
        </p:txBody>
      </p:sp>
      <p:sp>
        <p:nvSpPr>
          <p:cNvPr id="5" name="Text Placeholder 4">
            <a:extLst>
              <a:ext uri="{FF2B5EF4-FFF2-40B4-BE49-F238E27FC236}">
                <a16:creationId xmlns:a16="http://schemas.microsoft.com/office/drawing/2014/main" id="{4BB8F591-7F8D-2F48-63E8-70160D26EE5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72407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Isosceles Triangle 2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6">
            <a:extLst>
              <a:ext uri="{FF2B5EF4-FFF2-40B4-BE49-F238E27FC236}">
                <a16:creationId xmlns:a16="http://schemas.microsoft.com/office/drawing/2014/main" id="{D158D530-BDF8-209B-93F4-441DFB6B1160}"/>
              </a:ext>
            </a:extLst>
          </p:cNvPr>
          <p:cNvGraphicFramePr>
            <a:graphicFrameLocks noGrp="1"/>
          </p:cNvGraphicFramePr>
          <p:nvPr>
            <p:extLst>
              <p:ext uri="{D42A27DB-BD31-4B8C-83A1-F6EECF244321}">
                <p14:modId xmlns:p14="http://schemas.microsoft.com/office/powerpoint/2010/main" val="1353026006"/>
              </p:ext>
            </p:extLst>
          </p:nvPr>
        </p:nvGraphicFramePr>
        <p:xfrm>
          <a:off x="96510" y="142232"/>
          <a:ext cx="5417146" cy="9919368"/>
        </p:xfrm>
        <a:graphic>
          <a:graphicData uri="http://schemas.openxmlformats.org/drawingml/2006/table">
            <a:tbl>
              <a:tblPr/>
              <a:tblGrid>
                <a:gridCol w="2762846">
                  <a:extLst>
                    <a:ext uri="{9D8B030D-6E8A-4147-A177-3AD203B41FA5}">
                      <a16:colId xmlns:a16="http://schemas.microsoft.com/office/drawing/2014/main" val="613558318"/>
                    </a:ext>
                  </a:extLst>
                </a:gridCol>
                <a:gridCol w="2654300">
                  <a:extLst>
                    <a:ext uri="{9D8B030D-6E8A-4147-A177-3AD203B41FA5}">
                      <a16:colId xmlns:a16="http://schemas.microsoft.com/office/drawing/2014/main" val="4170769742"/>
                    </a:ext>
                  </a:extLst>
                </a:gridCol>
              </a:tblGrid>
              <a:tr h="151394">
                <a:tc>
                  <a:txBody>
                    <a:bodyPr/>
                    <a:lstStyle/>
                    <a:p>
                      <a:pPr algn="l" fontAlgn="t">
                        <a:spcBef>
                          <a:spcPts val="0"/>
                        </a:spcBef>
                        <a:spcAft>
                          <a:spcPts val="0"/>
                        </a:spcAft>
                      </a:pPr>
                      <a:r>
                        <a:rPr lang="en-GB" sz="1200" b="1" i="0" u="none" strike="noStrike">
                          <a:solidFill>
                            <a:srgbClr val="000000"/>
                          </a:solidFill>
                          <a:effectLst/>
                          <a:latin typeface="Calibri" panose="020F0502020204030204" pitchFamily="34" charset="0"/>
                        </a:rPr>
                        <a:t>Variable</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spcBef>
                          <a:spcPts val="0"/>
                        </a:spcBef>
                        <a:spcAft>
                          <a:spcPts val="0"/>
                        </a:spcAft>
                      </a:pPr>
                      <a:r>
                        <a:rPr lang="en-GB" sz="1200" b="1" i="0" u="none" strike="noStrike">
                          <a:solidFill>
                            <a:srgbClr val="000000"/>
                          </a:solidFill>
                          <a:effectLst/>
                          <a:latin typeface="Calibri" panose="020F0502020204030204" pitchFamily="34" charset="0"/>
                        </a:rPr>
                        <a:t>Use?</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2035923"/>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fid.see.mrktc.idtable.</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for linking datasets</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89561065"/>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unique.row.id</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for linking datasets</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9077003"/>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end.time</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88371055"/>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deviceid</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79091978"/>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date</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4063608"/>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country.see.mrkta.lkpcountry.</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all tanzania (keep for checking)</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1313182"/>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enumerator.name.see.mrkta.lkpenum.</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62352719"/>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enter.password</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82010772"/>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get.selected.staff.current.password</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0654734"/>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district.region.see.mrkta.lkpregion.</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for mapping and cross-referencing with other surveys</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50097343"/>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ward.see.mrkta.lkpward.</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for mapping and cross-referencing with other surveys</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03851356"/>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village</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for mapping and cross-referencing with other surveys</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61754096"/>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date.of.interview</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533920"/>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interview.code</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56870200"/>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name.of.market</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for mapping and cross-referencing with other surveys</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8364137"/>
                  </a:ext>
                </a:extLst>
              </a:tr>
              <a:tr h="151394">
                <a:tc>
                  <a:txBody>
                    <a:bodyPr/>
                    <a:lstStyle/>
                    <a:p>
                      <a:pPr algn="l" fontAlgn="t">
                        <a:spcBef>
                          <a:spcPts val="0"/>
                        </a:spcBef>
                        <a:spcAft>
                          <a:spcPts val="0"/>
                        </a:spcAft>
                      </a:pPr>
                      <a:r>
                        <a:rPr lang="en-GB" sz="1200" b="0" i="0" u="none" strike="noStrike" dirty="0" err="1">
                          <a:solidFill>
                            <a:srgbClr val="000000"/>
                          </a:solidFill>
                          <a:effectLst/>
                          <a:latin typeface="Calibri" panose="020F0502020204030204" pitchFamily="34" charset="0"/>
                        </a:rPr>
                        <a:t>type.of.market.see.mrktc.lkpmrkt.type</a:t>
                      </a:r>
                      <a:r>
                        <a:rPr lang="en-GB" sz="1200" b="0" i="0" u="none" strike="noStrike" dirty="0">
                          <a:solidFill>
                            <a:srgbClr val="000000"/>
                          </a:solidFill>
                          <a:effectLst/>
                          <a:latin typeface="Calibri" panose="020F0502020204030204" pitchFamily="34" charset="0"/>
                        </a:rPr>
                        <a:t>.</a:t>
                      </a:r>
                      <a:endParaRPr lang="en-GB" sz="2400" b="0" i="0" u="none" strike="noStrike" dirty="0">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t">
                        <a:spcBef>
                          <a:spcPts val="0"/>
                        </a:spcBef>
                        <a:spcAft>
                          <a:spcPts val="0"/>
                        </a:spcAft>
                      </a:pPr>
                      <a:r>
                        <a:rPr lang="en-GB" sz="1200" b="0" i="0" u="none" strike="noStrike" dirty="0">
                          <a:solidFill>
                            <a:srgbClr val="000000"/>
                          </a:solidFill>
                          <a:effectLst/>
                          <a:latin typeface="Calibri" panose="020F0502020204030204" pitchFamily="34" charset="0"/>
                        </a:rPr>
                        <a:t>summary stat</a:t>
                      </a:r>
                      <a:endParaRPr lang="en-GB" sz="2400" b="0" i="0" u="none" strike="noStrike" dirty="0">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2800844"/>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respondent.role</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2597126"/>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gender.of.respondent.see.mrktc.lkpresp.gender.</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1755089"/>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respondent.age.see.mrktc.lkpresp.age.</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5568933"/>
                  </a:ext>
                </a:extLst>
              </a:tr>
              <a:tr h="151394">
                <a:tc>
                  <a:txBody>
                    <a:bodyPr/>
                    <a:lstStyle/>
                    <a:p>
                      <a:pPr algn="l" fontAlgn="t">
                        <a:spcBef>
                          <a:spcPts val="0"/>
                        </a:spcBef>
                        <a:spcAft>
                          <a:spcPts val="0"/>
                        </a:spcAft>
                      </a:pPr>
                      <a:r>
                        <a:rPr lang="en-GB" sz="1200" b="0" i="0" u="none" strike="noStrike" dirty="0">
                          <a:solidFill>
                            <a:srgbClr val="000000"/>
                          </a:solidFill>
                          <a:effectLst/>
                          <a:latin typeface="Calibri" panose="020F0502020204030204" pitchFamily="34" charset="0"/>
                        </a:rPr>
                        <a:t>13.have.you.visited.other.markets.to.sell.or.buy.sheep.and.goats.in.the.past.one.month.</a:t>
                      </a:r>
                      <a:endParaRPr lang="en-GB" sz="2400" b="0" i="0" u="none" strike="noStrike" dirty="0">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summary stat</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9122764"/>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number.of.other.markets.you.have.visited.to.sell.or.buy.sheep.and.goats.in.the.past.one.month</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summary stat</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03313811"/>
                  </a:ext>
                </a:extLst>
              </a:tr>
              <a:tr h="151394">
                <a:tc>
                  <a:txBody>
                    <a:bodyPr/>
                    <a:lstStyle/>
                    <a:p>
                      <a:pPr algn="l" fontAlgn="t">
                        <a:spcBef>
                          <a:spcPts val="0"/>
                        </a:spcBef>
                        <a:spcAft>
                          <a:spcPts val="0"/>
                        </a:spcAft>
                      </a:pPr>
                      <a:r>
                        <a:rPr lang="en-GB" sz="1200" b="0" i="0" u="none" strike="noStrike" dirty="0">
                          <a:solidFill>
                            <a:srgbClr val="000000"/>
                          </a:solidFill>
                          <a:effectLst/>
                          <a:latin typeface="Calibri" panose="020F0502020204030204" pitchFamily="34" charset="0"/>
                        </a:rPr>
                        <a:t>researcher.is.this.person.a.trader.meaning.they.buy.and.sell.animals.as.a.business.</a:t>
                      </a:r>
                      <a:endParaRPr lang="en-GB" sz="2400" b="0" i="0" u="none" strike="noStrike" dirty="0">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contextual information (edge attribute?)</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25590921"/>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14.what.is.your.usual.pattern.of.trading.sheep.and.or.goats.</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contextual information</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7279391"/>
                  </a:ext>
                </a:extLst>
              </a:tr>
              <a:tr h="151394">
                <a:tc>
                  <a:txBody>
                    <a:bodyPr/>
                    <a:lstStyle/>
                    <a:p>
                      <a:pPr algn="l" fontAlgn="t">
                        <a:spcBef>
                          <a:spcPts val="0"/>
                        </a:spcBef>
                        <a:spcAft>
                          <a:spcPts val="0"/>
                        </a:spcAft>
                      </a:pPr>
                      <a:r>
                        <a:rPr lang="en-GB" sz="1200" b="0" i="0" u="none" strike="noStrike" dirty="0">
                          <a:solidFill>
                            <a:srgbClr val="000000"/>
                          </a:solidFill>
                          <a:effectLst/>
                          <a:latin typeface="Calibri" panose="020F0502020204030204" pitchFamily="34" charset="0"/>
                        </a:rPr>
                        <a:t>15.what.are.the.main.disease.problems.that.you.observe.in.the.sheep.and.or.goats.at.this.time.</a:t>
                      </a:r>
                      <a:endParaRPr lang="en-GB" sz="2400" b="0" i="0" u="none" strike="noStrike" dirty="0">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4264992"/>
                  </a:ext>
                </a:extLst>
              </a:tr>
              <a:tr h="272307">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16.have.you.seen.a.disease.with.signs.of.nasal.discharge.coughing.diarrhoea.eye.discharge.sores.in.the.mouth.in.your.own.animals.or.someone.else.s.flock.</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573590"/>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if.yes.what.is.the.local.name.of.the.disease.</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956859"/>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where.did.you.see.it.</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3544876"/>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when.did.you.see.it.</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83170145"/>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did.any.animals.die.</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7578387"/>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how.many.animals.died.</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5099447"/>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what.species.died.see.mrktc.lkpdse.deathsspecies.</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639465"/>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other.information.</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49067397"/>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any.other.remarks.</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1367691"/>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gps.coordinates.of.the.market</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main data for mapping market interactions</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3423227"/>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unique.row.identifier.uuid.</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dirty="0">
                          <a:solidFill>
                            <a:srgbClr val="000000"/>
                          </a:solidFill>
                          <a:effectLst/>
                          <a:latin typeface="Calibri" panose="020F0502020204030204" pitchFamily="34" charset="0"/>
                        </a:rPr>
                        <a:t> </a:t>
                      </a:r>
                      <a:endParaRPr lang="en-GB" sz="2400" b="0" i="0" u="none" strike="noStrike" dirty="0">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9624908"/>
                  </a:ext>
                </a:extLst>
              </a:tr>
            </a:tbl>
          </a:graphicData>
        </a:graphic>
      </p:graphicFrame>
    </p:spTree>
    <p:extLst>
      <p:ext uri="{BB962C8B-B14F-4D97-AF65-F5344CB8AC3E}">
        <p14:creationId xmlns:p14="http://schemas.microsoft.com/office/powerpoint/2010/main" val="1308564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C754E0-6C49-C1AE-7C58-596BC66B0C56}"/>
              </a:ext>
            </a:extLst>
          </p:cNvPr>
          <p:cNvSpPr txBox="1"/>
          <p:nvPr/>
        </p:nvSpPr>
        <p:spPr>
          <a:xfrm>
            <a:off x="254000" y="234434"/>
            <a:ext cx="6096000" cy="369332"/>
          </a:xfrm>
          <a:prstGeom prst="rect">
            <a:avLst/>
          </a:prstGeom>
          <a:noFill/>
        </p:spPr>
        <p:txBody>
          <a:bodyPr wrap="square">
            <a:spAutoFit/>
          </a:bodyPr>
          <a:lstStyle/>
          <a:p>
            <a:pPr algn="l" fontAlgn="t">
              <a:spcBef>
                <a:spcPts val="0"/>
              </a:spcBef>
              <a:spcAft>
                <a:spcPts val="0"/>
              </a:spcAft>
            </a:pPr>
            <a:r>
              <a:rPr lang="en-GB" sz="1800" b="0" i="0" u="none" strike="noStrike" dirty="0">
                <a:solidFill>
                  <a:srgbClr val="000000"/>
                </a:solidFill>
                <a:effectLst/>
                <a:latin typeface="Calibri" panose="020F0502020204030204" pitchFamily="34" charset="0"/>
              </a:rPr>
              <a:t>Type of Market:</a:t>
            </a:r>
            <a:endParaRPr lang="en-GB" sz="3600" b="0" i="0" u="none" strike="noStrike" dirty="0">
              <a:effectLst/>
              <a:latin typeface="Arial" panose="020B0604020202020204" pitchFamily="34" charset="0"/>
            </a:endParaRPr>
          </a:p>
        </p:txBody>
      </p:sp>
      <p:pic>
        <p:nvPicPr>
          <p:cNvPr id="4" name="Picture 3">
            <a:extLst>
              <a:ext uri="{FF2B5EF4-FFF2-40B4-BE49-F238E27FC236}">
                <a16:creationId xmlns:a16="http://schemas.microsoft.com/office/drawing/2014/main" id="{34C4F6F0-71C7-F864-3A7B-D6991EE7142B}"/>
              </a:ext>
            </a:extLst>
          </p:cNvPr>
          <p:cNvPicPr>
            <a:picLocks noChangeAspect="1"/>
          </p:cNvPicPr>
          <p:nvPr/>
        </p:nvPicPr>
        <p:blipFill>
          <a:blip r:embed="rId2"/>
          <a:stretch>
            <a:fillRect/>
          </a:stretch>
        </p:blipFill>
        <p:spPr>
          <a:xfrm>
            <a:off x="609600" y="768350"/>
            <a:ext cx="2692400" cy="1206500"/>
          </a:xfrm>
          <a:prstGeom prst="rect">
            <a:avLst/>
          </a:prstGeom>
        </p:spPr>
      </p:pic>
      <p:sp>
        <p:nvSpPr>
          <p:cNvPr id="7" name="TextBox 6">
            <a:extLst>
              <a:ext uri="{FF2B5EF4-FFF2-40B4-BE49-F238E27FC236}">
                <a16:creationId xmlns:a16="http://schemas.microsoft.com/office/drawing/2014/main" id="{66A80ED3-F9F3-8562-CFB4-44F2B85C0174}"/>
              </a:ext>
            </a:extLst>
          </p:cNvPr>
          <p:cNvSpPr txBox="1"/>
          <p:nvPr/>
        </p:nvSpPr>
        <p:spPr>
          <a:xfrm>
            <a:off x="249238" y="2171762"/>
            <a:ext cx="8970962" cy="369332"/>
          </a:xfrm>
          <a:prstGeom prst="rect">
            <a:avLst/>
          </a:prstGeom>
          <a:noFill/>
        </p:spPr>
        <p:txBody>
          <a:bodyPr wrap="square">
            <a:spAutoFit/>
          </a:bodyPr>
          <a:lstStyle/>
          <a:p>
            <a:pPr algn="l" fontAlgn="t">
              <a:spcBef>
                <a:spcPts val="0"/>
              </a:spcBef>
              <a:spcAft>
                <a:spcPts val="0"/>
              </a:spcAft>
            </a:pPr>
            <a:r>
              <a:rPr lang="en-GB" sz="1800" b="0" i="0" u="none" strike="noStrike" dirty="0">
                <a:solidFill>
                  <a:srgbClr val="000000"/>
                </a:solidFill>
                <a:effectLst/>
                <a:latin typeface="Calibri" panose="020F0502020204030204" pitchFamily="34" charset="0"/>
              </a:rPr>
              <a:t>Number of markets visited to buy or sell sheep or goats in last 1 month, with trader as group.</a:t>
            </a:r>
            <a:endParaRPr lang="en-GB" sz="3600" b="0" i="0" u="none" strike="noStrike" dirty="0">
              <a:effectLst/>
              <a:latin typeface="Arial" panose="020B0604020202020204" pitchFamily="34" charset="0"/>
            </a:endParaRPr>
          </a:p>
        </p:txBody>
      </p:sp>
      <p:pic>
        <p:nvPicPr>
          <p:cNvPr id="8" name="Picture 7">
            <a:extLst>
              <a:ext uri="{FF2B5EF4-FFF2-40B4-BE49-F238E27FC236}">
                <a16:creationId xmlns:a16="http://schemas.microsoft.com/office/drawing/2014/main" id="{547C8773-9A6A-6616-CBB0-3E279A71A3CF}"/>
              </a:ext>
            </a:extLst>
          </p:cNvPr>
          <p:cNvPicPr>
            <a:picLocks noChangeAspect="1"/>
          </p:cNvPicPr>
          <p:nvPr/>
        </p:nvPicPr>
        <p:blipFill>
          <a:blip r:embed="rId3"/>
          <a:stretch>
            <a:fillRect/>
          </a:stretch>
        </p:blipFill>
        <p:spPr>
          <a:xfrm>
            <a:off x="249238" y="2541094"/>
            <a:ext cx="7772400" cy="4082472"/>
          </a:xfrm>
          <a:prstGeom prst="rect">
            <a:avLst/>
          </a:prstGeom>
        </p:spPr>
      </p:pic>
    </p:spTree>
    <p:extLst>
      <p:ext uri="{BB962C8B-B14F-4D97-AF65-F5344CB8AC3E}">
        <p14:creationId xmlns:p14="http://schemas.microsoft.com/office/powerpoint/2010/main" val="2933590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A5BAB-5857-7AE3-D092-2A52BA1D0C91}"/>
              </a:ext>
            </a:extLst>
          </p:cNvPr>
          <p:cNvSpPr>
            <a:spLocks noGrp="1"/>
          </p:cNvSpPr>
          <p:nvPr>
            <p:ph type="title"/>
          </p:nvPr>
        </p:nvSpPr>
        <p:spPr/>
        <p:txBody>
          <a:bodyPr/>
          <a:lstStyle/>
          <a:p>
            <a:r>
              <a:rPr lang="en-US" dirty="0"/>
              <a:t>Market activities data</a:t>
            </a:r>
          </a:p>
        </p:txBody>
      </p:sp>
      <p:sp>
        <p:nvSpPr>
          <p:cNvPr id="3" name="Text Placeholder 2">
            <a:extLst>
              <a:ext uri="{FF2B5EF4-FFF2-40B4-BE49-F238E27FC236}">
                <a16:creationId xmlns:a16="http://schemas.microsoft.com/office/drawing/2014/main" id="{C87E6E83-7EBD-C2D2-8C4A-5E79025FC23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904993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903C94DE-5146-9561-EAF9-DB932403089C}"/>
              </a:ext>
            </a:extLst>
          </p:cNvPr>
          <p:cNvGraphicFramePr>
            <a:graphicFrameLocks noGrp="1"/>
          </p:cNvGraphicFramePr>
          <p:nvPr>
            <p:extLst>
              <p:ext uri="{D42A27DB-BD31-4B8C-83A1-F6EECF244321}">
                <p14:modId xmlns:p14="http://schemas.microsoft.com/office/powerpoint/2010/main" val="3482302975"/>
              </p:ext>
            </p:extLst>
          </p:nvPr>
        </p:nvGraphicFramePr>
        <p:xfrm>
          <a:off x="1041641" y="82906"/>
          <a:ext cx="10108718" cy="6787794"/>
        </p:xfrm>
        <a:graphic>
          <a:graphicData uri="http://schemas.openxmlformats.org/drawingml/2006/table">
            <a:tbl>
              <a:tblPr/>
              <a:tblGrid>
                <a:gridCol w="5071509">
                  <a:extLst>
                    <a:ext uri="{9D8B030D-6E8A-4147-A177-3AD203B41FA5}">
                      <a16:colId xmlns:a16="http://schemas.microsoft.com/office/drawing/2014/main" val="1004063367"/>
                    </a:ext>
                  </a:extLst>
                </a:gridCol>
                <a:gridCol w="5037209">
                  <a:extLst>
                    <a:ext uri="{9D8B030D-6E8A-4147-A177-3AD203B41FA5}">
                      <a16:colId xmlns:a16="http://schemas.microsoft.com/office/drawing/2014/main" val="1119539323"/>
                    </a:ext>
                  </a:extLst>
                </a:gridCol>
              </a:tblGrid>
              <a:tr h="143590">
                <a:tc>
                  <a:txBody>
                    <a:bodyPr/>
                    <a:lstStyle/>
                    <a:p>
                      <a:pPr algn="l" fontAlgn="t">
                        <a:spcBef>
                          <a:spcPts val="0"/>
                        </a:spcBef>
                        <a:spcAft>
                          <a:spcPts val="0"/>
                        </a:spcAft>
                      </a:pPr>
                      <a:r>
                        <a:rPr lang="en-GB" sz="1050" b="1" i="0" u="none" strike="noStrike">
                          <a:solidFill>
                            <a:srgbClr val="000000"/>
                          </a:solidFill>
                          <a:effectLst/>
                          <a:latin typeface="Calibri" panose="020F0502020204030204" pitchFamily="34" charset="0"/>
                        </a:rPr>
                        <a:t>raw-data</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tc>
                  <a:txBody>
                    <a:bodyPr/>
                    <a:lstStyle/>
                    <a:p>
                      <a:pPr algn="l" fontAlgn="b">
                        <a:spcBef>
                          <a:spcPts val="0"/>
                        </a:spcBef>
                        <a:spcAft>
                          <a:spcPts val="0"/>
                        </a:spcAft>
                      </a:pPr>
                      <a:r>
                        <a:rPr lang="en-GB" sz="1050" b="1" i="0" u="none" strike="noStrike">
                          <a:solidFill>
                            <a:srgbClr val="000000"/>
                          </a:solidFill>
                          <a:effectLst/>
                          <a:latin typeface="Calibri" panose="020F0502020204030204" pitchFamily="34" charset="0"/>
                        </a:rPr>
                        <a:t>interpretation</a:t>
                      </a:r>
                      <a:endParaRPr lang="en-GB" sz="1600" b="0" i="0" u="none" strike="noStrike">
                        <a:effectLst/>
                        <a:latin typeface="Arial" panose="020B0604020202020204" pitchFamily="34" charset="0"/>
                      </a:endParaRPr>
                    </a:p>
                  </a:txBody>
                  <a:tcPr marL="5973" marR="5973" marT="5973" marB="0" anchor="b">
                    <a:lnL>
                      <a:noFill/>
                    </a:lnL>
                    <a:lnR>
                      <a:noFill/>
                    </a:lnR>
                    <a:lnT>
                      <a:noFill/>
                    </a:lnT>
                    <a:lnB>
                      <a:noFill/>
                    </a:lnB>
                  </a:tcPr>
                </a:tc>
                <a:extLst>
                  <a:ext uri="{0D108BD9-81ED-4DB2-BD59-A6C34878D82A}">
                    <a16:rowId xmlns:a16="http://schemas.microsoft.com/office/drawing/2014/main" val="1116242067"/>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fid.see.mrktc.generalinfo.</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FFF2CC"/>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fid.see.mrktc.generalinfo.</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3414122887"/>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unique.row.id.see.mrktc.generalinfo.</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FFF2CC"/>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unique.row.id.see.mrktc.generalinfo.</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1578370463"/>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unique.row.id</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FFF2CC"/>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unique.row.id</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2357015823"/>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1.what.are.the.activities.that.you.are.doing.in.this.market.today.</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FFF2CC"/>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1.what.are.the.activities.that.you.are.doing.in.this.market.today.</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1561166742"/>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if.other.specify.5</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FFF2CC"/>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1.if.other.specify</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4143722417"/>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type.of.place.see.mrktc.lkpsell.placetype.</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A9D08E"/>
                    </a:solidFill>
                  </a:tcPr>
                </a:tc>
                <a:tc>
                  <a:txBody>
                    <a:bodyPr/>
                    <a:lstStyle/>
                    <a:p>
                      <a:pPr algn="l" fontAlgn="b">
                        <a:spcBef>
                          <a:spcPts val="0"/>
                        </a:spcBef>
                        <a:spcAft>
                          <a:spcPts val="0"/>
                        </a:spcAft>
                      </a:pPr>
                      <a:r>
                        <a:rPr lang="en-GB" sz="1050" b="0" i="0" u="none" strike="noStrike">
                          <a:solidFill>
                            <a:srgbClr val="000000"/>
                          </a:solidFill>
                          <a:effectLst/>
                          <a:latin typeface="Calibri" panose="020F0502020204030204" pitchFamily="34" charset="0"/>
                        </a:rPr>
                        <a:t>2.for.sheep.and.or.goats.that.you.are.selling.where.have.they.been.brought.from.sell.placetype</a:t>
                      </a:r>
                      <a:endParaRPr lang="en-GB" sz="1600" b="0" i="0" u="none" strike="noStrike">
                        <a:effectLst/>
                        <a:latin typeface="Arial" panose="020B0604020202020204" pitchFamily="34" charset="0"/>
                      </a:endParaRPr>
                    </a:p>
                  </a:txBody>
                  <a:tcPr marL="5973" marR="5973" marT="5973" marB="0" anchor="b">
                    <a:lnL>
                      <a:noFill/>
                    </a:lnL>
                    <a:lnR>
                      <a:noFill/>
                    </a:lnR>
                    <a:lnT>
                      <a:noFill/>
                    </a:lnT>
                    <a:lnB>
                      <a:noFill/>
                    </a:lnB>
                  </a:tcPr>
                </a:tc>
                <a:extLst>
                  <a:ext uri="{0D108BD9-81ED-4DB2-BD59-A6C34878D82A}">
                    <a16:rowId xmlns:a16="http://schemas.microsoft.com/office/drawing/2014/main" val="495517464"/>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if.other.specify</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A9D08E"/>
                    </a:solidFill>
                  </a:tcPr>
                </a:tc>
                <a:tc>
                  <a:txBody>
                    <a:bodyPr/>
                    <a:lstStyle/>
                    <a:p>
                      <a:pPr algn="l" fontAlgn="b">
                        <a:spcBef>
                          <a:spcPts val="0"/>
                        </a:spcBef>
                        <a:spcAft>
                          <a:spcPts val="0"/>
                        </a:spcAft>
                      </a:pPr>
                      <a:r>
                        <a:rPr lang="en-GB" sz="1050" b="0" i="0" u="none" strike="noStrike">
                          <a:solidFill>
                            <a:srgbClr val="000000"/>
                          </a:solidFill>
                          <a:effectLst/>
                          <a:latin typeface="Calibri" panose="020F0502020204030204" pitchFamily="34" charset="0"/>
                        </a:rPr>
                        <a:t>2.sell.placetype.if.other.specify</a:t>
                      </a:r>
                      <a:endParaRPr lang="en-GB" sz="1600" b="0" i="0" u="none" strike="noStrike">
                        <a:effectLst/>
                        <a:latin typeface="Arial" panose="020B0604020202020204" pitchFamily="34" charset="0"/>
                      </a:endParaRPr>
                    </a:p>
                  </a:txBody>
                  <a:tcPr marL="5973" marR="5973" marT="5973" marB="0" anchor="b">
                    <a:lnL>
                      <a:noFill/>
                    </a:lnL>
                    <a:lnR>
                      <a:noFill/>
                    </a:lnR>
                    <a:lnT>
                      <a:noFill/>
                    </a:lnT>
                    <a:lnB>
                      <a:noFill/>
                    </a:lnB>
                  </a:tcPr>
                </a:tc>
                <a:extLst>
                  <a:ext uri="{0D108BD9-81ED-4DB2-BD59-A6C34878D82A}">
                    <a16:rowId xmlns:a16="http://schemas.microsoft.com/office/drawing/2014/main" val="2454935834"/>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name.of.place.8</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A9D08E"/>
                    </a:solidFill>
                  </a:tcPr>
                </a:tc>
                <a:tc>
                  <a:txBody>
                    <a:bodyPr/>
                    <a:lstStyle/>
                    <a:p>
                      <a:pPr algn="l" fontAlgn="b">
                        <a:spcBef>
                          <a:spcPts val="0"/>
                        </a:spcBef>
                        <a:spcAft>
                          <a:spcPts val="0"/>
                        </a:spcAft>
                      </a:pPr>
                      <a:r>
                        <a:rPr lang="en-GB" sz="1050" b="0" i="0" u="none" strike="noStrike">
                          <a:solidFill>
                            <a:srgbClr val="000000"/>
                          </a:solidFill>
                          <a:effectLst/>
                          <a:latin typeface="Calibri" panose="020F0502020204030204" pitchFamily="34" charset="0"/>
                        </a:rPr>
                        <a:t>2.name.of.sell.place</a:t>
                      </a:r>
                      <a:endParaRPr lang="en-GB" sz="1600" b="0" i="0" u="none" strike="noStrike">
                        <a:effectLst/>
                        <a:latin typeface="Arial" panose="020B0604020202020204" pitchFamily="34" charset="0"/>
                      </a:endParaRPr>
                    </a:p>
                  </a:txBody>
                  <a:tcPr marL="5973" marR="5973" marT="5973" marB="0" anchor="b">
                    <a:lnL>
                      <a:noFill/>
                    </a:lnL>
                    <a:lnR>
                      <a:noFill/>
                    </a:lnR>
                    <a:lnT>
                      <a:noFill/>
                    </a:lnT>
                    <a:lnB>
                      <a:noFill/>
                    </a:lnB>
                  </a:tcPr>
                </a:tc>
                <a:extLst>
                  <a:ext uri="{0D108BD9-81ED-4DB2-BD59-A6C34878D82A}">
                    <a16:rowId xmlns:a16="http://schemas.microsoft.com/office/drawing/2014/main" val="2581965268"/>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ward.9</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A9D08E"/>
                    </a:solidFill>
                  </a:tcPr>
                </a:tc>
                <a:tc>
                  <a:txBody>
                    <a:bodyPr/>
                    <a:lstStyle/>
                    <a:p>
                      <a:pPr algn="l" fontAlgn="b">
                        <a:spcBef>
                          <a:spcPts val="0"/>
                        </a:spcBef>
                        <a:spcAft>
                          <a:spcPts val="0"/>
                        </a:spcAft>
                      </a:pPr>
                      <a:r>
                        <a:rPr lang="en-GB" sz="1050" b="0" i="0" u="none" strike="noStrike">
                          <a:solidFill>
                            <a:srgbClr val="000000"/>
                          </a:solidFill>
                          <a:effectLst/>
                          <a:latin typeface="Calibri" panose="020F0502020204030204" pitchFamily="34" charset="0"/>
                        </a:rPr>
                        <a:t>2.ward.of.sell.place</a:t>
                      </a:r>
                      <a:endParaRPr lang="en-GB" sz="1600" b="0" i="0" u="none" strike="noStrike">
                        <a:effectLst/>
                        <a:latin typeface="Arial" panose="020B0604020202020204" pitchFamily="34" charset="0"/>
                      </a:endParaRPr>
                    </a:p>
                  </a:txBody>
                  <a:tcPr marL="5973" marR="5973" marT="5973" marB="0" anchor="b">
                    <a:lnL>
                      <a:noFill/>
                    </a:lnL>
                    <a:lnR>
                      <a:noFill/>
                    </a:lnR>
                    <a:lnT>
                      <a:noFill/>
                    </a:lnT>
                    <a:lnB>
                      <a:noFill/>
                    </a:lnB>
                  </a:tcPr>
                </a:tc>
                <a:extLst>
                  <a:ext uri="{0D108BD9-81ED-4DB2-BD59-A6C34878D82A}">
                    <a16:rowId xmlns:a16="http://schemas.microsoft.com/office/drawing/2014/main" val="1491370448"/>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district.10</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A9D08E"/>
                    </a:solidFill>
                  </a:tcPr>
                </a:tc>
                <a:tc>
                  <a:txBody>
                    <a:bodyPr/>
                    <a:lstStyle/>
                    <a:p>
                      <a:pPr algn="l" fontAlgn="b">
                        <a:spcBef>
                          <a:spcPts val="0"/>
                        </a:spcBef>
                        <a:spcAft>
                          <a:spcPts val="0"/>
                        </a:spcAft>
                      </a:pPr>
                      <a:r>
                        <a:rPr lang="en-GB" sz="1050" b="0" i="0" u="none" strike="noStrike">
                          <a:solidFill>
                            <a:srgbClr val="000000"/>
                          </a:solidFill>
                          <a:effectLst/>
                          <a:latin typeface="Calibri" panose="020F0502020204030204" pitchFamily="34" charset="0"/>
                        </a:rPr>
                        <a:t>2.district.of.sell.place</a:t>
                      </a:r>
                      <a:endParaRPr lang="en-GB" sz="1600" b="0" i="0" u="none" strike="noStrike">
                        <a:effectLst/>
                        <a:latin typeface="Arial" panose="020B0604020202020204" pitchFamily="34" charset="0"/>
                      </a:endParaRPr>
                    </a:p>
                  </a:txBody>
                  <a:tcPr marL="5973" marR="5973" marT="5973" marB="0" anchor="b">
                    <a:lnL>
                      <a:noFill/>
                    </a:lnL>
                    <a:lnR>
                      <a:noFill/>
                    </a:lnR>
                    <a:lnT>
                      <a:noFill/>
                    </a:lnT>
                    <a:lnB>
                      <a:noFill/>
                    </a:lnB>
                  </a:tcPr>
                </a:tc>
                <a:extLst>
                  <a:ext uri="{0D108BD9-81ED-4DB2-BD59-A6C34878D82A}">
                    <a16:rowId xmlns:a16="http://schemas.microsoft.com/office/drawing/2014/main" val="2858413505"/>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3.what.is.your.main.reason.for.selling.these.sheep.and.or.goats.</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3.what.is.your.main.reason.for.selling.these.sheep.and.or.goats.</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371262768"/>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if.other.specify.12</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3.what.is.your.main.reason.for.selling.these.sheep.and.or.goats.if.other.specify</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2623189136"/>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4.how.were.sheep.goats.transported.to.the.market.see.mrktc.lkpsell.trans.</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E2EFDA"/>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4.how.were.sheep.goats.transported.to.the.market.see.mrktc.lkpsell.trans.</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2102022231"/>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if.other.specify.14</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E2EFDA"/>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4.sell.trans.if.other.specify</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4133240552"/>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5.do.you.also.sell.other.animal.species.apart.from.sheep.and.goats.</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5.do.you.also.sell.other.animal.species.apart.from.sheep.and.goats.</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724335845"/>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if.yes.out.of.all.the.species.that.you.sell.which.species.do.you.sell.the.most.</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5.if.yes.out.of.all.the.species.that.you.sell.which.species.do.you.sell.the.most.</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3357850248"/>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if.other.specify.17</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5.if.other.specify</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1315812421"/>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will.you.transport.the.sheep.goats.you.are.buying.today.</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E2EFDA"/>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6.will.you.transport.the.sheep.goats.you.are.buying.today.</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511496999"/>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type.of.place.see.mrktc.lkpplacetype.</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E2EFDA"/>
                    </a:solidFill>
                  </a:tcPr>
                </a:tc>
                <a:tc>
                  <a:txBody>
                    <a:bodyPr/>
                    <a:lstStyle/>
                    <a:p>
                      <a:pPr algn="l" fontAlgn="b">
                        <a:spcBef>
                          <a:spcPts val="0"/>
                        </a:spcBef>
                        <a:spcAft>
                          <a:spcPts val="0"/>
                        </a:spcAft>
                      </a:pPr>
                      <a:r>
                        <a:rPr lang="en-GB" sz="1050" b="0" i="0" u="none" strike="noStrike">
                          <a:solidFill>
                            <a:srgbClr val="000000"/>
                          </a:solidFill>
                          <a:effectLst/>
                          <a:latin typeface="Calibri" panose="020F0502020204030204" pitchFamily="34" charset="0"/>
                        </a:rPr>
                        <a:t>6.for.sheep.and.or.goats.that.you.are.buying.where.will.they.be.taken.to.buy.placetype</a:t>
                      </a:r>
                      <a:endParaRPr lang="en-GB" sz="1600" b="0" i="0" u="none" strike="noStrike">
                        <a:effectLst/>
                        <a:latin typeface="Arial" panose="020B0604020202020204" pitchFamily="34" charset="0"/>
                      </a:endParaRPr>
                    </a:p>
                  </a:txBody>
                  <a:tcPr marL="5973" marR="5973" marT="5973" marB="0" anchor="b">
                    <a:lnL>
                      <a:noFill/>
                    </a:lnL>
                    <a:lnR>
                      <a:noFill/>
                    </a:lnR>
                    <a:lnT>
                      <a:noFill/>
                    </a:lnT>
                    <a:lnB>
                      <a:noFill/>
                    </a:lnB>
                  </a:tcPr>
                </a:tc>
                <a:extLst>
                  <a:ext uri="{0D108BD9-81ED-4DB2-BD59-A6C34878D82A}">
                    <a16:rowId xmlns:a16="http://schemas.microsoft.com/office/drawing/2014/main" val="3569042271"/>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if.other.specify.20</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E2EFDA"/>
                    </a:solidFill>
                  </a:tcPr>
                </a:tc>
                <a:tc>
                  <a:txBody>
                    <a:bodyPr/>
                    <a:lstStyle/>
                    <a:p>
                      <a:pPr algn="l" fontAlgn="b">
                        <a:spcBef>
                          <a:spcPts val="0"/>
                        </a:spcBef>
                        <a:spcAft>
                          <a:spcPts val="0"/>
                        </a:spcAft>
                      </a:pPr>
                      <a:r>
                        <a:rPr lang="en-GB" sz="1050" b="0" i="0" u="none" strike="noStrike">
                          <a:solidFill>
                            <a:srgbClr val="000000"/>
                          </a:solidFill>
                          <a:effectLst/>
                          <a:latin typeface="Calibri" panose="020F0502020204030204" pitchFamily="34" charset="0"/>
                        </a:rPr>
                        <a:t>6.buy.placetype.if.other.specify</a:t>
                      </a:r>
                      <a:endParaRPr lang="en-GB" sz="1600" b="0" i="0" u="none" strike="noStrike">
                        <a:effectLst/>
                        <a:latin typeface="Arial" panose="020B0604020202020204" pitchFamily="34" charset="0"/>
                      </a:endParaRPr>
                    </a:p>
                  </a:txBody>
                  <a:tcPr marL="5973" marR="5973" marT="5973" marB="0" anchor="b">
                    <a:lnL>
                      <a:noFill/>
                    </a:lnL>
                    <a:lnR>
                      <a:noFill/>
                    </a:lnR>
                    <a:lnT>
                      <a:noFill/>
                    </a:lnT>
                    <a:lnB>
                      <a:noFill/>
                    </a:lnB>
                  </a:tcPr>
                </a:tc>
                <a:extLst>
                  <a:ext uri="{0D108BD9-81ED-4DB2-BD59-A6C34878D82A}">
                    <a16:rowId xmlns:a16="http://schemas.microsoft.com/office/drawing/2014/main" val="3854034262"/>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name.of.place.21</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E2EFDA"/>
                    </a:solidFill>
                  </a:tcPr>
                </a:tc>
                <a:tc>
                  <a:txBody>
                    <a:bodyPr/>
                    <a:lstStyle/>
                    <a:p>
                      <a:pPr algn="l" fontAlgn="b">
                        <a:spcBef>
                          <a:spcPts val="0"/>
                        </a:spcBef>
                        <a:spcAft>
                          <a:spcPts val="0"/>
                        </a:spcAft>
                      </a:pPr>
                      <a:r>
                        <a:rPr lang="en-GB" sz="1050" b="0" i="0" u="none" strike="noStrike">
                          <a:solidFill>
                            <a:srgbClr val="000000"/>
                          </a:solidFill>
                          <a:effectLst/>
                          <a:latin typeface="Calibri" panose="020F0502020204030204" pitchFamily="34" charset="0"/>
                        </a:rPr>
                        <a:t>6.name.of.buy.place</a:t>
                      </a:r>
                      <a:endParaRPr lang="en-GB" sz="1600" b="0" i="0" u="none" strike="noStrike">
                        <a:effectLst/>
                        <a:latin typeface="Arial" panose="020B0604020202020204" pitchFamily="34" charset="0"/>
                      </a:endParaRPr>
                    </a:p>
                  </a:txBody>
                  <a:tcPr marL="5973" marR="5973" marT="5973" marB="0" anchor="b">
                    <a:lnL>
                      <a:noFill/>
                    </a:lnL>
                    <a:lnR>
                      <a:noFill/>
                    </a:lnR>
                    <a:lnT>
                      <a:noFill/>
                    </a:lnT>
                    <a:lnB>
                      <a:noFill/>
                    </a:lnB>
                  </a:tcPr>
                </a:tc>
                <a:extLst>
                  <a:ext uri="{0D108BD9-81ED-4DB2-BD59-A6C34878D82A}">
                    <a16:rowId xmlns:a16="http://schemas.microsoft.com/office/drawing/2014/main" val="2546547348"/>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ward.22</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E2EFDA"/>
                    </a:solidFill>
                  </a:tcPr>
                </a:tc>
                <a:tc>
                  <a:txBody>
                    <a:bodyPr/>
                    <a:lstStyle/>
                    <a:p>
                      <a:pPr algn="l" fontAlgn="b">
                        <a:spcBef>
                          <a:spcPts val="0"/>
                        </a:spcBef>
                        <a:spcAft>
                          <a:spcPts val="0"/>
                        </a:spcAft>
                      </a:pPr>
                      <a:r>
                        <a:rPr lang="en-GB" sz="1050" b="0" i="0" u="none" strike="noStrike">
                          <a:solidFill>
                            <a:srgbClr val="000000"/>
                          </a:solidFill>
                          <a:effectLst/>
                          <a:latin typeface="Calibri" panose="020F0502020204030204" pitchFamily="34" charset="0"/>
                        </a:rPr>
                        <a:t>6.ward.of.buy.place</a:t>
                      </a:r>
                      <a:endParaRPr lang="en-GB" sz="1600" b="0" i="0" u="none" strike="noStrike">
                        <a:effectLst/>
                        <a:latin typeface="Arial" panose="020B0604020202020204" pitchFamily="34" charset="0"/>
                      </a:endParaRPr>
                    </a:p>
                  </a:txBody>
                  <a:tcPr marL="5973" marR="5973" marT="5973" marB="0" anchor="b">
                    <a:lnL>
                      <a:noFill/>
                    </a:lnL>
                    <a:lnR>
                      <a:noFill/>
                    </a:lnR>
                    <a:lnT>
                      <a:noFill/>
                    </a:lnT>
                    <a:lnB>
                      <a:noFill/>
                    </a:lnB>
                  </a:tcPr>
                </a:tc>
                <a:extLst>
                  <a:ext uri="{0D108BD9-81ED-4DB2-BD59-A6C34878D82A}">
                    <a16:rowId xmlns:a16="http://schemas.microsoft.com/office/drawing/2014/main" val="2611399288"/>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district.23</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E2EFDA"/>
                    </a:solidFill>
                  </a:tcPr>
                </a:tc>
                <a:tc>
                  <a:txBody>
                    <a:bodyPr/>
                    <a:lstStyle/>
                    <a:p>
                      <a:pPr algn="l" fontAlgn="b">
                        <a:spcBef>
                          <a:spcPts val="0"/>
                        </a:spcBef>
                        <a:spcAft>
                          <a:spcPts val="0"/>
                        </a:spcAft>
                      </a:pPr>
                      <a:r>
                        <a:rPr lang="en-GB" sz="1050" b="0" i="0" u="none" strike="noStrike">
                          <a:solidFill>
                            <a:srgbClr val="000000"/>
                          </a:solidFill>
                          <a:effectLst/>
                          <a:latin typeface="Calibri" panose="020F0502020204030204" pitchFamily="34" charset="0"/>
                        </a:rPr>
                        <a:t>6.district.of.buy.place</a:t>
                      </a:r>
                      <a:endParaRPr lang="en-GB" sz="1600" b="0" i="0" u="none" strike="noStrike">
                        <a:effectLst/>
                        <a:latin typeface="Arial" panose="020B0604020202020204" pitchFamily="34" charset="0"/>
                      </a:endParaRPr>
                    </a:p>
                  </a:txBody>
                  <a:tcPr marL="5973" marR="5973" marT="5973" marB="0" anchor="b">
                    <a:lnL>
                      <a:noFill/>
                    </a:lnL>
                    <a:lnR>
                      <a:noFill/>
                    </a:lnR>
                    <a:lnT>
                      <a:noFill/>
                    </a:lnT>
                    <a:lnB>
                      <a:noFill/>
                    </a:lnB>
                  </a:tcPr>
                </a:tc>
                <a:extLst>
                  <a:ext uri="{0D108BD9-81ED-4DB2-BD59-A6C34878D82A}">
                    <a16:rowId xmlns:a16="http://schemas.microsoft.com/office/drawing/2014/main" val="3559626475"/>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7.what.is.your.main.reason.for.buying.these.small.ruminants.</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7.what.is.your.main.reason.for.buying.these.small.ruminants.</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484736411"/>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if.other.specify.25</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b">
                        <a:spcBef>
                          <a:spcPts val="0"/>
                        </a:spcBef>
                        <a:spcAft>
                          <a:spcPts val="0"/>
                        </a:spcAft>
                      </a:pPr>
                      <a:r>
                        <a:rPr lang="en-GB" sz="1050" b="0" i="0" u="none" strike="noStrike">
                          <a:solidFill>
                            <a:srgbClr val="000000"/>
                          </a:solidFill>
                          <a:effectLst/>
                          <a:latin typeface="Calibri" panose="020F0502020204030204" pitchFamily="34" charset="0"/>
                        </a:rPr>
                        <a:t>7.if.other.specify</a:t>
                      </a:r>
                      <a:endParaRPr lang="en-GB" sz="1600" b="0" i="0" u="none" strike="noStrike">
                        <a:effectLst/>
                        <a:latin typeface="Arial" panose="020B0604020202020204" pitchFamily="34" charset="0"/>
                      </a:endParaRPr>
                    </a:p>
                  </a:txBody>
                  <a:tcPr marL="5973" marR="5973" marT="5973" marB="0" anchor="b">
                    <a:lnL>
                      <a:noFill/>
                    </a:lnL>
                    <a:lnR>
                      <a:noFill/>
                    </a:lnR>
                    <a:lnT>
                      <a:noFill/>
                    </a:lnT>
                    <a:lnB>
                      <a:noFill/>
                    </a:lnB>
                  </a:tcPr>
                </a:tc>
                <a:extLst>
                  <a:ext uri="{0D108BD9-81ED-4DB2-BD59-A6C34878D82A}">
                    <a16:rowId xmlns:a16="http://schemas.microsoft.com/office/drawing/2014/main" val="2265197815"/>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8.how.will.you.transport.these.small.ruminants.that.you.are.buying.see.mrktc.lkpsell.trans.</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E2EFDA"/>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8.how.will.you.transport.these.small.ruminants.that.you.are.buying.see.mrktc.lkpsell.trans.</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3418377452"/>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if.other.specify.27</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b">
                        <a:spcBef>
                          <a:spcPts val="0"/>
                        </a:spcBef>
                        <a:spcAft>
                          <a:spcPts val="0"/>
                        </a:spcAft>
                      </a:pPr>
                      <a:r>
                        <a:rPr lang="en-GB" sz="1050" b="0" i="0" u="none" strike="noStrike">
                          <a:solidFill>
                            <a:srgbClr val="000000"/>
                          </a:solidFill>
                          <a:effectLst/>
                          <a:latin typeface="Calibri" panose="020F0502020204030204" pitchFamily="34" charset="0"/>
                        </a:rPr>
                        <a:t>8.if.other.specify</a:t>
                      </a:r>
                      <a:endParaRPr lang="en-GB" sz="1600" b="0" i="0" u="none" strike="noStrike">
                        <a:effectLst/>
                        <a:latin typeface="Arial" panose="020B0604020202020204" pitchFamily="34" charset="0"/>
                      </a:endParaRPr>
                    </a:p>
                  </a:txBody>
                  <a:tcPr marL="5973" marR="5973" marT="5973" marB="0" anchor="b">
                    <a:lnL>
                      <a:noFill/>
                    </a:lnL>
                    <a:lnR>
                      <a:noFill/>
                    </a:lnR>
                    <a:lnT>
                      <a:noFill/>
                    </a:lnT>
                    <a:lnB>
                      <a:noFill/>
                    </a:lnB>
                  </a:tcPr>
                </a:tc>
                <a:extLst>
                  <a:ext uri="{0D108BD9-81ED-4DB2-BD59-A6C34878D82A}">
                    <a16:rowId xmlns:a16="http://schemas.microsoft.com/office/drawing/2014/main" val="165132483"/>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9.what.criteria.do.you.use.to.decide.which.small.ruminants.to.buy.</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9.what.criteria.do.you.use.to.decide.which.small.ruminants.to.buy.</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3485786447"/>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if.other.specify.29</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b">
                        <a:spcBef>
                          <a:spcPts val="0"/>
                        </a:spcBef>
                        <a:spcAft>
                          <a:spcPts val="0"/>
                        </a:spcAft>
                      </a:pPr>
                      <a:r>
                        <a:rPr lang="en-GB" sz="1050" b="0" i="0" u="none" strike="noStrike">
                          <a:solidFill>
                            <a:srgbClr val="000000"/>
                          </a:solidFill>
                          <a:effectLst/>
                          <a:latin typeface="Calibri" panose="020F0502020204030204" pitchFamily="34" charset="0"/>
                        </a:rPr>
                        <a:t>9.if.other.specify</a:t>
                      </a:r>
                      <a:endParaRPr lang="en-GB" sz="1600" b="0" i="0" u="none" strike="noStrike">
                        <a:effectLst/>
                        <a:latin typeface="Arial" panose="020B0604020202020204" pitchFamily="34" charset="0"/>
                      </a:endParaRPr>
                    </a:p>
                  </a:txBody>
                  <a:tcPr marL="5973" marR="5973" marT="5973" marB="0" anchor="b">
                    <a:lnL>
                      <a:noFill/>
                    </a:lnL>
                    <a:lnR>
                      <a:noFill/>
                    </a:lnR>
                    <a:lnT>
                      <a:noFill/>
                    </a:lnT>
                    <a:lnB>
                      <a:noFill/>
                    </a:lnB>
                  </a:tcPr>
                </a:tc>
                <a:extLst>
                  <a:ext uri="{0D108BD9-81ED-4DB2-BD59-A6C34878D82A}">
                    <a16:rowId xmlns:a16="http://schemas.microsoft.com/office/drawing/2014/main" val="3621824020"/>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10.what.other.species.of.animals.do.you.buy.apart.from.sheep.and.goats.</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10.what.other.species.of.animals.do.you.buy.apart.from.sheep.and.goats.</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3330451118"/>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if.other.specify.31</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b">
                        <a:spcBef>
                          <a:spcPts val="0"/>
                        </a:spcBef>
                        <a:spcAft>
                          <a:spcPts val="0"/>
                        </a:spcAft>
                      </a:pPr>
                      <a:r>
                        <a:rPr lang="en-GB" sz="1050" b="0" i="0" u="none" strike="noStrike">
                          <a:solidFill>
                            <a:srgbClr val="000000"/>
                          </a:solidFill>
                          <a:effectLst/>
                          <a:latin typeface="Calibri" panose="020F0502020204030204" pitchFamily="34" charset="0"/>
                        </a:rPr>
                        <a:t>10.if.other.specify</a:t>
                      </a:r>
                      <a:endParaRPr lang="en-GB" sz="1600" b="0" i="0" u="none" strike="noStrike">
                        <a:effectLst/>
                        <a:latin typeface="Arial" panose="020B0604020202020204" pitchFamily="34" charset="0"/>
                      </a:endParaRPr>
                    </a:p>
                  </a:txBody>
                  <a:tcPr marL="5973" marR="5973" marT="5973" marB="0" anchor="b">
                    <a:lnL>
                      <a:noFill/>
                    </a:lnL>
                    <a:lnR>
                      <a:noFill/>
                    </a:lnR>
                    <a:lnT>
                      <a:noFill/>
                    </a:lnT>
                    <a:lnB>
                      <a:noFill/>
                    </a:lnB>
                  </a:tcPr>
                </a:tc>
                <a:extLst>
                  <a:ext uri="{0D108BD9-81ED-4DB2-BD59-A6C34878D82A}">
                    <a16:rowId xmlns:a16="http://schemas.microsoft.com/office/drawing/2014/main" val="2868793400"/>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11.if.the.prices.of.sheep.and.goats.increase.for.some.reason.e.g.a.shortage.of.animals.due.to.disease.will.you.still.buy.them.</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11.if.the.prices.of.sheep.and.goats.increase.for.some.reason.e.g.a.shortage.of.animals.due.to.disease.will.you.still.buy.them.</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3717573511"/>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if.no.which.other.species.will.you.consider.instead.</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11.if.no.which.other.species.will.you.consider.instead.</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2459494739"/>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if.other.specify.34</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11.if.other.specify.34</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3734578404"/>
                  </a:ext>
                </a:extLst>
              </a:tr>
              <a:tr h="25827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if.yes.how.much.of.an.increase.in.the.current.price.of.sheep.and.goat.unit.price.of.live.animal.will.cause.you.to.change.your.purchasing.behaviour.to.another.animal.species</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11.if.yes.how.much.of.an.increase.in.the.current.price.of.sheep.and.goat.unit.price.of.live.animal.will.cause.you.to.change.your.purchasing.behaviour.to.another.animal.species</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201883943"/>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12.how.many.times.in.a.month.do.you.buy.or.sell.sheep.and.or.goats.in.this.market.</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E2EFDA"/>
                    </a:solidFill>
                  </a:tcPr>
                </a:tc>
                <a:tc>
                  <a:txBody>
                    <a:bodyPr/>
                    <a:lstStyle/>
                    <a:p>
                      <a:pPr algn="l" fontAlgn="t">
                        <a:spcBef>
                          <a:spcPts val="0"/>
                        </a:spcBef>
                        <a:spcAft>
                          <a:spcPts val="0"/>
                        </a:spcAft>
                      </a:pPr>
                      <a:r>
                        <a:rPr lang="en-GB" sz="1050" b="0" i="0" u="none" strike="noStrike" dirty="0">
                          <a:solidFill>
                            <a:srgbClr val="000000"/>
                          </a:solidFill>
                          <a:effectLst/>
                          <a:latin typeface="Calibri" panose="020F0502020204030204" pitchFamily="34" charset="0"/>
                        </a:rPr>
                        <a:t>12.how.many.times.in.a.month.do.you.buy.or.sell.sheep.and.or.goats.in.this.market.</a:t>
                      </a:r>
                      <a:endParaRPr lang="en-GB" sz="1600" b="0" i="0" u="none" strike="noStrike" dirty="0">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2907816299"/>
                  </a:ext>
                </a:extLst>
              </a:tr>
              <a:tr h="143590">
                <a:tc>
                  <a:txBody>
                    <a:bodyPr/>
                    <a:lstStyle/>
                    <a:p>
                      <a:pPr algn="l" fontAlgn="t">
                        <a:spcBef>
                          <a:spcPts val="0"/>
                        </a:spcBef>
                        <a:spcAft>
                          <a:spcPts val="0"/>
                        </a:spcAft>
                      </a:pPr>
                      <a:r>
                        <a:rPr lang="en-GB" sz="1050" b="0" i="0" u="none" strike="noStrike" dirty="0" err="1">
                          <a:solidFill>
                            <a:srgbClr val="000000"/>
                          </a:solidFill>
                          <a:effectLst/>
                          <a:latin typeface="Calibri" panose="020F0502020204030204" pitchFamily="34" charset="0"/>
                        </a:rPr>
                        <a:t>unique.row.identifier.uuid</a:t>
                      </a:r>
                      <a:r>
                        <a:rPr lang="en-GB" sz="1050" b="0" i="0" u="none" strike="noStrike" dirty="0">
                          <a:solidFill>
                            <a:srgbClr val="000000"/>
                          </a:solidFill>
                          <a:effectLst/>
                          <a:latin typeface="Calibri" panose="020F0502020204030204" pitchFamily="34" charset="0"/>
                        </a:rPr>
                        <a:t>.</a:t>
                      </a:r>
                      <a:endParaRPr lang="en-GB" sz="1600" b="0" i="0" u="none" strike="noStrike" dirty="0">
                        <a:effectLst/>
                        <a:latin typeface="Arial" panose="020B0604020202020204" pitchFamily="34" charset="0"/>
                      </a:endParaRPr>
                    </a:p>
                  </a:txBody>
                  <a:tcPr marL="5973" marR="5973" marT="5973" marB="0">
                    <a:lnL>
                      <a:noFill/>
                    </a:lnL>
                    <a:lnR>
                      <a:noFill/>
                    </a:lnR>
                    <a:lnT>
                      <a:noFill/>
                    </a:lnT>
                    <a:lnB>
                      <a:noFill/>
                    </a:lnB>
                    <a:solidFill>
                      <a:srgbClr val="E2EFDA"/>
                    </a:solidFill>
                  </a:tcPr>
                </a:tc>
                <a:tc>
                  <a:txBody>
                    <a:bodyPr/>
                    <a:lstStyle/>
                    <a:p>
                      <a:pPr algn="l" fontAlgn="t">
                        <a:spcBef>
                          <a:spcPts val="0"/>
                        </a:spcBef>
                        <a:spcAft>
                          <a:spcPts val="0"/>
                        </a:spcAft>
                      </a:pPr>
                      <a:r>
                        <a:rPr lang="en-GB" sz="1050" b="0" i="0" u="none" strike="noStrike" dirty="0" err="1">
                          <a:solidFill>
                            <a:srgbClr val="000000"/>
                          </a:solidFill>
                          <a:effectLst/>
                          <a:latin typeface="Calibri" panose="020F0502020204030204" pitchFamily="34" charset="0"/>
                        </a:rPr>
                        <a:t>unique.row.identifier.uuid</a:t>
                      </a:r>
                      <a:r>
                        <a:rPr lang="en-GB" sz="1050" b="0" i="0" u="none" strike="noStrike" dirty="0">
                          <a:solidFill>
                            <a:srgbClr val="000000"/>
                          </a:solidFill>
                          <a:effectLst/>
                          <a:latin typeface="Calibri" panose="020F0502020204030204" pitchFamily="34" charset="0"/>
                        </a:rPr>
                        <a:t>.</a:t>
                      </a:r>
                      <a:endParaRPr lang="en-GB" sz="1600" b="0" i="0" u="none" strike="noStrike" dirty="0">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401776082"/>
                  </a:ext>
                </a:extLst>
              </a:tr>
            </a:tbl>
          </a:graphicData>
        </a:graphic>
      </p:graphicFrame>
    </p:spTree>
    <p:extLst>
      <p:ext uri="{BB962C8B-B14F-4D97-AF65-F5344CB8AC3E}">
        <p14:creationId xmlns:p14="http://schemas.microsoft.com/office/powerpoint/2010/main" val="2301882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01D87-E031-88BA-615D-D8CD467239E6}"/>
              </a:ext>
            </a:extLst>
          </p:cNvPr>
          <p:cNvSpPr>
            <a:spLocks noGrp="1"/>
          </p:cNvSpPr>
          <p:nvPr>
            <p:ph type="title"/>
          </p:nvPr>
        </p:nvSpPr>
        <p:spPr/>
        <p:txBody>
          <a:bodyPr>
            <a:normAutofit fontScale="90000"/>
          </a:bodyPr>
          <a:lstStyle/>
          <a:p>
            <a:r>
              <a:rPr lang="en-GB" sz="4400" b="0" i="0" u="none" strike="noStrike" dirty="0">
                <a:solidFill>
                  <a:srgbClr val="000000"/>
                </a:solidFill>
                <a:effectLst/>
                <a:latin typeface="Calibri" panose="020F0502020204030204" pitchFamily="34" charset="0"/>
              </a:rPr>
              <a:t>12.how.many.times.in.a.month.do.you.buy.or.sell.sheep.and.or.goats.in.this.market.</a:t>
            </a:r>
            <a:br>
              <a:rPr lang="en-GB" sz="6600" b="0" i="0" u="none" strike="noStrike" dirty="0">
                <a:effectLst/>
                <a:latin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5097E021-C575-2FA2-EC50-9E09F5103B61}"/>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5C6B89EA-5F8E-884E-1842-C9F14B06F901}"/>
              </a:ext>
            </a:extLst>
          </p:cNvPr>
          <p:cNvPicPr>
            <a:picLocks noChangeAspect="1"/>
          </p:cNvPicPr>
          <p:nvPr/>
        </p:nvPicPr>
        <p:blipFill>
          <a:blip r:embed="rId2"/>
          <a:stretch>
            <a:fillRect/>
          </a:stretch>
        </p:blipFill>
        <p:spPr>
          <a:xfrm>
            <a:off x="2209800" y="1240021"/>
            <a:ext cx="7772400" cy="4377958"/>
          </a:xfrm>
          <a:prstGeom prst="rect">
            <a:avLst/>
          </a:prstGeom>
        </p:spPr>
      </p:pic>
    </p:spTree>
    <p:extLst>
      <p:ext uri="{BB962C8B-B14F-4D97-AF65-F5344CB8AC3E}">
        <p14:creationId xmlns:p14="http://schemas.microsoft.com/office/powerpoint/2010/main" val="1630299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0095135-F4A7-B047-016C-20CADB6490C1}"/>
              </a:ext>
            </a:extLst>
          </p:cNvPr>
          <p:cNvPicPr>
            <a:picLocks noChangeAspect="1"/>
          </p:cNvPicPr>
          <p:nvPr/>
        </p:nvPicPr>
        <p:blipFill>
          <a:blip r:embed="rId3"/>
          <a:stretch>
            <a:fillRect/>
          </a:stretch>
        </p:blipFill>
        <p:spPr>
          <a:xfrm>
            <a:off x="235584" y="963132"/>
            <a:ext cx="7772400" cy="5651782"/>
          </a:xfrm>
          <a:prstGeom prst="rect">
            <a:avLst/>
          </a:prstGeom>
        </p:spPr>
      </p:pic>
      <p:graphicFrame>
        <p:nvGraphicFramePr>
          <p:cNvPr id="8" name="Table 7">
            <a:extLst>
              <a:ext uri="{FF2B5EF4-FFF2-40B4-BE49-F238E27FC236}">
                <a16:creationId xmlns:a16="http://schemas.microsoft.com/office/drawing/2014/main" id="{76B432ED-34FA-A2D3-B533-BC640575F45D}"/>
              </a:ext>
            </a:extLst>
          </p:cNvPr>
          <p:cNvGraphicFramePr>
            <a:graphicFrameLocks noGrp="1"/>
          </p:cNvGraphicFramePr>
          <p:nvPr>
            <p:extLst>
              <p:ext uri="{D42A27DB-BD31-4B8C-83A1-F6EECF244321}">
                <p14:modId xmlns:p14="http://schemas.microsoft.com/office/powerpoint/2010/main" val="2617830793"/>
              </p:ext>
            </p:extLst>
          </p:nvPr>
        </p:nvGraphicFramePr>
        <p:xfrm>
          <a:off x="337184" y="243086"/>
          <a:ext cx="10784205" cy="431800"/>
        </p:xfrm>
        <a:graphic>
          <a:graphicData uri="http://schemas.openxmlformats.org/drawingml/2006/table">
            <a:tbl>
              <a:tblPr>
                <a:tableStyleId>{5C22544A-7EE6-4342-B048-85BDC9FD1C3A}</a:tableStyleId>
              </a:tblPr>
              <a:tblGrid>
                <a:gridCol w="10784205">
                  <a:extLst>
                    <a:ext uri="{9D8B030D-6E8A-4147-A177-3AD203B41FA5}">
                      <a16:colId xmlns:a16="http://schemas.microsoft.com/office/drawing/2014/main" val="3230715471"/>
                    </a:ext>
                  </a:extLst>
                </a:gridCol>
              </a:tblGrid>
              <a:tr h="431800">
                <a:tc>
                  <a:txBody>
                    <a:bodyPr/>
                    <a:lstStyle/>
                    <a:p>
                      <a:pPr algn="l" fontAlgn="b"/>
                      <a:r>
                        <a:rPr lang="en-GB" sz="2000" u="none" strike="noStrike" dirty="0">
                          <a:effectLst/>
                        </a:rPr>
                        <a:t>2. For sheep and/or goats that you are selling where have they been brought from? (place type)</a:t>
                      </a:r>
                      <a:endParaRPr lang="en-GB" sz="2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24620503"/>
                  </a:ext>
                </a:extLst>
              </a:tr>
            </a:tbl>
          </a:graphicData>
        </a:graphic>
      </p:graphicFrame>
      <p:pic>
        <p:nvPicPr>
          <p:cNvPr id="9" name="Picture 8">
            <a:extLst>
              <a:ext uri="{FF2B5EF4-FFF2-40B4-BE49-F238E27FC236}">
                <a16:creationId xmlns:a16="http://schemas.microsoft.com/office/drawing/2014/main" id="{C6647B43-1CAE-78ED-8119-A219C1990C23}"/>
              </a:ext>
            </a:extLst>
          </p:cNvPr>
          <p:cNvPicPr>
            <a:picLocks noChangeAspect="1"/>
          </p:cNvPicPr>
          <p:nvPr/>
        </p:nvPicPr>
        <p:blipFill>
          <a:blip r:embed="rId4"/>
          <a:stretch>
            <a:fillRect/>
          </a:stretch>
        </p:blipFill>
        <p:spPr>
          <a:xfrm>
            <a:off x="8453371" y="963132"/>
            <a:ext cx="3503045" cy="5245100"/>
          </a:xfrm>
          <a:prstGeom prst="rect">
            <a:avLst/>
          </a:prstGeom>
        </p:spPr>
      </p:pic>
    </p:spTree>
    <p:extLst>
      <p:ext uri="{BB962C8B-B14F-4D97-AF65-F5344CB8AC3E}">
        <p14:creationId xmlns:p14="http://schemas.microsoft.com/office/powerpoint/2010/main" val="290549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0095135-F4A7-B047-016C-20CADB6490C1}"/>
              </a:ext>
            </a:extLst>
          </p:cNvPr>
          <p:cNvPicPr>
            <a:picLocks noChangeAspect="1"/>
          </p:cNvPicPr>
          <p:nvPr/>
        </p:nvPicPr>
        <p:blipFill>
          <a:blip r:embed="rId3"/>
          <a:stretch>
            <a:fillRect/>
          </a:stretch>
        </p:blipFill>
        <p:spPr>
          <a:xfrm>
            <a:off x="133984" y="823432"/>
            <a:ext cx="4041646" cy="2938925"/>
          </a:xfrm>
          <a:prstGeom prst="rect">
            <a:avLst/>
          </a:prstGeom>
        </p:spPr>
      </p:pic>
      <p:graphicFrame>
        <p:nvGraphicFramePr>
          <p:cNvPr id="8" name="Table 7">
            <a:extLst>
              <a:ext uri="{FF2B5EF4-FFF2-40B4-BE49-F238E27FC236}">
                <a16:creationId xmlns:a16="http://schemas.microsoft.com/office/drawing/2014/main" id="{76B432ED-34FA-A2D3-B533-BC640575F45D}"/>
              </a:ext>
            </a:extLst>
          </p:cNvPr>
          <p:cNvGraphicFramePr>
            <a:graphicFrameLocks noGrp="1"/>
          </p:cNvGraphicFramePr>
          <p:nvPr/>
        </p:nvGraphicFramePr>
        <p:xfrm>
          <a:off x="337184" y="243086"/>
          <a:ext cx="10784205" cy="431800"/>
        </p:xfrm>
        <a:graphic>
          <a:graphicData uri="http://schemas.openxmlformats.org/drawingml/2006/table">
            <a:tbl>
              <a:tblPr>
                <a:tableStyleId>{5C22544A-7EE6-4342-B048-85BDC9FD1C3A}</a:tableStyleId>
              </a:tblPr>
              <a:tblGrid>
                <a:gridCol w="10784205">
                  <a:extLst>
                    <a:ext uri="{9D8B030D-6E8A-4147-A177-3AD203B41FA5}">
                      <a16:colId xmlns:a16="http://schemas.microsoft.com/office/drawing/2014/main" val="3230715471"/>
                    </a:ext>
                  </a:extLst>
                </a:gridCol>
              </a:tblGrid>
              <a:tr h="431800">
                <a:tc>
                  <a:txBody>
                    <a:bodyPr/>
                    <a:lstStyle/>
                    <a:p>
                      <a:pPr algn="l" fontAlgn="b"/>
                      <a:r>
                        <a:rPr lang="en-GB" sz="2000" u="none" strike="noStrike" dirty="0">
                          <a:effectLst/>
                        </a:rPr>
                        <a:t>2. For sheep and/or goats that you are selling where have they been brought from? (place type)</a:t>
                      </a:r>
                      <a:endParaRPr lang="en-GB" sz="2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24620503"/>
                  </a:ext>
                </a:extLst>
              </a:tr>
            </a:tbl>
          </a:graphicData>
        </a:graphic>
      </p:graphicFrame>
      <p:sp>
        <p:nvSpPr>
          <p:cNvPr id="10" name="Triangle 9">
            <a:extLst>
              <a:ext uri="{FF2B5EF4-FFF2-40B4-BE49-F238E27FC236}">
                <a16:creationId xmlns:a16="http://schemas.microsoft.com/office/drawing/2014/main" id="{D97B5D76-BE0A-27FA-38FE-179157A90624}"/>
              </a:ext>
            </a:extLst>
          </p:cNvPr>
          <p:cNvSpPr/>
          <p:nvPr/>
        </p:nvSpPr>
        <p:spPr>
          <a:xfrm rot="16200000">
            <a:off x="1602513" y="2068760"/>
            <a:ext cx="4138617" cy="1647959"/>
          </a:xfrm>
          <a:prstGeom prst="triangle">
            <a:avLst>
              <a:gd name="adj" fmla="val 37849"/>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C6647B43-1CAE-78ED-8119-A219C1990C23}"/>
              </a:ext>
            </a:extLst>
          </p:cNvPr>
          <p:cNvPicPr>
            <a:picLocks noChangeAspect="1"/>
          </p:cNvPicPr>
          <p:nvPr/>
        </p:nvPicPr>
        <p:blipFill>
          <a:blip r:embed="rId4">
            <a:alphaModFix amt="20000"/>
          </a:blip>
          <a:stretch>
            <a:fillRect/>
          </a:stretch>
        </p:blipFill>
        <p:spPr>
          <a:xfrm>
            <a:off x="4495801" y="802168"/>
            <a:ext cx="2778260" cy="4159881"/>
          </a:xfrm>
          <a:prstGeom prst="rect">
            <a:avLst/>
          </a:prstGeom>
        </p:spPr>
      </p:pic>
      <p:pic>
        <p:nvPicPr>
          <p:cNvPr id="2" name="Picture 1">
            <a:extLst>
              <a:ext uri="{FF2B5EF4-FFF2-40B4-BE49-F238E27FC236}">
                <a16:creationId xmlns:a16="http://schemas.microsoft.com/office/drawing/2014/main" id="{26FBC507-12F2-42DA-A202-A3CB5A2D9314}"/>
              </a:ext>
            </a:extLst>
          </p:cNvPr>
          <p:cNvPicPr>
            <a:picLocks noChangeAspect="1"/>
          </p:cNvPicPr>
          <p:nvPr/>
        </p:nvPicPr>
        <p:blipFill>
          <a:blip r:embed="rId5"/>
          <a:stretch>
            <a:fillRect/>
          </a:stretch>
        </p:blipFill>
        <p:spPr>
          <a:xfrm>
            <a:off x="7505601" y="802168"/>
            <a:ext cx="4349215" cy="5724507"/>
          </a:xfrm>
          <a:prstGeom prst="rect">
            <a:avLst/>
          </a:prstGeom>
        </p:spPr>
      </p:pic>
      <p:sp>
        <p:nvSpPr>
          <p:cNvPr id="4" name="Right Arrow 3">
            <a:extLst>
              <a:ext uri="{FF2B5EF4-FFF2-40B4-BE49-F238E27FC236}">
                <a16:creationId xmlns:a16="http://schemas.microsoft.com/office/drawing/2014/main" id="{24A141D8-88F4-A4D8-3C9E-2129F650F8AE}"/>
              </a:ext>
            </a:extLst>
          </p:cNvPr>
          <p:cNvSpPr/>
          <p:nvPr/>
        </p:nvSpPr>
        <p:spPr>
          <a:xfrm>
            <a:off x="5857640" y="2815989"/>
            <a:ext cx="1647961" cy="122602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2671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85587C3-91C8-7DC2-8994-229C03B748D7}"/>
              </a:ext>
            </a:extLst>
          </p:cNvPr>
          <p:cNvPicPr>
            <a:picLocks noChangeAspect="1"/>
          </p:cNvPicPr>
          <p:nvPr/>
        </p:nvPicPr>
        <p:blipFill>
          <a:blip r:embed="rId2"/>
          <a:stretch>
            <a:fillRect/>
          </a:stretch>
        </p:blipFill>
        <p:spPr>
          <a:xfrm>
            <a:off x="1701800" y="768657"/>
            <a:ext cx="7772400" cy="5701686"/>
          </a:xfrm>
          <a:prstGeom prst="rect">
            <a:avLst/>
          </a:prstGeom>
        </p:spPr>
      </p:pic>
      <p:graphicFrame>
        <p:nvGraphicFramePr>
          <p:cNvPr id="3" name="Table 2">
            <a:extLst>
              <a:ext uri="{FF2B5EF4-FFF2-40B4-BE49-F238E27FC236}">
                <a16:creationId xmlns:a16="http://schemas.microsoft.com/office/drawing/2014/main" id="{F3C528AE-A0B3-1ED5-2B49-7C6095456851}"/>
              </a:ext>
            </a:extLst>
          </p:cNvPr>
          <p:cNvGraphicFramePr>
            <a:graphicFrameLocks noGrp="1"/>
          </p:cNvGraphicFramePr>
          <p:nvPr>
            <p:extLst>
              <p:ext uri="{D42A27DB-BD31-4B8C-83A1-F6EECF244321}">
                <p14:modId xmlns:p14="http://schemas.microsoft.com/office/powerpoint/2010/main" val="699912152"/>
              </p:ext>
            </p:extLst>
          </p:nvPr>
        </p:nvGraphicFramePr>
        <p:xfrm>
          <a:off x="114300" y="114300"/>
          <a:ext cx="11696700" cy="431800"/>
        </p:xfrm>
        <a:graphic>
          <a:graphicData uri="http://schemas.openxmlformats.org/drawingml/2006/table">
            <a:tbl>
              <a:tblPr>
                <a:tableStyleId>{5C22544A-7EE6-4342-B048-85BDC9FD1C3A}</a:tableStyleId>
              </a:tblPr>
              <a:tblGrid>
                <a:gridCol w="11696700">
                  <a:extLst>
                    <a:ext uri="{9D8B030D-6E8A-4147-A177-3AD203B41FA5}">
                      <a16:colId xmlns:a16="http://schemas.microsoft.com/office/drawing/2014/main" val="3954231324"/>
                    </a:ext>
                  </a:extLst>
                </a:gridCol>
              </a:tblGrid>
              <a:tr h="431800">
                <a:tc>
                  <a:txBody>
                    <a:bodyPr/>
                    <a:lstStyle/>
                    <a:p>
                      <a:pPr algn="l" fontAlgn="b"/>
                      <a:r>
                        <a:rPr lang="en-GB" sz="2000" u="none" strike="noStrike" dirty="0">
                          <a:effectLst/>
                        </a:rPr>
                        <a:t>6.for.sheep.and.or.goats.that.you.are.buying.where.will.they.be.taken.to.buy.placetype</a:t>
                      </a:r>
                      <a:endParaRPr lang="en-GB" sz="2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41779005"/>
                  </a:ext>
                </a:extLst>
              </a:tr>
            </a:tbl>
          </a:graphicData>
        </a:graphic>
      </p:graphicFrame>
    </p:spTree>
    <p:extLst>
      <p:ext uri="{BB962C8B-B14F-4D97-AF65-F5344CB8AC3E}">
        <p14:creationId xmlns:p14="http://schemas.microsoft.com/office/powerpoint/2010/main" val="1754598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A5BAB-5857-7AE3-D092-2A52BA1D0C91}"/>
              </a:ext>
            </a:extLst>
          </p:cNvPr>
          <p:cNvSpPr>
            <a:spLocks noGrp="1"/>
          </p:cNvSpPr>
          <p:nvPr>
            <p:ph type="title"/>
          </p:nvPr>
        </p:nvSpPr>
        <p:spPr/>
        <p:txBody>
          <a:bodyPr/>
          <a:lstStyle/>
          <a:p>
            <a:r>
              <a:rPr lang="en-US" dirty="0"/>
              <a:t>Market Survey A: General Info</a:t>
            </a:r>
          </a:p>
        </p:txBody>
      </p:sp>
      <p:sp>
        <p:nvSpPr>
          <p:cNvPr id="3" name="Text Placeholder 2">
            <a:extLst>
              <a:ext uri="{FF2B5EF4-FFF2-40B4-BE49-F238E27FC236}">
                <a16:creationId xmlns:a16="http://schemas.microsoft.com/office/drawing/2014/main" id="{C87E6E83-7EBD-C2D2-8C4A-5E79025FC23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92625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592FDA-1C11-AA20-1DD3-2CD32E43B4FC}"/>
              </a:ext>
            </a:extLst>
          </p:cNvPr>
          <p:cNvSpPr>
            <a:spLocks noGrp="1"/>
          </p:cNvSpPr>
          <p:nvPr>
            <p:ph type="title"/>
          </p:nvPr>
        </p:nvSpPr>
        <p:spPr/>
        <p:txBody>
          <a:bodyPr/>
          <a:lstStyle/>
          <a:p>
            <a:r>
              <a:rPr lang="en-US" dirty="0"/>
              <a:t>Cleaning: the market name variable….</a:t>
            </a:r>
          </a:p>
        </p:txBody>
      </p:sp>
      <p:sp>
        <p:nvSpPr>
          <p:cNvPr id="7" name="Content Placeholder 6">
            <a:extLst>
              <a:ext uri="{FF2B5EF4-FFF2-40B4-BE49-F238E27FC236}">
                <a16:creationId xmlns:a16="http://schemas.microsoft.com/office/drawing/2014/main" id="{FAFF5E03-8EDC-CC0D-5676-BD2473C5ED1F}"/>
              </a:ext>
            </a:extLst>
          </p:cNvPr>
          <p:cNvSpPr>
            <a:spLocks noGrp="1"/>
          </p:cNvSpPr>
          <p:nvPr>
            <p:ph idx="1"/>
          </p:nvPr>
        </p:nvSpPr>
        <p:spPr>
          <a:xfrm>
            <a:off x="838200" y="1825625"/>
            <a:ext cx="10515600" cy="2098675"/>
          </a:xfrm>
        </p:spPr>
        <p:txBody>
          <a:bodyPr>
            <a:normAutofit fontScale="70000" lnSpcReduction="20000"/>
          </a:bodyPr>
          <a:lstStyle/>
          <a:p>
            <a:r>
              <a:rPr lang="en-US" dirty="0"/>
              <a:t>N = 85 markets in market survey A (85 key informant interviews)</a:t>
            </a:r>
          </a:p>
          <a:p>
            <a:r>
              <a:rPr lang="en-US" dirty="0"/>
              <a:t>Market names were mostly unique except 2 entries each for market name “</a:t>
            </a:r>
            <a:r>
              <a:rPr lang="en-US" dirty="0" err="1"/>
              <a:t>Dutwa</a:t>
            </a:r>
            <a:r>
              <a:rPr lang="en-US" dirty="0"/>
              <a:t>” and “</a:t>
            </a:r>
            <a:r>
              <a:rPr lang="en-US" dirty="0" err="1"/>
              <a:t>Majimoto</a:t>
            </a:r>
            <a:r>
              <a:rPr lang="en-US" dirty="0"/>
              <a:t> (figure…)</a:t>
            </a:r>
          </a:p>
          <a:p>
            <a:r>
              <a:rPr lang="en-US" dirty="0" err="1"/>
              <a:t>Dutwa</a:t>
            </a:r>
            <a:r>
              <a:rPr lang="en-US" dirty="0"/>
              <a:t> market appears to be 2 distinct markets (belonging to different villages, wards, districts &amp; different key informants)</a:t>
            </a:r>
          </a:p>
          <a:p>
            <a:r>
              <a:rPr lang="en-US" dirty="0" err="1"/>
              <a:t>Majimoto</a:t>
            </a:r>
            <a:r>
              <a:rPr lang="en-US" dirty="0"/>
              <a:t> appears to be a duplicate survey (two surveys in the same market, same location (village, ward, district), same key informant, but answers to survey questions are different…</a:t>
            </a:r>
          </a:p>
        </p:txBody>
      </p:sp>
      <p:pic>
        <p:nvPicPr>
          <p:cNvPr id="8" name="Picture 7">
            <a:extLst>
              <a:ext uri="{FF2B5EF4-FFF2-40B4-BE49-F238E27FC236}">
                <a16:creationId xmlns:a16="http://schemas.microsoft.com/office/drawing/2014/main" id="{0E503195-AE24-69EA-CB8A-759D5219DA75}"/>
              </a:ext>
            </a:extLst>
          </p:cNvPr>
          <p:cNvPicPr>
            <a:picLocks noChangeAspect="1"/>
          </p:cNvPicPr>
          <p:nvPr/>
        </p:nvPicPr>
        <p:blipFill>
          <a:blip r:embed="rId2"/>
          <a:stretch>
            <a:fillRect/>
          </a:stretch>
        </p:blipFill>
        <p:spPr>
          <a:xfrm>
            <a:off x="838200" y="4088570"/>
            <a:ext cx="11103011" cy="1325563"/>
          </a:xfrm>
          <a:prstGeom prst="rect">
            <a:avLst/>
          </a:prstGeom>
        </p:spPr>
      </p:pic>
      <mc:AlternateContent xmlns:mc="http://schemas.openxmlformats.org/markup-compatibility/2006">
        <mc:Choice xmlns:p14="http://schemas.microsoft.com/office/powerpoint/2010/main" Requires="p14">
          <p:contentPart p14:bwMode="auto" r:id="rId3">
            <p14:nvContentPartPr>
              <p14:cNvPr id="9" name="Ink 8">
                <a:extLst>
                  <a:ext uri="{FF2B5EF4-FFF2-40B4-BE49-F238E27FC236}">
                    <a16:creationId xmlns:a16="http://schemas.microsoft.com/office/drawing/2014/main" id="{F320C83A-A719-116B-C989-CFFA91B18C3E}"/>
                  </a:ext>
                </a:extLst>
              </p14:cNvPr>
              <p14:cNvContentPartPr/>
              <p14:nvPr/>
            </p14:nvContentPartPr>
            <p14:xfrm>
              <a:off x="5456542" y="4469467"/>
              <a:ext cx="709560" cy="25920"/>
            </p14:xfrm>
          </p:contentPart>
        </mc:Choice>
        <mc:Fallback>
          <p:pic>
            <p:nvPicPr>
              <p:cNvPr id="9" name="Ink 8">
                <a:extLst>
                  <a:ext uri="{FF2B5EF4-FFF2-40B4-BE49-F238E27FC236}">
                    <a16:creationId xmlns:a16="http://schemas.microsoft.com/office/drawing/2014/main" id="{F320C83A-A719-116B-C989-CFFA91B18C3E}"/>
                  </a:ext>
                </a:extLst>
              </p:cNvPr>
              <p:cNvPicPr/>
              <p:nvPr/>
            </p:nvPicPr>
            <p:blipFill>
              <a:blip r:embed="rId4"/>
              <a:stretch>
                <a:fillRect/>
              </a:stretch>
            </p:blipFill>
            <p:spPr>
              <a:xfrm>
                <a:off x="5402542" y="4361467"/>
                <a:ext cx="817200" cy="2415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2" name="Ink 11">
                <a:extLst>
                  <a:ext uri="{FF2B5EF4-FFF2-40B4-BE49-F238E27FC236}">
                    <a16:creationId xmlns:a16="http://schemas.microsoft.com/office/drawing/2014/main" id="{51ABA625-274D-30AB-878F-366FE6A6CF9A}"/>
                  </a:ext>
                </a:extLst>
              </p14:cNvPr>
              <p14:cNvContentPartPr/>
              <p14:nvPr/>
            </p14:nvContentPartPr>
            <p14:xfrm>
              <a:off x="5487862" y="4739467"/>
              <a:ext cx="649080" cy="7560"/>
            </p14:xfrm>
          </p:contentPart>
        </mc:Choice>
        <mc:Fallback>
          <p:pic>
            <p:nvPicPr>
              <p:cNvPr id="12" name="Ink 11">
                <a:extLst>
                  <a:ext uri="{FF2B5EF4-FFF2-40B4-BE49-F238E27FC236}">
                    <a16:creationId xmlns:a16="http://schemas.microsoft.com/office/drawing/2014/main" id="{51ABA625-274D-30AB-878F-366FE6A6CF9A}"/>
                  </a:ext>
                </a:extLst>
              </p:cNvPr>
              <p:cNvPicPr/>
              <p:nvPr/>
            </p:nvPicPr>
            <p:blipFill>
              <a:blip r:embed="rId6"/>
              <a:stretch>
                <a:fillRect/>
              </a:stretch>
            </p:blipFill>
            <p:spPr>
              <a:xfrm>
                <a:off x="5434222" y="4631467"/>
                <a:ext cx="756720" cy="2232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3" name="Ink 12">
                <a:extLst>
                  <a:ext uri="{FF2B5EF4-FFF2-40B4-BE49-F238E27FC236}">
                    <a16:creationId xmlns:a16="http://schemas.microsoft.com/office/drawing/2014/main" id="{D6D0C930-31A2-2855-4826-89B178453597}"/>
                  </a:ext>
                </a:extLst>
              </p14:cNvPr>
              <p14:cNvContentPartPr/>
              <p14:nvPr/>
            </p14:nvContentPartPr>
            <p14:xfrm>
              <a:off x="8623102" y="4457947"/>
              <a:ext cx="1125720" cy="41760"/>
            </p14:xfrm>
          </p:contentPart>
        </mc:Choice>
        <mc:Fallback>
          <p:pic>
            <p:nvPicPr>
              <p:cNvPr id="13" name="Ink 12">
                <a:extLst>
                  <a:ext uri="{FF2B5EF4-FFF2-40B4-BE49-F238E27FC236}">
                    <a16:creationId xmlns:a16="http://schemas.microsoft.com/office/drawing/2014/main" id="{D6D0C930-31A2-2855-4826-89B178453597}"/>
                  </a:ext>
                </a:extLst>
              </p:cNvPr>
              <p:cNvPicPr/>
              <p:nvPr/>
            </p:nvPicPr>
            <p:blipFill>
              <a:blip r:embed="rId8"/>
              <a:stretch>
                <a:fillRect/>
              </a:stretch>
            </p:blipFill>
            <p:spPr>
              <a:xfrm>
                <a:off x="8569102" y="4350307"/>
                <a:ext cx="1233360" cy="2574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4" name="Ink 13">
                <a:extLst>
                  <a:ext uri="{FF2B5EF4-FFF2-40B4-BE49-F238E27FC236}">
                    <a16:creationId xmlns:a16="http://schemas.microsoft.com/office/drawing/2014/main" id="{DF171F3F-5456-A1EB-4A7E-0F43EF7E9281}"/>
                  </a:ext>
                </a:extLst>
              </p14:cNvPr>
              <p14:cNvContentPartPr/>
              <p14:nvPr/>
            </p14:nvContentPartPr>
            <p14:xfrm>
              <a:off x="8567662" y="4710667"/>
              <a:ext cx="1328400" cy="51120"/>
            </p14:xfrm>
          </p:contentPart>
        </mc:Choice>
        <mc:Fallback>
          <p:pic>
            <p:nvPicPr>
              <p:cNvPr id="14" name="Ink 13">
                <a:extLst>
                  <a:ext uri="{FF2B5EF4-FFF2-40B4-BE49-F238E27FC236}">
                    <a16:creationId xmlns:a16="http://schemas.microsoft.com/office/drawing/2014/main" id="{DF171F3F-5456-A1EB-4A7E-0F43EF7E9281}"/>
                  </a:ext>
                </a:extLst>
              </p:cNvPr>
              <p:cNvPicPr/>
              <p:nvPr/>
            </p:nvPicPr>
            <p:blipFill>
              <a:blip r:embed="rId10"/>
              <a:stretch>
                <a:fillRect/>
              </a:stretch>
            </p:blipFill>
            <p:spPr>
              <a:xfrm>
                <a:off x="8513662" y="4603027"/>
                <a:ext cx="1436040" cy="2667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5" name="Ink 14">
                <a:extLst>
                  <a:ext uri="{FF2B5EF4-FFF2-40B4-BE49-F238E27FC236}">
                    <a16:creationId xmlns:a16="http://schemas.microsoft.com/office/drawing/2014/main" id="{D3980FBB-7001-F22C-8A99-EC0987B557C6}"/>
                  </a:ext>
                </a:extLst>
              </p14:cNvPr>
              <p14:cNvContentPartPr/>
              <p14:nvPr/>
            </p14:nvContentPartPr>
            <p14:xfrm>
              <a:off x="4155142" y="4465147"/>
              <a:ext cx="1226880" cy="30240"/>
            </p14:xfrm>
          </p:contentPart>
        </mc:Choice>
        <mc:Fallback>
          <p:pic>
            <p:nvPicPr>
              <p:cNvPr id="15" name="Ink 14">
                <a:extLst>
                  <a:ext uri="{FF2B5EF4-FFF2-40B4-BE49-F238E27FC236}">
                    <a16:creationId xmlns:a16="http://schemas.microsoft.com/office/drawing/2014/main" id="{D3980FBB-7001-F22C-8A99-EC0987B557C6}"/>
                  </a:ext>
                </a:extLst>
              </p:cNvPr>
              <p:cNvPicPr/>
              <p:nvPr/>
            </p:nvPicPr>
            <p:blipFill>
              <a:blip r:embed="rId12"/>
              <a:stretch>
                <a:fillRect/>
              </a:stretch>
            </p:blipFill>
            <p:spPr>
              <a:xfrm>
                <a:off x="4101142" y="4357147"/>
                <a:ext cx="1334520" cy="24588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6" name="Ink 15">
                <a:extLst>
                  <a:ext uri="{FF2B5EF4-FFF2-40B4-BE49-F238E27FC236}">
                    <a16:creationId xmlns:a16="http://schemas.microsoft.com/office/drawing/2014/main" id="{964F9334-19D4-11D8-3440-7E040B0283A8}"/>
                  </a:ext>
                </a:extLst>
              </p14:cNvPr>
              <p14:cNvContentPartPr/>
              <p14:nvPr/>
            </p14:nvContentPartPr>
            <p14:xfrm>
              <a:off x="4128502" y="4723267"/>
              <a:ext cx="1275120" cy="32040"/>
            </p14:xfrm>
          </p:contentPart>
        </mc:Choice>
        <mc:Fallback>
          <p:pic>
            <p:nvPicPr>
              <p:cNvPr id="16" name="Ink 15">
                <a:extLst>
                  <a:ext uri="{FF2B5EF4-FFF2-40B4-BE49-F238E27FC236}">
                    <a16:creationId xmlns:a16="http://schemas.microsoft.com/office/drawing/2014/main" id="{964F9334-19D4-11D8-3440-7E040B0283A8}"/>
                  </a:ext>
                </a:extLst>
              </p:cNvPr>
              <p:cNvPicPr/>
              <p:nvPr/>
            </p:nvPicPr>
            <p:blipFill>
              <a:blip r:embed="rId14"/>
              <a:stretch>
                <a:fillRect/>
              </a:stretch>
            </p:blipFill>
            <p:spPr>
              <a:xfrm>
                <a:off x="4074862" y="4615627"/>
                <a:ext cx="1382760" cy="24768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7" name="Ink 16">
                <a:extLst>
                  <a:ext uri="{FF2B5EF4-FFF2-40B4-BE49-F238E27FC236}">
                    <a16:creationId xmlns:a16="http://schemas.microsoft.com/office/drawing/2014/main" id="{F597727E-2983-E4AF-2F22-04A6F613D61D}"/>
                  </a:ext>
                </a:extLst>
              </p14:cNvPr>
              <p14:cNvContentPartPr/>
              <p14:nvPr/>
            </p14:nvContentPartPr>
            <p14:xfrm>
              <a:off x="4126702" y="5013787"/>
              <a:ext cx="271800" cy="11520"/>
            </p14:xfrm>
          </p:contentPart>
        </mc:Choice>
        <mc:Fallback>
          <p:pic>
            <p:nvPicPr>
              <p:cNvPr id="17" name="Ink 16">
                <a:extLst>
                  <a:ext uri="{FF2B5EF4-FFF2-40B4-BE49-F238E27FC236}">
                    <a16:creationId xmlns:a16="http://schemas.microsoft.com/office/drawing/2014/main" id="{F597727E-2983-E4AF-2F22-04A6F613D61D}"/>
                  </a:ext>
                </a:extLst>
              </p:cNvPr>
              <p:cNvPicPr/>
              <p:nvPr/>
            </p:nvPicPr>
            <p:blipFill>
              <a:blip r:embed="rId16"/>
              <a:stretch>
                <a:fillRect/>
              </a:stretch>
            </p:blipFill>
            <p:spPr>
              <a:xfrm>
                <a:off x="4072702" y="4905787"/>
                <a:ext cx="379440" cy="22716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8" name="Ink 17">
                <a:extLst>
                  <a:ext uri="{FF2B5EF4-FFF2-40B4-BE49-F238E27FC236}">
                    <a16:creationId xmlns:a16="http://schemas.microsoft.com/office/drawing/2014/main" id="{E3F74103-03EF-9EB2-564B-6E669F429BC9}"/>
                  </a:ext>
                </a:extLst>
              </p14:cNvPr>
              <p14:cNvContentPartPr/>
              <p14:nvPr/>
            </p14:nvContentPartPr>
            <p14:xfrm>
              <a:off x="4131742" y="5287027"/>
              <a:ext cx="233280" cy="3960"/>
            </p14:xfrm>
          </p:contentPart>
        </mc:Choice>
        <mc:Fallback>
          <p:pic>
            <p:nvPicPr>
              <p:cNvPr id="18" name="Ink 17">
                <a:extLst>
                  <a:ext uri="{FF2B5EF4-FFF2-40B4-BE49-F238E27FC236}">
                    <a16:creationId xmlns:a16="http://schemas.microsoft.com/office/drawing/2014/main" id="{E3F74103-03EF-9EB2-564B-6E669F429BC9}"/>
                  </a:ext>
                </a:extLst>
              </p:cNvPr>
              <p:cNvPicPr/>
              <p:nvPr/>
            </p:nvPicPr>
            <p:blipFill>
              <a:blip r:embed="rId18"/>
              <a:stretch>
                <a:fillRect/>
              </a:stretch>
            </p:blipFill>
            <p:spPr>
              <a:xfrm>
                <a:off x="4077742" y="5179027"/>
                <a:ext cx="340920" cy="2196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9" name="Ink 18">
                <a:extLst>
                  <a:ext uri="{FF2B5EF4-FFF2-40B4-BE49-F238E27FC236}">
                    <a16:creationId xmlns:a16="http://schemas.microsoft.com/office/drawing/2014/main" id="{9E2F16A0-BAC7-8B6B-E31A-A8BA2A4020AB}"/>
                  </a:ext>
                </a:extLst>
              </p14:cNvPr>
              <p14:cNvContentPartPr/>
              <p14:nvPr/>
            </p14:nvContentPartPr>
            <p14:xfrm>
              <a:off x="4685782" y="4998667"/>
              <a:ext cx="1454400" cy="44280"/>
            </p14:xfrm>
          </p:contentPart>
        </mc:Choice>
        <mc:Fallback>
          <p:pic>
            <p:nvPicPr>
              <p:cNvPr id="19" name="Ink 18">
                <a:extLst>
                  <a:ext uri="{FF2B5EF4-FFF2-40B4-BE49-F238E27FC236}">
                    <a16:creationId xmlns:a16="http://schemas.microsoft.com/office/drawing/2014/main" id="{9E2F16A0-BAC7-8B6B-E31A-A8BA2A4020AB}"/>
                  </a:ext>
                </a:extLst>
              </p:cNvPr>
              <p:cNvPicPr/>
              <p:nvPr/>
            </p:nvPicPr>
            <p:blipFill>
              <a:blip r:embed="rId20"/>
              <a:stretch>
                <a:fillRect/>
              </a:stretch>
            </p:blipFill>
            <p:spPr>
              <a:xfrm>
                <a:off x="4632142" y="4891027"/>
                <a:ext cx="1562040" cy="25992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0" name="Ink 19">
                <a:extLst>
                  <a:ext uri="{FF2B5EF4-FFF2-40B4-BE49-F238E27FC236}">
                    <a16:creationId xmlns:a16="http://schemas.microsoft.com/office/drawing/2014/main" id="{7EFF0334-14C0-B71F-7EA0-E9B37F6A37F2}"/>
                  </a:ext>
                </a:extLst>
              </p14:cNvPr>
              <p14:cNvContentPartPr/>
              <p14:nvPr/>
            </p14:nvContentPartPr>
            <p14:xfrm>
              <a:off x="4723582" y="5238427"/>
              <a:ext cx="1236600" cy="48240"/>
            </p14:xfrm>
          </p:contentPart>
        </mc:Choice>
        <mc:Fallback>
          <p:pic>
            <p:nvPicPr>
              <p:cNvPr id="20" name="Ink 19">
                <a:extLst>
                  <a:ext uri="{FF2B5EF4-FFF2-40B4-BE49-F238E27FC236}">
                    <a16:creationId xmlns:a16="http://schemas.microsoft.com/office/drawing/2014/main" id="{7EFF0334-14C0-B71F-7EA0-E9B37F6A37F2}"/>
                  </a:ext>
                </a:extLst>
              </p:cNvPr>
              <p:cNvPicPr/>
              <p:nvPr/>
            </p:nvPicPr>
            <p:blipFill>
              <a:blip r:embed="rId22"/>
              <a:stretch>
                <a:fillRect/>
              </a:stretch>
            </p:blipFill>
            <p:spPr>
              <a:xfrm>
                <a:off x="4669582" y="5130427"/>
                <a:ext cx="1344240" cy="26388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21" name="Ink 20">
                <a:extLst>
                  <a:ext uri="{FF2B5EF4-FFF2-40B4-BE49-F238E27FC236}">
                    <a16:creationId xmlns:a16="http://schemas.microsoft.com/office/drawing/2014/main" id="{29C740F2-FD4A-3CA7-890E-0343426F15D7}"/>
                  </a:ext>
                </a:extLst>
              </p14:cNvPr>
              <p14:cNvContentPartPr/>
              <p14:nvPr/>
            </p14:nvContentPartPr>
            <p14:xfrm>
              <a:off x="8598982" y="5017027"/>
              <a:ext cx="942120" cy="29880"/>
            </p14:xfrm>
          </p:contentPart>
        </mc:Choice>
        <mc:Fallback>
          <p:pic>
            <p:nvPicPr>
              <p:cNvPr id="21" name="Ink 20">
                <a:extLst>
                  <a:ext uri="{FF2B5EF4-FFF2-40B4-BE49-F238E27FC236}">
                    <a16:creationId xmlns:a16="http://schemas.microsoft.com/office/drawing/2014/main" id="{29C740F2-FD4A-3CA7-890E-0343426F15D7}"/>
                  </a:ext>
                </a:extLst>
              </p:cNvPr>
              <p:cNvPicPr/>
              <p:nvPr/>
            </p:nvPicPr>
            <p:blipFill>
              <a:blip r:embed="rId24"/>
              <a:stretch>
                <a:fillRect/>
              </a:stretch>
            </p:blipFill>
            <p:spPr>
              <a:xfrm>
                <a:off x="8545342" y="4909027"/>
                <a:ext cx="1049760" cy="24552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22" name="Ink 21">
                <a:extLst>
                  <a:ext uri="{FF2B5EF4-FFF2-40B4-BE49-F238E27FC236}">
                    <a16:creationId xmlns:a16="http://schemas.microsoft.com/office/drawing/2014/main" id="{C4E9F182-AB7E-9450-E167-41BC9A5A1BC3}"/>
                  </a:ext>
                </a:extLst>
              </p14:cNvPr>
              <p14:cNvContentPartPr/>
              <p14:nvPr/>
            </p14:nvContentPartPr>
            <p14:xfrm>
              <a:off x="8582782" y="5262187"/>
              <a:ext cx="907200" cy="20160"/>
            </p14:xfrm>
          </p:contentPart>
        </mc:Choice>
        <mc:Fallback>
          <p:pic>
            <p:nvPicPr>
              <p:cNvPr id="22" name="Ink 21">
                <a:extLst>
                  <a:ext uri="{FF2B5EF4-FFF2-40B4-BE49-F238E27FC236}">
                    <a16:creationId xmlns:a16="http://schemas.microsoft.com/office/drawing/2014/main" id="{C4E9F182-AB7E-9450-E167-41BC9A5A1BC3}"/>
                  </a:ext>
                </a:extLst>
              </p:cNvPr>
              <p:cNvPicPr/>
              <p:nvPr/>
            </p:nvPicPr>
            <p:blipFill>
              <a:blip r:embed="rId26"/>
              <a:stretch>
                <a:fillRect/>
              </a:stretch>
            </p:blipFill>
            <p:spPr>
              <a:xfrm>
                <a:off x="8528782" y="5154187"/>
                <a:ext cx="1014840" cy="235800"/>
              </a:xfrm>
              <a:prstGeom prst="rect">
                <a:avLst/>
              </a:prstGeom>
            </p:spPr>
          </p:pic>
        </mc:Fallback>
      </mc:AlternateContent>
    </p:spTree>
    <p:extLst>
      <p:ext uri="{BB962C8B-B14F-4D97-AF65-F5344CB8AC3E}">
        <p14:creationId xmlns:p14="http://schemas.microsoft.com/office/powerpoint/2010/main" val="3809290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C5055-7900-0A67-B32E-ED9F21C7A39B}"/>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0C14CF20-B21B-36D5-2ECF-2D31E667E5B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93166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AD9EB43-214E-22BA-25E6-ACE39F693DDE}"/>
              </a:ext>
            </a:extLst>
          </p:cNvPr>
          <p:cNvPicPr>
            <a:picLocks noChangeAspect="1"/>
          </p:cNvPicPr>
          <p:nvPr/>
        </p:nvPicPr>
        <p:blipFill>
          <a:blip r:embed="rId3"/>
          <a:stretch>
            <a:fillRect/>
          </a:stretch>
        </p:blipFill>
        <p:spPr>
          <a:xfrm>
            <a:off x="558800" y="725307"/>
            <a:ext cx="7772400" cy="5407386"/>
          </a:xfrm>
          <a:prstGeom prst="rect">
            <a:avLst/>
          </a:prstGeom>
        </p:spPr>
      </p:pic>
      <p:graphicFrame>
        <p:nvGraphicFramePr>
          <p:cNvPr id="2" name="Table 1">
            <a:extLst>
              <a:ext uri="{FF2B5EF4-FFF2-40B4-BE49-F238E27FC236}">
                <a16:creationId xmlns:a16="http://schemas.microsoft.com/office/drawing/2014/main" id="{BE45730D-5E19-81A6-F1BE-0CD26B902348}"/>
              </a:ext>
            </a:extLst>
          </p:cNvPr>
          <p:cNvGraphicFramePr>
            <a:graphicFrameLocks noGrp="1"/>
          </p:cNvGraphicFramePr>
          <p:nvPr>
            <p:extLst>
              <p:ext uri="{D42A27DB-BD31-4B8C-83A1-F6EECF244321}">
                <p14:modId xmlns:p14="http://schemas.microsoft.com/office/powerpoint/2010/main" val="33112340"/>
              </p:ext>
            </p:extLst>
          </p:nvPr>
        </p:nvGraphicFramePr>
        <p:xfrm>
          <a:off x="8032447" y="1612900"/>
          <a:ext cx="3981753" cy="2926080"/>
        </p:xfrm>
        <a:graphic>
          <a:graphicData uri="http://schemas.openxmlformats.org/drawingml/2006/table">
            <a:tbl>
              <a:tblPr firstRow="1" firstCol="1" bandRow="1">
                <a:tableStyleId>{9D7B26C5-4107-4FEC-AEDC-1716B250A1EF}</a:tableStyleId>
              </a:tblPr>
              <a:tblGrid>
                <a:gridCol w="889488">
                  <a:extLst>
                    <a:ext uri="{9D8B030D-6E8A-4147-A177-3AD203B41FA5}">
                      <a16:colId xmlns:a16="http://schemas.microsoft.com/office/drawing/2014/main" val="849713813"/>
                    </a:ext>
                  </a:extLst>
                </a:gridCol>
                <a:gridCol w="3092265">
                  <a:extLst>
                    <a:ext uri="{9D8B030D-6E8A-4147-A177-3AD203B41FA5}">
                      <a16:colId xmlns:a16="http://schemas.microsoft.com/office/drawing/2014/main" val="2617540059"/>
                    </a:ext>
                  </a:extLst>
                </a:gridCol>
              </a:tblGrid>
              <a:tr h="203200">
                <a:tc>
                  <a:txBody>
                    <a:bodyPr/>
                    <a:lstStyle/>
                    <a:p>
                      <a:r>
                        <a:rPr lang="en-GB" sz="1200" dirty="0">
                          <a:effectLst/>
                          <a:latin typeface="Calibri" panose="020F0502020204030204" pitchFamily="34" charset="0"/>
                          <a:ea typeface="Calibri" panose="020F0502020204030204" pitchFamily="34" charset="0"/>
                          <a:cs typeface="Times New Roman" panose="02020603050405020304" pitchFamily="18" charset="0"/>
                        </a:rPr>
                        <a:t>Region</a:t>
                      </a:r>
                    </a:p>
                  </a:txBody>
                  <a:tcPr marL="68580" marR="68580" marT="0" marB="0" anchor="b"/>
                </a:tc>
                <a:tc>
                  <a:txBody>
                    <a:bodyPr/>
                    <a:lstStyle/>
                    <a:p>
                      <a:r>
                        <a:rPr lang="en-GB" sz="1200" dirty="0">
                          <a:effectLst/>
                          <a:latin typeface="Calibri" panose="020F0502020204030204" pitchFamily="34" charset="0"/>
                          <a:ea typeface="Calibri" panose="020F0502020204030204" pitchFamily="34" charset="0"/>
                          <a:cs typeface="Times New Roman" panose="02020603050405020304" pitchFamily="18" charset="0"/>
                        </a:rPr>
                        <a:t>Location (study site) </a:t>
                      </a:r>
                    </a:p>
                  </a:txBody>
                  <a:tcPr marL="68580" marR="68580" marT="0" marB="0"/>
                </a:tc>
                <a:extLst>
                  <a:ext uri="{0D108BD9-81ED-4DB2-BD59-A6C34878D82A}">
                    <a16:rowId xmlns:a16="http://schemas.microsoft.com/office/drawing/2014/main" val="832168746"/>
                  </a:ext>
                </a:extLst>
              </a:tr>
              <a:tr h="203200">
                <a:tc>
                  <a:txBody>
                    <a:bodyPr/>
                    <a:lstStyle/>
                    <a:p>
                      <a:r>
                        <a:rPr lang="en-GB" sz="1200" dirty="0">
                          <a:effectLst/>
                        </a:rPr>
                        <a:t>KATAVI</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West. </a:t>
                      </a:r>
                      <a:r>
                        <a:rPr lang="en-GB" sz="1200" b="1" dirty="0" err="1">
                          <a:effectLst/>
                        </a:rPr>
                        <a:t>Mpimbwe</a:t>
                      </a:r>
                      <a:r>
                        <a:rPr lang="en-GB" sz="1200" dirty="0">
                          <a:effectLst/>
                        </a:rPr>
                        <a:t> district in this region</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00729276"/>
                  </a:ext>
                </a:extLst>
              </a:tr>
              <a:tr h="203200">
                <a:tc>
                  <a:txBody>
                    <a:bodyPr/>
                    <a:lstStyle/>
                    <a:p>
                      <a:r>
                        <a:rPr lang="en-GB" sz="1200">
                          <a:effectLst/>
                        </a:rPr>
                        <a:t>SIMIYU</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North. </a:t>
                      </a:r>
                      <a:r>
                        <a:rPr lang="en-GB" sz="1200" b="1" dirty="0" err="1">
                          <a:effectLst/>
                        </a:rPr>
                        <a:t>Bariadi</a:t>
                      </a:r>
                      <a:r>
                        <a:rPr lang="en-GB" sz="1200" dirty="0">
                          <a:effectLst/>
                        </a:rPr>
                        <a:t> is the regional capital.</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26066860"/>
                  </a:ext>
                </a:extLst>
              </a:tr>
              <a:tr h="203200">
                <a:tc>
                  <a:txBody>
                    <a:bodyPr/>
                    <a:lstStyle/>
                    <a:p>
                      <a:r>
                        <a:rPr lang="en-GB" sz="1200">
                          <a:effectLst/>
                        </a:rPr>
                        <a:t>MBEYA</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West/South-West. </a:t>
                      </a:r>
                      <a:r>
                        <a:rPr lang="en-GB" sz="1200" b="1" dirty="0" err="1">
                          <a:effectLst/>
                        </a:rPr>
                        <a:t>Mbarali</a:t>
                      </a:r>
                      <a:r>
                        <a:rPr lang="en-GB" sz="1200" dirty="0">
                          <a:effectLst/>
                        </a:rPr>
                        <a:t> District in this region.</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30493423"/>
                  </a:ext>
                </a:extLst>
              </a:tr>
              <a:tr h="203200">
                <a:tc>
                  <a:txBody>
                    <a:bodyPr/>
                    <a:lstStyle/>
                    <a:p>
                      <a:r>
                        <a:rPr lang="en-GB" sz="1200">
                          <a:effectLst/>
                        </a:rPr>
                        <a:t>MTWARA</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South (South-East). </a:t>
                      </a:r>
                      <a:r>
                        <a:rPr lang="en-GB" sz="1200" b="1" dirty="0" err="1">
                          <a:effectLst/>
                        </a:rPr>
                        <a:t>Masasi</a:t>
                      </a:r>
                      <a:r>
                        <a:rPr lang="en-GB" sz="1200" dirty="0">
                          <a:effectLst/>
                        </a:rPr>
                        <a:t> district in this region</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23012306"/>
                  </a:ext>
                </a:extLst>
              </a:tr>
              <a:tr h="203200">
                <a:tc>
                  <a:txBody>
                    <a:bodyPr/>
                    <a:lstStyle/>
                    <a:p>
                      <a:r>
                        <a:rPr lang="en-GB" sz="1200">
                          <a:effectLst/>
                        </a:rPr>
                        <a:t>MOROGORO</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Centre (Centre-East). </a:t>
                      </a:r>
                      <a:r>
                        <a:rPr lang="en-GB" sz="1200" b="1" dirty="0" err="1">
                          <a:effectLst/>
                        </a:rPr>
                        <a:t>Ulanga</a:t>
                      </a:r>
                      <a:r>
                        <a:rPr lang="en-GB" sz="1200" dirty="0">
                          <a:effectLst/>
                        </a:rPr>
                        <a:t> district in this region.</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85764122"/>
                  </a:ext>
                </a:extLst>
              </a:tr>
              <a:tr h="203200">
                <a:tc>
                  <a:txBody>
                    <a:bodyPr/>
                    <a:lstStyle/>
                    <a:p>
                      <a:r>
                        <a:rPr lang="en-GB" sz="1200">
                          <a:effectLst/>
                        </a:rPr>
                        <a:t>DODOMA</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Centre (Centre-East). </a:t>
                      </a:r>
                      <a:r>
                        <a:rPr lang="en-GB" sz="1200" b="1" dirty="0" err="1">
                          <a:effectLst/>
                        </a:rPr>
                        <a:t>Bahi</a:t>
                      </a:r>
                      <a:r>
                        <a:rPr lang="en-GB" sz="1200" dirty="0">
                          <a:effectLst/>
                        </a:rPr>
                        <a:t> district in this region. </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91773331"/>
                  </a:ext>
                </a:extLst>
              </a:tr>
              <a:tr h="203200">
                <a:tc>
                  <a:txBody>
                    <a:bodyPr/>
                    <a:lstStyle/>
                    <a:p>
                      <a:r>
                        <a:rPr lang="en-GB" sz="1200">
                          <a:effectLst/>
                        </a:rPr>
                        <a:t>MWANZA</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North</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53875343"/>
                  </a:ext>
                </a:extLst>
              </a:tr>
              <a:tr h="203200">
                <a:tc>
                  <a:txBody>
                    <a:bodyPr/>
                    <a:lstStyle/>
                    <a:p>
                      <a:r>
                        <a:rPr lang="en-GB" sz="1200">
                          <a:effectLst/>
                        </a:rPr>
                        <a:t>NJOMBE</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a:effectLst/>
                        </a:rPr>
                        <a:t>South (South-West).</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16154467"/>
                  </a:ext>
                </a:extLst>
              </a:tr>
              <a:tr h="203200">
                <a:tc>
                  <a:txBody>
                    <a:bodyPr/>
                    <a:lstStyle/>
                    <a:p>
                      <a:r>
                        <a:rPr lang="en-GB" sz="1200">
                          <a:effectLst/>
                        </a:rPr>
                        <a:t>RUKWA</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a:effectLst/>
                        </a:rPr>
                        <a:t>East (South-East). </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59689794"/>
                  </a:ext>
                </a:extLst>
              </a:tr>
              <a:tr h="203200">
                <a:tc>
                  <a:txBody>
                    <a:bodyPr/>
                    <a:lstStyle/>
                    <a:p>
                      <a:r>
                        <a:rPr lang="en-GB" sz="1200">
                          <a:effectLst/>
                        </a:rPr>
                        <a:t>SONGWE</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a:effectLst/>
                        </a:rPr>
                        <a:t>East (South-East).</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26437610"/>
                  </a:ext>
                </a:extLst>
              </a:tr>
              <a:tr h="203200">
                <a:tc>
                  <a:txBody>
                    <a:bodyPr/>
                    <a:lstStyle/>
                    <a:p>
                      <a:r>
                        <a:rPr lang="en-GB" sz="1200">
                          <a:effectLst/>
                        </a:rPr>
                        <a:t>IRINGA</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Centre</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94460127"/>
                  </a:ext>
                </a:extLst>
              </a:tr>
            </a:tbl>
          </a:graphicData>
        </a:graphic>
      </p:graphicFrame>
      <p:sp>
        <p:nvSpPr>
          <p:cNvPr id="3" name="Oval 2">
            <a:extLst>
              <a:ext uri="{FF2B5EF4-FFF2-40B4-BE49-F238E27FC236}">
                <a16:creationId xmlns:a16="http://schemas.microsoft.com/office/drawing/2014/main" id="{318194F6-BEF6-B507-CF6A-03842E7B66C2}"/>
              </a:ext>
            </a:extLst>
          </p:cNvPr>
          <p:cNvSpPr/>
          <p:nvPr/>
        </p:nvSpPr>
        <p:spPr>
          <a:xfrm>
            <a:off x="1612900" y="3111500"/>
            <a:ext cx="787400" cy="698500"/>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2EEE236F-51B7-14E2-D2DA-A31DFF79FA88}"/>
              </a:ext>
            </a:extLst>
          </p:cNvPr>
          <p:cNvSpPr/>
          <p:nvPr/>
        </p:nvSpPr>
        <p:spPr>
          <a:xfrm>
            <a:off x="2895600" y="1460500"/>
            <a:ext cx="393700" cy="698500"/>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7922B561-3CE6-00FE-FBC0-CF28A3A5F620}"/>
              </a:ext>
            </a:extLst>
          </p:cNvPr>
          <p:cNvSpPr/>
          <p:nvPr/>
        </p:nvSpPr>
        <p:spPr>
          <a:xfrm>
            <a:off x="2501900" y="3810000"/>
            <a:ext cx="1041400" cy="533400"/>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41C0332-5A10-E331-03B3-0AD8FED9CF05}"/>
              </a:ext>
            </a:extLst>
          </p:cNvPr>
          <p:cNvSpPr/>
          <p:nvPr/>
        </p:nvSpPr>
        <p:spPr>
          <a:xfrm>
            <a:off x="4267200" y="4724400"/>
            <a:ext cx="1739900" cy="838200"/>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245B433E-FAB5-65F6-1431-A8A943BA8453}"/>
              </a:ext>
            </a:extLst>
          </p:cNvPr>
          <p:cNvSpPr/>
          <p:nvPr/>
        </p:nvSpPr>
        <p:spPr>
          <a:xfrm rot="17865531">
            <a:off x="3362552" y="3508091"/>
            <a:ext cx="2103198" cy="678293"/>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F4972910-7043-445A-D8F6-740EF2CC94A2}"/>
              </a:ext>
            </a:extLst>
          </p:cNvPr>
          <p:cNvSpPr/>
          <p:nvPr/>
        </p:nvSpPr>
        <p:spPr>
          <a:xfrm rot="17865531">
            <a:off x="3401819" y="2892991"/>
            <a:ext cx="668714" cy="604919"/>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5235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36EC61E-BB0C-C231-6029-AE7BBFB4AC62}"/>
              </a:ext>
            </a:extLst>
          </p:cNvPr>
          <p:cNvPicPr>
            <a:picLocks noChangeAspect="1"/>
          </p:cNvPicPr>
          <p:nvPr/>
        </p:nvPicPr>
        <p:blipFill>
          <a:blip r:embed="rId3"/>
          <a:stretch>
            <a:fillRect/>
          </a:stretch>
        </p:blipFill>
        <p:spPr>
          <a:xfrm>
            <a:off x="282575" y="171450"/>
            <a:ext cx="4797425" cy="931668"/>
          </a:xfrm>
          <a:prstGeom prst="rect">
            <a:avLst/>
          </a:prstGeom>
        </p:spPr>
      </p:pic>
      <p:sp>
        <p:nvSpPr>
          <p:cNvPr id="4" name="TextBox 3">
            <a:extLst>
              <a:ext uri="{FF2B5EF4-FFF2-40B4-BE49-F238E27FC236}">
                <a16:creationId xmlns:a16="http://schemas.microsoft.com/office/drawing/2014/main" id="{31B48811-040F-FC6B-73FA-0A3527C53419}"/>
              </a:ext>
            </a:extLst>
          </p:cNvPr>
          <p:cNvSpPr txBox="1"/>
          <p:nvPr/>
        </p:nvSpPr>
        <p:spPr>
          <a:xfrm>
            <a:off x="5324475" y="177800"/>
            <a:ext cx="6100762" cy="2862322"/>
          </a:xfrm>
          <a:prstGeom prst="rect">
            <a:avLst/>
          </a:prstGeom>
          <a:noFill/>
        </p:spPr>
        <p:txBody>
          <a:bodyPr wrap="square">
            <a:spAutoFit/>
          </a:bodyPr>
          <a:lstStyle/>
          <a:p>
            <a:r>
              <a:rPr lang="en-US" dirty="0" err="1"/>
              <a:t>Ulanga</a:t>
            </a:r>
            <a:r>
              <a:rPr lang="en-US" dirty="0"/>
              <a:t> District is one of the six districts of the Morogoro Region of Tanzania. the administrative seat is in </a:t>
            </a:r>
            <a:r>
              <a:rPr lang="en-US" dirty="0" err="1"/>
              <a:t>Mahenge</a:t>
            </a:r>
            <a:r>
              <a:rPr lang="en-US" dirty="0"/>
              <a:t>.</a:t>
            </a:r>
          </a:p>
          <a:p>
            <a:endParaRPr lang="en-US" dirty="0"/>
          </a:p>
          <a:p>
            <a:r>
              <a:rPr lang="en-US" dirty="0" err="1"/>
              <a:t>Bahi</a:t>
            </a:r>
            <a:r>
              <a:rPr lang="en-US" dirty="0"/>
              <a:t> District is one of the seven districts of the Dodoma Region of Tanzania. </a:t>
            </a:r>
            <a:r>
              <a:rPr lang="en-US" dirty="0" err="1"/>
              <a:t>Bahi</a:t>
            </a:r>
            <a:r>
              <a:rPr lang="en-US" dirty="0"/>
              <a:t> District is bordered to the north by </a:t>
            </a:r>
            <a:r>
              <a:rPr lang="en-US" dirty="0" err="1"/>
              <a:t>Chemba</a:t>
            </a:r>
            <a:r>
              <a:rPr lang="en-US" dirty="0"/>
              <a:t> District, to the east by Dodoma District and </a:t>
            </a:r>
            <a:r>
              <a:rPr lang="en-US" dirty="0" err="1"/>
              <a:t>Chamwino</a:t>
            </a:r>
            <a:r>
              <a:rPr lang="en-US" dirty="0"/>
              <a:t> District, and to the west by </a:t>
            </a:r>
            <a:r>
              <a:rPr lang="en-US" dirty="0" err="1"/>
              <a:t>Singida</a:t>
            </a:r>
            <a:r>
              <a:rPr lang="en-US" dirty="0"/>
              <a:t> Region.</a:t>
            </a:r>
          </a:p>
          <a:p>
            <a:endParaRPr lang="en-US" dirty="0"/>
          </a:p>
          <a:p>
            <a:r>
              <a:rPr lang="en-US" dirty="0" err="1"/>
              <a:t>Masasi</a:t>
            </a:r>
            <a:r>
              <a:rPr lang="en-US" dirty="0"/>
              <a:t> is one of the six districts of the Mtwara Region of Tanzania.</a:t>
            </a:r>
          </a:p>
        </p:txBody>
      </p:sp>
      <p:pic>
        <p:nvPicPr>
          <p:cNvPr id="5" name="Picture 4">
            <a:extLst>
              <a:ext uri="{FF2B5EF4-FFF2-40B4-BE49-F238E27FC236}">
                <a16:creationId xmlns:a16="http://schemas.microsoft.com/office/drawing/2014/main" id="{96C841E6-FE54-63EF-F8F9-64AF8965C975}"/>
              </a:ext>
            </a:extLst>
          </p:cNvPr>
          <p:cNvPicPr>
            <a:picLocks noChangeAspect="1"/>
          </p:cNvPicPr>
          <p:nvPr/>
        </p:nvPicPr>
        <p:blipFill>
          <a:blip r:embed="rId4"/>
          <a:stretch>
            <a:fillRect/>
          </a:stretch>
        </p:blipFill>
        <p:spPr>
          <a:xfrm>
            <a:off x="282575" y="3429000"/>
            <a:ext cx="5041900" cy="533400"/>
          </a:xfrm>
          <a:prstGeom prst="rect">
            <a:avLst/>
          </a:prstGeom>
        </p:spPr>
      </p:pic>
      <p:sp>
        <p:nvSpPr>
          <p:cNvPr id="7" name="TextBox 6">
            <a:extLst>
              <a:ext uri="{FF2B5EF4-FFF2-40B4-BE49-F238E27FC236}">
                <a16:creationId xmlns:a16="http://schemas.microsoft.com/office/drawing/2014/main" id="{680CA60E-0C7B-9C5A-5F6E-8C89522B2A83}"/>
              </a:ext>
            </a:extLst>
          </p:cNvPr>
          <p:cNvSpPr txBox="1"/>
          <p:nvPr/>
        </p:nvSpPr>
        <p:spPr>
          <a:xfrm>
            <a:off x="282575" y="3962400"/>
            <a:ext cx="6157912" cy="2585323"/>
          </a:xfrm>
          <a:prstGeom prst="rect">
            <a:avLst/>
          </a:prstGeom>
          <a:noFill/>
        </p:spPr>
        <p:txBody>
          <a:bodyPr wrap="square">
            <a:spAutoFit/>
          </a:bodyPr>
          <a:lstStyle/>
          <a:p>
            <a:r>
              <a:rPr lang="en-US" dirty="0" err="1"/>
              <a:t>Bariadi</a:t>
            </a:r>
            <a:r>
              <a:rPr lang="en-US" dirty="0"/>
              <a:t> is a Tanzanian town and regional capital of </a:t>
            </a:r>
            <a:r>
              <a:rPr lang="en-US" dirty="0" err="1"/>
              <a:t>Simiyu</a:t>
            </a:r>
            <a:r>
              <a:rPr lang="en-US" dirty="0"/>
              <a:t> Region, and the is also administrative seat of </a:t>
            </a:r>
            <a:r>
              <a:rPr lang="en-US" dirty="0" err="1"/>
              <a:t>Bariadi</a:t>
            </a:r>
            <a:r>
              <a:rPr lang="en-US" dirty="0"/>
              <a:t> District. </a:t>
            </a:r>
          </a:p>
          <a:p>
            <a:endParaRPr lang="en-US" dirty="0"/>
          </a:p>
          <a:p>
            <a:r>
              <a:rPr lang="en-US" dirty="0" err="1"/>
              <a:t>Mpimbwe</a:t>
            </a:r>
            <a:r>
              <a:rPr lang="en-US" dirty="0"/>
              <a:t> District is a district council in the Katavi Region of Tanzania's Southern Highlands established in 2012. T</a:t>
            </a:r>
          </a:p>
          <a:p>
            <a:endParaRPr lang="en-US" dirty="0"/>
          </a:p>
          <a:p>
            <a:r>
              <a:rPr lang="en-US" dirty="0" err="1"/>
              <a:t>Mbarali</a:t>
            </a:r>
            <a:r>
              <a:rPr lang="en-US" dirty="0"/>
              <a:t> District is one of the seven districts of Mbeya Region, Tanzania. It is bordered to the north by Iringa region and east by </a:t>
            </a:r>
            <a:r>
              <a:rPr lang="en-US" dirty="0" err="1"/>
              <a:t>Njombe</a:t>
            </a:r>
            <a:r>
              <a:rPr lang="en-US" dirty="0"/>
              <a:t> region. </a:t>
            </a:r>
          </a:p>
        </p:txBody>
      </p:sp>
      <p:graphicFrame>
        <p:nvGraphicFramePr>
          <p:cNvPr id="8" name="Table 7">
            <a:extLst>
              <a:ext uri="{FF2B5EF4-FFF2-40B4-BE49-F238E27FC236}">
                <a16:creationId xmlns:a16="http://schemas.microsoft.com/office/drawing/2014/main" id="{56A1ABB3-B5E7-B6CA-6050-1AF44E9A4159}"/>
              </a:ext>
            </a:extLst>
          </p:cNvPr>
          <p:cNvGraphicFramePr>
            <a:graphicFrameLocks noGrp="1"/>
          </p:cNvGraphicFramePr>
          <p:nvPr>
            <p:extLst>
              <p:ext uri="{D42A27DB-BD31-4B8C-83A1-F6EECF244321}">
                <p14:modId xmlns:p14="http://schemas.microsoft.com/office/powerpoint/2010/main" val="1606834878"/>
              </p:ext>
            </p:extLst>
          </p:nvPr>
        </p:nvGraphicFramePr>
        <p:xfrm>
          <a:off x="6753225" y="3695700"/>
          <a:ext cx="5130800" cy="2438400"/>
        </p:xfrm>
        <a:graphic>
          <a:graphicData uri="http://schemas.openxmlformats.org/drawingml/2006/table">
            <a:tbl>
              <a:tblPr firstRow="1" firstCol="1" bandRow="1">
                <a:tableStyleId>{9D7B26C5-4107-4FEC-AEDC-1716B250A1EF}</a:tableStyleId>
              </a:tblPr>
              <a:tblGrid>
                <a:gridCol w="1146175">
                  <a:extLst>
                    <a:ext uri="{9D8B030D-6E8A-4147-A177-3AD203B41FA5}">
                      <a16:colId xmlns:a16="http://schemas.microsoft.com/office/drawing/2014/main" val="849713813"/>
                    </a:ext>
                  </a:extLst>
                </a:gridCol>
                <a:gridCol w="3984625">
                  <a:extLst>
                    <a:ext uri="{9D8B030D-6E8A-4147-A177-3AD203B41FA5}">
                      <a16:colId xmlns:a16="http://schemas.microsoft.com/office/drawing/2014/main" val="2617540059"/>
                    </a:ext>
                  </a:extLst>
                </a:gridCol>
              </a:tblGrid>
              <a:tr h="203200">
                <a:tc>
                  <a:txBody>
                    <a:bodyPr/>
                    <a:lstStyle/>
                    <a:p>
                      <a:r>
                        <a:rPr lang="en-GB" sz="1200" dirty="0">
                          <a:effectLst/>
                          <a:latin typeface="Calibri" panose="020F0502020204030204" pitchFamily="34" charset="0"/>
                          <a:ea typeface="Calibri" panose="020F0502020204030204" pitchFamily="34" charset="0"/>
                          <a:cs typeface="Times New Roman" panose="02020603050405020304" pitchFamily="18" charset="0"/>
                        </a:rPr>
                        <a:t>Region</a:t>
                      </a:r>
                    </a:p>
                  </a:txBody>
                  <a:tcPr marL="68580" marR="68580" marT="0" marB="0" anchor="b"/>
                </a:tc>
                <a:tc>
                  <a:txBody>
                    <a:bodyPr/>
                    <a:lstStyle/>
                    <a:p>
                      <a:r>
                        <a:rPr lang="en-GB" sz="1200" dirty="0">
                          <a:effectLst/>
                          <a:latin typeface="Calibri" panose="020F0502020204030204" pitchFamily="34" charset="0"/>
                          <a:ea typeface="Calibri" panose="020F0502020204030204" pitchFamily="34" charset="0"/>
                          <a:cs typeface="Times New Roman" panose="02020603050405020304" pitchFamily="18" charset="0"/>
                        </a:rPr>
                        <a:t>Location (study site) </a:t>
                      </a:r>
                    </a:p>
                  </a:txBody>
                  <a:tcPr marL="68580" marR="68580" marT="0" marB="0"/>
                </a:tc>
                <a:extLst>
                  <a:ext uri="{0D108BD9-81ED-4DB2-BD59-A6C34878D82A}">
                    <a16:rowId xmlns:a16="http://schemas.microsoft.com/office/drawing/2014/main" val="832168746"/>
                  </a:ext>
                </a:extLst>
              </a:tr>
              <a:tr h="203200">
                <a:tc>
                  <a:txBody>
                    <a:bodyPr/>
                    <a:lstStyle/>
                    <a:p>
                      <a:r>
                        <a:rPr lang="en-GB" sz="1200" dirty="0">
                          <a:effectLst/>
                        </a:rPr>
                        <a:t>KATAVI</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West. </a:t>
                      </a:r>
                      <a:r>
                        <a:rPr lang="en-GB" sz="1200" b="1" dirty="0" err="1">
                          <a:effectLst/>
                        </a:rPr>
                        <a:t>Mpimbwe</a:t>
                      </a:r>
                      <a:r>
                        <a:rPr lang="en-GB" sz="1200" dirty="0">
                          <a:effectLst/>
                        </a:rPr>
                        <a:t> district in this region</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00729276"/>
                  </a:ext>
                </a:extLst>
              </a:tr>
              <a:tr h="203200">
                <a:tc>
                  <a:txBody>
                    <a:bodyPr/>
                    <a:lstStyle/>
                    <a:p>
                      <a:r>
                        <a:rPr lang="en-GB" sz="1200">
                          <a:effectLst/>
                        </a:rPr>
                        <a:t>SIMIYU</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North. </a:t>
                      </a:r>
                      <a:r>
                        <a:rPr lang="en-GB" sz="1200" b="1" dirty="0" err="1">
                          <a:effectLst/>
                        </a:rPr>
                        <a:t>Bariadi</a:t>
                      </a:r>
                      <a:r>
                        <a:rPr lang="en-GB" sz="1200" dirty="0">
                          <a:effectLst/>
                        </a:rPr>
                        <a:t> is the regional capital.</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26066860"/>
                  </a:ext>
                </a:extLst>
              </a:tr>
              <a:tr h="203200">
                <a:tc>
                  <a:txBody>
                    <a:bodyPr/>
                    <a:lstStyle/>
                    <a:p>
                      <a:r>
                        <a:rPr lang="en-GB" sz="1200">
                          <a:effectLst/>
                        </a:rPr>
                        <a:t>MBEYA</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West/South-West. </a:t>
                      </a:r>
                      <a:r>
                        <a:rPr lang="en-GB" sz="1200" b="1" dirty="0" err="1">
                          <a:effectLst/>
                        </a:rPr>
                        <a:t>Mbarali</a:t>
                      </a:r>
                      <a:r>
                        <a:rPr lang="en-GB" sz="1200" dirty="0">
                          <a:effectLst/>
                        </a:rPr>
                        <a:t> District in this region.</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30493423"/>
                  </a:ext>
                </a:extLst>
              </a:tr>
              <a:tr h="203200">
                <a:tc>
                  <a:txBody>
                    <a:bodyPr/>
                    <a:lstStyle/>
                    <a:p>
                      <a:r>
                        <a:rPr lang="en-GB" sz="1200">
                          <a:effectLst/>
                        </a:rPr>
                        <a:t>MTWARA</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South (South-East). </a:t>
                      </a:r>
                      <a:r>
                        <a:rPr lang="en-GB" sz="1200" b="1" dirty="0" err="1">
                          <a:effectLst/>
                        </a:rPr>
                        <a:t>Masasi</a:t>
                      </a:r>
                      <a:r>
                        <a:rPr lang="en-GB" sz="1200" dirty="0">
                          <a:effectLst/>
                        </a:rPr>
                        <a:t> district in this region</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23012306"/>
                  </a:ext>
                </a:extLst>
              </a:tr>
              <a:tr h="203200">
                <a:tc>
                  <a:txBody>
                    <a:bodyPr/>
                    <a:lstStyle/>
                    <a:p>
                      <a:r>
                        <a:rPr lang="en-GB" sz="1200">
                          <a:effectLst/>
                        </a:rPr>
                        <a:t>MOROGORO</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Centre (Centre-East). </a:t>
                      </a:r>
                      <a:r>
                        <a:rPr lang="en-GB" sz="1200" b="1" dirty="0" err="1">
                          <a:effectLst/>
                        </a:rPr>
                        <a:t>Ulanga</a:t>
                      </a:r>
                      <a:r>
                        <a:rPr lang="en-GB" sz="1200" dirty="0">
                          <a:effectLst/>
                        </a:rPr>
                        <a:t> district in this region.</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85764122"/>
                  </a:ext>
                </a:extLst>
              </a:tr>
              <a:tr h="203200">
                <a:tc>
                  <a:txBody>
                    <a:bodyPr/>
                    <a:lstStyle/>
                    <a:p>
                      <a:r>
                        <a:rPr lang="en-GB" sz="1200">
                          <a:effectLst/>
                        </a:rPr>
                        <a:t>DODOMA</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Centre (Centre-East). </a:t>
                      </a:r>
                      <a:r>
                        <a:rPr lang="en-GB" sz="1200" b="1" dirty="0" err="1">
                          <a:effectLst/>
                        </a:rPr>
                        <a:t>Bahi</a:t>
                      </a:r>
                      <a:r>
                        <a:rPr lang="en-GB" sz="1200" dirty="0">
                          <a:effectLst/>
                        </a:rPr>
                        <a:t> district in this region. </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91773331"/>
                  </a:ext>
                </a:extLst>
              </a:tr>
              <a:tr h="203200">
                <a:tc>
                  <a:txBody>
                    <a:bodyPr/>
                    <a:lstStyle/>
                    <a:p>
                      <a:r>
                        <a:rPr lang="en-GB" sz="1200">
                          <a:effectLst/>
                        </a:rPr>
                        <a:t>MWANZA</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a:effectLst/>
                        </a:rPr>
                        <a:t>North</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53875343"/>
                  </a:ext>
                </a:extLst>
              </a:tr>
              <a:tr h="203200">
                <a:tc>
                  <a:txBody>
                    <a:bodyPr/>
                    <a:lstStyle/>
                    <a:p>
                      <a:r>
                        <a:rPr lang="en-GB" sz="1200">
                          <a:effectLst/>
                        </a:rPr>
                        <a:t>NJOMBE</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a:effectLst/>
                        </a:rPr>
                        <a:t>South (South-West).</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16154467"/>
                  </a:ext>
                </a:extLst>
              </a:tr>
              <a:tr h="203200">
                <a:tc>
                  <a:txBody>
                    <a:bodyPr/>
                    <a:lstStyle/>
                    <a:p>
                      <a:r>
                        <a:rPr lang="en-GB" sz="1200">
                          <a:effectLst/>
                        </a:rPr>
                        <a:t>RUKWA</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a:effectLst/>
                        </a:rPr>
                        <a:t>East (South-East). </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59689794"/>
                  </a:ext>
                </a:extLst>
              </a:tr>
              <a:tr h="203200">
                <a:tc>
                  <a:txBody>
                    <a:bodyPr/>
                    <a:lstStyle/>
                    <a:p>
                      <a:r>
                        <a:rPr lang="en-GB" sz="1200">
                          <a:effectLst/>
                        </a:rPr>
                        <a:t>SONGWE</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a:effectLst/>
                        </a:rPr>
                        <a:t>East (South-East).</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26437610"/>
                  </a:ext>
                </a:extLst>
              </a:tr>
              <a:tr h="203200">
                <a:tc>
                  <a:txBody>
                    <a:bodyPr/>
                    <a:lstStyle/>
                    <a:p>
                      <a:r>
                        <a:rPr lang="en-GB" sz="1200">
                          <a:effectLst/>
                        </a:rPr>
                        <a:t>IRINGA</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Centre</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94460127"/>
                  </a:ext>
                </a:extLst>
              </a:tr>
            </a:tbl>
          </a:graphicData>
        </a:graphic>
      </p:graphicFrame>
    </p:spTree>
    <p:extLst>
      <p:ext uri="{BB962C8B-B14F-4D97-AF65-F5344CB8AC3E}">
        <p14:creationId xmlns:p14="http://schemas.microsoft.com/office/powerpoint/2010/main" val="3476979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C90FDC-FC4D-F865-BC11-0C79E2BBD37F}"/>
              </a:ext>
            </a:extLst>
          </p:cNvPr>
          <p:cNvSpPr txBox="1"/>
          <p:nvPr/>
        </p:nvSpPr>
        <p:spPr>
          <a:xfrm>
            <a:off x="173829" y="1620321"/>
            <a:ext cx="2969419" cy="369332"/>
          </a:xfrm>
          <a:prstGeom prst="rect">
            <a:avLst/>
          </a:prstGeom>
          <a:noFill/>
        </p:spPr>
        <p:txBody>
          <a:bodyPr wrap="square" rtlCol="0">
            <a:spAutoFit/>
          </a:bodyPr>
          <a:lstStyle/>
          <a:p>
            <a:r>
              <a:rPr lang="en-US" b="1" dirty="0"/>
              <a:t>Sheep and goat sales per day</a:t>
            </a:r>
          </a:p>
        </p:txBody>
      </p:sp>
      <p:pic>
        <p:nvPicPr>
          <p:cNvPr id="4" name="Picture 3">
            <a:extLst>
              <a:ext uri="{FF2B5EF4-FFF2-40B4-BE49-F238E27FC236}">
                <a16:creationId xmlns:a16="http://schemas.microsoft.com/office/drawing/2014/main" id="{179F413F-E5C4-D6D1-3592-9AA09F142890}"/>
              </a:ext>
            </a:extLst>
          </p:cNvPr>
          <p:cNvPicPr>
            <a:picLocks noChangeAspect="1"/>
          </p:cNvPicPr>
          <p:nvPr/>
        </p:nvPicPr>
        <p:blipFill>
          <a:blip r:embed="rId3"/>
          <a:stretch>
            <a:fillRect/>
          </a:stretch>
        </p:blipFill>
        <p:spPr>
          <a:xfrm>
            <a:off x="1658538" y="507445"/>
            <a:ext cx="2667000" cy="660400"/>
          </a:xfrm>
          <a:prstGeom prst="rect">
            <a:avLst/>
          </a:prstGeom>
        </p:spPr>
      </p:pic>
      <p:sp>
        <p:nvSpPr>
          <p:cNvPr id="5" name="TextBox 4">
            <a:extLst>
              <a:ext uri="{FF2B5EF4-FFF2-40B4-BE49-F238E27FC236}">
                <a16:creationId xmlns:a16="http://schemas.microsoft.com/office/drawing/2014/main" id="{3BB2320B-749D-5ADA-F07B-6AC3CE568262}"/>
              </a:ext>
            </a:extLst>
          </p:cNvPr>
          <p:cNvSpPr txBox="1"/>
          <p:nvPr/>
        </p:nvSpPr>
        <p:spPr>
          <a:xfrm>
            <a:off x="157162" y="138113"/>
            <a:ext cx="4186238" cy="369332"/>
          </a:xfrm>
          <a:prstGeom prst="rect">
            <a:avLst/>
          </a:prstGeom>
          <a:noFill/>
        </p:spPr>
        <p:txBody>
          <a:bodyPr wrap="square" rtlCol="0">
            <a:spAutoFit/>
          </a:bodyPr>
          <a:lstStyle/>
          <a:p>
            <a:r>
              <a:rPr lang="en-US" b="1" dirty="0"/>
              <a:t>Type of market: </a:t>
            </a:r>
            <a:r>
              <a:rPr lang="en-US" b="1" i="1" dirty="0"/>
              <a:t>all primary markets</a:t>
            </a:r>
          </a:p>
        </p:txBody>
      </p:sp>
      <p:pic>
        <p:nvPicPr>
          <p:cNvPr id="6" name="Picture 5">
            <a:extLst>
              <a:ext uri="{FF2B5EF4-FFF2-40B4-BE49-F238E27FC236}">
                <a16:creationId xmlns:a16="http://schemas.microsoft.com/office/drawing/2014/main" id="{84DB210A-214E-42FB-1F62-1957759D69C3}"/>
              </a:ext>
            </a:extLst>
          </p:cNvPr>
          <p:cNvPicPr>
            <a:picLocks noChangeAspect="1"/>
          </p:cNvPicPr>
          <p:nvPr/>
        </p:nvPicPr>
        <p:blipFill>
          <a:blip r:embed="rId4"/>
          <a:stretch>
            <a:fillRect/>
          </a:stretch>
        </p:blipFill>
        <p:spPr>
          <a:xfrm>
            <a:off x="298448" y="2200829"/>
            <a:ext cx="2844800" cy="901700"/>
          </a:xfrm>
          <a:prstGeom prst="rect">
            <a:avLst/>
          </a:prstGeom>
        </p:spPr>
      </p:pic>
      <p:pic>
        <p:nvPicPr>
          <p:cNvPr id="8" name="Picture 7">
            <a:extLst>
              <a:ext uri="{FF2B5EF4-FFF2-40B4-BE49-F238E27FC236}">
                <a16:creationId xmlns:a16="http://schemas.microsoft.com/office/drawing/2014/main" id="{0A6D6C4E-E34D-C7F7-F5EF-5DB63C6B58E4}"/>
              </a:ext>
            </a:extLst>
          </p:cNvPr>
          <p:cNvPicPr>
            <a:picLocks noChangeAspect="1"/>
          </p:cNvPicPr>
          <p:nvPr/>
        </p:nvPicPr>
        <p:blipFill>
          <a:blip r:embed="rId5"/>
          <a:stretch>
            <a:fillRect/>
          </a:stretch>
        </p:blipFill>
        <p:spPr>
          <a:xfrm>
            <a:off x="3397249" y="1734620"/>
            <a:ext cx="7847013" cy="4739807"/>
          </a:xfrm>
          <a:prstGeom prst="rect">
            <a:avLst/>
          </a:prstGeom>
        </p:spPr>
      </p:pic>
    </p:spTree>
    <p:extLst>
      <p:ext uri="{BB962C8B-B14F-4D97-AF65-F5344CB8AC3E}">
        <p14:creationId xmlns:p14="http://schemas.microsoft.com/office/powerpoint/2010/main" val="1511765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A5BAB-5857-7AE3-D092-2A52BA1D0C91}"/>
              </a:ext>
            </a:extLst>
          </p:cNvPr>
          <p:cNvSpPr>
            <a:spLocks noGrp="1"/>
          </p:cNvSpPr>
          <p:nvPr>
            <p:ph type="title"/>
          </p:nvPr>
        </p:nvSpPr>
        <p:spPr/>
        <p:txBody>
          <a:bodyPr/>
          <a:lstStyle/>
          <a:p>
            <a:r>
              <a:rPr lang="en-US" dirty="0"/>
              <a:t>Market Survey C: Buyer/Seller </a:t>
            </a:r>
          </a:p>
        </p:txBody>
      </p:sp>
      <p:sp>
        <p:nvSpPr>
          <p:cNvPr id="3" name="Text Placeholder 2">
            <a:extLst>
              <a:ext uri="{FF2B5EF4-FFF2-40B4-BE49-F238E27FC236}">
                <a16:creationId xmlns:a16="http://schemas.microsoft.com/office/drawing/2014/main" id="{C87E6E83-7EBD-C2D2-8C4A-5E79025FC23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57101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04919-255D-D502-BC6D-24A58C076AE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690B8C9-5459-EABC-AFFF-3122F9420A69}"/>
              </a:ext>
            </a:extLst>
          </p:cNvPr>
          <p:cNvSpPr>
            <a:spLocks noGrp="1"/>
          </p:cNvSpPr>
          <p:nvPr>
            <p:ph idx="1"/>
          </p:nvPr>
        </p:nvSpPr>
        <p:spPr/>
        <p:txBody>
          <a:bodyPr>
            <a:normAutofit/>
          </a:bodyPr>
          <a:lstStyle/>
          <a:p>
            <a:r>
              <a:rPr lang="en-US" dirty="0"/>
              <a:t>Overview: Market Survey C: </a:t>
            </a:r>
            <a:r>
              <a:rPr lang="en-US" dirty="0" err="1"/>
              <a:t>buyer&amp;seller</a:t>
            </a:r>
            <a:r>
              <a:rPr lang="en-US" dirty="0"/>
              <a:t> questionnaire</a:t>
            </a:r>
          </a:p>
          <a:p>
            <a:pPr marL="342900" lvl="0" indent="-342900">
              <a:buFont typeface="Symbol" pitchFamily="2"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The tool aims to collect individual data on trading practices and market networks</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itchFamily="2"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Participants: In each market </a:t>
            </a:r>
            <a:r>
              <a:rPr lang="en-US" sz="1800" dirty="0">
                <a:effectLst/>
                <a:highlight>
                  <a:srgbClr val="FFFF00"/>
                </a:highlight>
                <a:latin typeface="Calibri" panose="020F0502020204030204" pitchFamily="34" charset="0"/>
                <a:ea typeface="Calibri" panose="020F0502020204030204" pitchFamily="34" charset="0"/>
                <a:cs typeface="Calibri" panose="020F0502020204030204" pitchFamily="34" charset="0"/>
              </a:rPr>
              <a:t>a minimum of 20 people need to be interview, or 10% of people buying and/or selling</a:t>
            </a:r>
            <a:r>
              <a:rPr lang="en-US" sz="1800" dirty="0">
                <a:effectLst/>
                <a:latin typeface="Calibri" panose="020F0502020204030204" pitchFamily="34" charset="0"/>
                <a:ea typeface="Calibri" panose="020F0502020204030204" pitchFamily="34" charset="0"/>
                <a:cs typeface="Calibri" panose="020F0502020204030204" pitchFamily="34" charset="0"/>
              </a:rPr>
              <a:t>, depending on the size of the market</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itchFamily="2"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Interviews takes 5-10 minutes and need to be carried out in the marketplace</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itchFamily="2"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Data collection in the market: The transect walk method:</a:t>
            </a:r>
          </a:p>
          <a:p>
            <a:pPr marL="800100" lvl="1" indent="-342900">
              <a:buFont typeface="Symbol" pitchFamily="2" charset="2"/>
              <a:buChar char=""/>
            </a:pPr>
            <a:r>
              <a:rPr lang="en-GB" sz="800" i="1" dirty="0">
                <a:effectLst/>
              </a:rPr>
              <a:t>The people to be interviewed should be selected randomly or systematically to obtain a representative sample of all types of buyer and sellers and to avoid bias. The research team for each country should discuss how their markets are laid out and make a plan of how to obtain an unbiased sample. If the markets are laid out in a rectangular enclosure, then the field team should walk a transect from one corner of the market, diagonally across the market area to the opposite corner, interviewing every person buying and selling that they meet along the transect. Having completed one transect, if more interviews are required, a second transect can be made starting in a different corner. However, if the market is circular with all the people buying and selling arranged around the edge with very few in the middle, then the team can start at one point and move around the edge of the circle, interviewing everyone that they meet. Having completed the transects or circle, it may become clear that some key types of buyers or sellers have been missed e.g. sometimes the commercial traders are very busy and moving quickly in the market place so the team has not managed to meet many during the transect. In this case, they can be purposively tracked down for interview in addition to the 20 people/10% people interviewed in the main market area. </a:t>
            </a:r>
            <a:endParaRPr lang="en-US" dirty="0"/>
          </a:p>
          <a:p>
            <a:r>
              <a:rPr lang="en-US" dirty="0"/>
              <a:t>Total observations: 3310</a:t>
            </a:r>
          </a:p>
          <a:p>
            <a:endParaRPr lang="en-US" dirty="0"/>
          </a:p>
        </p:txBody>
      </p:sp>
    </p:spTree>
    <p:extLst>
      <p:ext uri="{BB962C8B-B14F-4D97-AF65-F5344CB8AC3E}">
        <p14:creationId xmlns:p14="http://schemas.microsoft.com/office/powerpoint/2010/main" val="23229207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1861</TotalTime>
  <Words>2907</Words>
  <Application>Microsoft Macintosh PowerPoint</Application>
  <PresentationFormat>Widescreen</PresentationFormat>
  <Paragraphs>247</Paragraphs>
  <Slides>18</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Arial</vt:lpstr>
      <vt:lpstr>Calibri</vt:lpstr>
      <vt:lpstr>Calibri Light</vt:lpstr>
      <vt:lpstr>Symbol</vt:lpstr>
      <vt:lpstr>Office Theme</vt:lpstr>
      <vt:lpstr>Tanzania Markets</vt:lpstr>
      <vt:lpstr>Market Survey A: General Info</vt:lpstr>
      <vt:lpstr>Cleaning: the market name variable….</vt:lpstr>
      <vt:lpstr>PowerPoint Presentation</vt:lpstr>
      <vt:lpstr>PowerPoint Presentation</vt:lpstr>
      <vt:lpstr>PowerPoint Presentation</vt:lpstr>
      <vt:lpstr>PowerPoint Presentation</vt:lpstr>
      <vt:lpstr>Market Survey C: Buyer/Seller </vt:lpstr>
      <vt:lpstr>PowerPoint Presentation</vt:lpstr>
      <vt:lpstr>Market Survey C: General Info</vt:lpstr>
      <vt:lpstr>PowerPoint Presentation</vt:lpstr>
      <vt:lpstr>PowerPoint Presentation</vt:lpstr>
      <vt:lpstr>Market activities data</vt:lpstr>
      <vt:lpstr>PowerPoint Presentation</vt:lpstr>
      <vt:lpstr>12.how.many.times.in.a.month.do.you.buy.or.sell.sheep.and.or.goats.in.this.market.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Tanzania Markets</dc:title>
  <dc:creator>Savagar, Bethan Alice</dc:creator>
  <cp:lastModifiedBy>Savagar, Bethan Alice</cp:lastModifiedBy>
  <cp:revision>1</cp:revision>
  <dcterms:created xsi:type="dcterms:W3CDTF">2023-02-07T16:32:02Z</dcterms:created>
  <dcterms:modified xsi:type="dcterms:W3CDTF">2023-03-02T16:49:29Z</dcterms:modified>
</cp:coreProperties>
</file>