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6" r:id="rId7"/>
    <p:sldId id="268" r:id="rId8"/>
    <p:sldId id="269" r:id="rId9"/>
    <p:sldId id="265" r:id="rId10"/>
    <p:sldId id="270" r:id="rId11"/>
    <p:sldId id="264"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17360-167E-9443-9251-DAE6C10F48BB}" v="35" dt="2023-02-23T12:27:4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741"/>
  </p:normalViewPr>
  <p:slideViewPr>
    <p:cSldViewPr snapToGrid="0">
      <p:cViewPr>
        <p:scale>
          <a:sx n="116" d="100"/>
          <a:sy n="116" d="100"/>
        </p:scale>
        <p:origin x="41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gar, Bethan Alice" userId="dc0b6509-dca5-46f6-b355-e03f7348faa9" providerId="ADAL" clId="{9FA17360-167E-9443-9251-DAE6C10F48BB}"/>
    <pc:docChg chg="undo custSel addSld delSld modSld sldOrd">
      <pc:chgData name="Savagar, Bethan Alice" userId="dc0b6509-dca5-46f6-b355-e03f7348faa9" providerId="ADAL" clId="{9FA17360-167E-9443-9251-DAE6C10F48BB}" dt="2023-02-23T13:28:51.808" v="826" actId="20577"/>
      <pc:docMkLst>
        <pc:docMk/>
      </pc:docMkLst>
      <pc:sldChg chg="modNotesTx">
        <pc:chgData name="Savagar, Bethan Alice" userId="dc0b6509-dca5-46f6-b355-e03f7348faa9" providerId="ADAL" clId="{9FA17360-167E-9443-9251-DAE6C10F48BB}" dt="2023-02-23T13:28:51.808" v="826" actId="20577"/>
        <pc:sldMkLst>
          <pc:docMk/>
          <pc:sldMk cId="2645235678" sldId="257"/>
        </pc:sldMkLst>
      </pc:sldChg>
      <pc:sldChg chg="addSp modSp new mod modClrScheme chgLayout">
        <pc:chgData name="Savagar, Bethan Alice" userId="dc0b6509-dca5-46f6-b355-e03f7348faa9" providerId="ADAL" clId="{9FA17360-167E-9443-9251-DAE6C10F48BB}" dt="2023-02-22T15:50:50.014" v="511" actId="20577"/>
        <pc:sldMkLst>
          <pc:docMk/>
          <pc:sldMk cId="392625433" sldId="259"/>
        </pc:sldMkLst>
        <pc:spChg chg="add mod">
          <ac:chgData name="Savagar, Bethan Alice" userId="dc0b6509-dca5-46f6-b355-e03f7348faa9" providerId="ADAL" clId="{9FA17360-167E-9443-9251-DAE6C10F48BB}" dt="2023-02-22T15:50:50.014" v="511" actId="20577"/>
          <ac:spMkLst>
            <pc:docMk/>
            <pc:sldMk cId="392625433" sldId="259"/>
            <ac:spMk id="2" creationId="{2BAA5BAB-5857-7AE3-D092-2A52BA1D0C91}"/>
          </ac:spMkLst>
        </pc:spChg>
        <pc:spChg chg="add mod">
          <ac:chgData name="Savagar, Bethan Alice" userId="dc0b6509-dca5-46f6-b355-e03f7348faa9" providerId="ADAL" clId="{9FA17360-167E-9443-9251-DAE6C10F48BB}" dt="2023-02-22T10:51:47.286" v="3" actId="700"/>
          <ac:spMkLst>
            <pc:docMk/>
            <pc:sldMk cId="392625433" sldId="259"/>
            <ac:spMk id="3" creationId="{C87E6E83-7EBD-C2D2-8C4A-5E79025FC239}"/>
          </ac:spMkLst>
        </pc:spChg>
      </pc:sldChg>
      <pc:sldChg chg="addSp delSp modSp new mod ord modClrScheme chgLayout">
        <pc:chgData name="Savagar, Bethan Alice" userId="dc0b6509-dca5-46f6-b355-e03f7348faa9" providerId="ADAL" clId="{9FA17360-167E-9443-9251-DAE6C10F48BB}" dt="2023-02-22T15:50:53.691" v="512" actId="20578"/>
        <pc:sldMkLst>
          <pc:docMk/>
          <pc:sldMk cId="2322920798" sldId="260"/>
        </pc:sldMkLst>
        <pc:spChg chg="add mod">
          <ac:chgData name="Savagar, Bethan Alice" userId="dc0b6509-dca5-46f6-b355-e03f7348faa9" providerId="ADAL" clId="{9FA17360-167E-9443-9251-DAE6C10F48BB}" dt="2023-02-22T13:15:14.231" v="27" actId="700"/>
          <ac:spMkLst>
            <pc:docMk/>
            <pc:sldMk cId="2322920798" sldId="260"/>
            <ac:spMk id="2" creationId="{A7404919-255D-D502-BC6D-24A58C076AE5}"/>
          </ac:spMkLst>
        </pc:spChg>
        <pc:spChg chg="add del mod">
          <ac:chgData name="Savagar, Bethan Alice" userId="dc0b6509-dca5-46f6-b355-e03f7348faa9" providerId="ADAL" clId="{9FA17360-167E-9443-9251-DAE6C10F48BB}" dt="2023-02-22T15:04:25.015" v="468" actId="20577"/>
          <ac:spMkLst>
            <pc:docMk/>
            <pc:sldMk cId="2322920798" sldId="260"/>
            <ac:spMk id="3" creationId="{4690B8C9-5459-EABC-AFFF-3122F9420A69}"/>
          </ac:spMkLst>
        </pc:spChg>
        <pc:picChg chg="add del mod">
          <ac:chgData name="Savagar, Bethan Alice" userId="dc0b6509-dca5-46f6-b355-e03f7348faa9" providerId="ADAL" clId="{9FA17360-167E-9443-9251-DAE6C10F48BB}" dt="2023-02-22T13:15:19.026" v="29"/>
          <ac:picMkLst>
            <pc:docMk/>
            <pc:sldMk cId="2322920798" sldId="260"/>
            <ac:picMk id="4" creationId="{06E8FD76-CB67-56AE-0DF2-FDBEAB9B391B}"/>
          </ac:picMkLst>
        </pc:picChg>
      </pc:sldChg>
      <pc:sldChg chg="addSp delSp modSp new mod modClrScheme chgLayout modNotesTx">
        <pc:chgData name="Savagar, Bethan Alice" userId="dc0b6509-dca5-46f6-b355-e03f7348faa9" providerId="ADAL" clId="{9FA17360-167E-9443-9251-DAE6C10F48BB}" dt="2023-02-22T14:16:29.265" v="361" actId="478"/>
        <pc:sldMkLst>
          <pc:docMk/>
          <pc:sldMk cId="290549964" sldId="261"/>
        </pc:sldMkLst>
        <pc:spChg chg="add del mod ord">
          <ac:chgData name="Savagar, Bethan Alice" userId="dc0b6509-dca5-46f6-b355-e03f7348faa9" providerId="ADAL" clId="{9FA17360-167E-9443-9251-DAE6C10F48BB}" dt="2023-02-22T13:16:32.016" v="57" actId="700"/>
          <ac:spMkLst>
            <pc:docMk/>
            <pc:sldMk cId="290549964" sldId="261"/>
            <ac:spMk id="3" creationId="{9D064D63-CC95-A9F8-AA01-67BA3077C1B5}"/>
          </ac:spMkLst>
        </pc:spChg>
        <pc:spChg chg="add del mod ord">
          <ac:chgData name="Savagar, Bethan Alice" userId="dc0b6509-dca5-46f6-b355-e03f7348faa9" providerId="ADAL" clId="{9FA17360-167E-9443-9251-DAE6C10F48BB}" dt="2023-02-22T13:16:32.016" v="57" actId="700"/>
          <ac:spMkLst>
            <pc:docMk/>
            <pc:sldMk cId="290549964" sldId="261"/>
            <ac:spMk id="4" creationId="{5BB65D90-F19C-F026-F2C1-EB38DC9B447B}"/>
          </ac:spMkLst>
        </pc:spChg>
        <pc:spChg chg="add del mod">
          <ac:chgData name="Savagar, Bethan Alice" userId="dc0b6509-dca5-46f6-b355-e03f7348faa9" providerId="ADAL" clId="{9FA17360-167E-9443-9251-DAE6C10F48BB}" dt="2023-02-22T13:18:37.638" v="63"/>
          <ac:spMkLst>
            <pc:docMk/>
            <pc:sldMk cId="290549964" sldId="261"/>
            <ac:spMk id="5" creationId="{3F822F8B-5A19-7BBA-07E5-6464003C8B5F}"/>
          </ac:spMkLst>
        </pc:spChg>
        <pc:spChg chg="add del mod">
          <ac:chgData name="Savagar, Bethan Alice" userId="dc0b6509-dca5-46f6-b355-e03f7348faa9" providerId="ADAL" clId="{9FA17360-167E-9443-9251-DAE6C10F48BB}" dt="2023-02-22T13:20:21.964" v="120"/>
          <ac:spMkLst>
            <pc:docMk/>
            <pc:sldMk cId="290549964" sldId="261"/>
            <ac:spMk id="7" creationId="{EB1F9F64-81D8-D823-65BF-CF0F1A9D97A5}"/>
          </ac:spMkLst>
        </pc:spChg>
        <pc:spChg chg="add del mod">
          <ac:chgData name="Savagar, Bethan Alice" userId="dc0b6509-dca5-46f6-b355-e03f7348faa9" providerId="ADAL" clId="{9FA17360-167E-9443-9251-DAE6C10F48BB}" dt="2023-02-22T14:14:52.188" v="346" actId="478"/>
          <ac:spMkLst>
            <pc:docMk/>
            <pc:sldMk cId="290549964" sldId="261"/>
            <ac:spMk id="10" creationId="{D97B5D76-BE0A-27FA-38FE-179157A90624}"/>
          </ac:spMkLst>
        </pc:spChg>
        <pc:spChg chg="add del mod">
          <ac:chgData name="Savagar, Bethan Alice" userId="dc0b6509-dca5-46f6-b355-e03f7348faa9" providerId="ADAL" clId="{9FA17360-167E-9443-9251-DAE6C10F48BB}" dt="2023-02-22T14:15:43.044" v="355" actId="478"/>
          <ac:spMkLst>
            <pc:docMk/>
            <pc:sldMk cId="290549964" sldId="261"/>
            <ac:spMk id="14" creationId="{12D833D2-1844-1145-7FC6-3711E9956CDF}"/>
          </ac:spMkLst>
        </pc:spChg>
        <pc:graphicFrameChg chg="add mod modGraphic">
          <ac:chgData name="Savagar, Bethan Alice" userId="dc0b6509-dca5-46f6-b355-e03f7348faa9" providerId="ADAL" clId="{9FA17360-167E-9443-9251-DAE6C10F48BB}" dt="2023-02-22T13:20:17.003" v="118" actId="20577"/>
          <ac:graphicFrameMkLst>
            <pc:docMk/>
            <pc:sldMk cId="290549964" sldId="261"/>
            <ac:graphicFrameMk id="8" creationId="{76B432ED-34FA-A2D3-B533-BC640575F45D}"/>
          </ac:graphicFrameMkLst>
        </pc:graphicFrameChg>
        <pc:picChg chg="add del mod">
          <ac:chgData name="Savagar, Bethan Alice" userId="dc0b6509-dca5-46f6-b355-e03f7348faa9" providerId="ADAL" clId="{9FA17360-167E-9443-9251-DAE6C10F48BB}" dt="2023-02-22T13:18:37.393" v="61" actId="478"/>
          <ac:picMkLst>
            <pc:docMk/>
            <pc:sldMk cId="290549964" sldId="261"/>
            <ac:picMk id="2" creationId="{47178B17-E868-4AE7-D1C0-D507C2D648DA}"/>
          </ac:picMkLst>
        </pc:picChg>
        <pc:picChg chg="add mod">
          <ac:chgData name="Savagar, Bethan Alice" userId="dc0b6509-dca5-46f6-b355-e03f7348faa9" providerId="ADAL" clId="{9FA17360-167E-9443-9251-DAE6C10F48BB}" dt="2023-02-22T13:25:24.412" v="132" actId="1037"/>
          <ac:picMkLst>
            <pc:docMk/>
            <pc:sldMk cId="290549964" sldId="261"/>
            <ac:picMk id="6" creationId="{10095135-F4A7-B047-016C-20CADB6490C1}"/>
          </ac:picMkLst>
        </pc:picChg>
        <pc:picChg chg="add del mod">
          <ac:chgData name="Savagar, Bethan Alice" userId="dc0b6509-dca5-46f6-b355-e03f7348faa9" providerId="ADAL" clId="{9FA17360-167E-9443-9251-DAE6C10F48BB}" dt="2023-02-22T14:14:02.539" v="339" actId="478"/>
          <ac:picMkLst>
            <pc:docMk/>
            <pc:sldMk cId="290549964" sldId="261"/>
            <ac:picMk id="9" creationId="{C6647B43-1CAE-78ED-8119-A219C1990C23}"/>
          </ac:picMkLst>
        </pc:picChg>
        <pc:picChg chg="add del mod">
          <ac:chgData name="Savagar, Bethan Alice" userId="dc0b6509-dca5-46f6-b355-e03f7348faa9" providerId="ADAL" clId="{9FA17360-167E-9443-9251-DAE6C10F48BB}" dt="2023-02-22T13:55:50.583" v="249" actId="478"/>
          <ac:picMkLst>
            <pc:docMk/>
            <pc:sldMk cId="290549964" sldId="261"/>
            <ac:picMk id="11" creationId="{CE0A2884-3C8B-E1BD-A6A7-3891F8E2D0CF}"/>
          </ac:picMkLst>
        </pc:picChg>
        <pc:cxnChg chg="add del">
          <ac:chgData name="Savagar, Bethan Alice" userId="dc0b6509-dca5-46f6-b355-e03f7348faa9" providerId="ADAL" clId="{9FA17360-167E-9443-9251-DAE6C10F48BB}" dt="2023-02-22T14:15:07.993" v="348" actId="478"/>
          <ac:cxnSpMkLst>
            <pc:docMk/>
            <pc:sldMk cId="290549964" sldId="261"/>
            <ac:cxnSpMk id="13" creationId="{15409F7B-7400-6D49-D4CE-4A511A5DB141}"/>
          </ac:cxnSpMkLst>
        </pc:cxnChg>
        <pc:cxnChg chg="add del mod">
          <ac:chgData name="Savagar, Bethan Alice" userId="dc0b6509-dca5-46f6-b355-e03f7348faa9" providerId="ADAL" clId="{9FA17360-167E-9443-9251-DAE6C10F48BB}" dt="2023-02-22T14:16:29.265" v="361" actId="478"/>
          <ac:cxnSpMkLst>
            <pc:docMk/>
            <pc:sldMk cId="290549964" sldId="261"/>
            <ac:cxnSpMk id="16" creationId="{7D1AF404-7C5F-469C-7DF1-C4AB6F3754CF}"/>
          </ac:cxnSpMkLst>
        </pc:cxnChg>
      </pc:sldChg>
      <pc:sldChg chg="addSp delSp modSp add mod">
        <pc:chgData name="Savagar, Bethan Alice" userId="dc0b6509-dca5-46f6-b355-e03f7348faa9" providerId="ADAL" clId="{9FA17360-167E-9443-9251-DAE6C10F48BB}" dt="2023-02-22T14:16:57.667" v="365" actId="17032"/>
        <pc:sldMkLst>
          <pc:docMk/>
          <pc:sldMk cId="396267140" sldId="262"/>
        </pc:sldMkLst>
        <pc:spChg chg="add del mod">
          <ac:chgData name="Savagar, Bethan Alice" userId="dc0b6509-dca5-46f6-b355-e03f7348faa9" providerId="ADAL" clId="{9FA17360-167E-9443-9251-DAE6C10F48BB}" dt="2023-02-22T13:58:03.426" v="271" actId="478"/>
          <ac:spMkLst>
            <pc:docMk/>
            <pc:sldMk cId="396267140" sldId="262"/>
            <ac:spMk id="3" creationId="{B40A57E5-4BFB-121B-E4A9-7CB395BAD027}"/>
          </ac:spMkLst>
        </pc:spChg>
        <pc:spChg chg="add mod">
          <ac:chgData name="Savagar, Bethan Alice" userId="dc0b6509-dca5-46f6-b355-e03f7348faa9" providerId="ADAL" clId="{9FA17360-167E-9443-9251-DAE6C10F48BB}" dt="2023-02-22T13:58:20.213" v="274" actId="207"/>
          <ac:spMkLst>
            <pc:docMk/>
            <pc:sldMk cId="396267140" sldId="262"/>
            <ac:spMk id="4" creationId="{24A141D8-88F4-A4D8-3C9E-2129F650F8AE}"/>
          </ac:spMkLst>
        </pc:spChg>
        <pc:spChg chg="mod">
          <ac:chgData name="Savagar, Bethan Alice" userId="dc0b6509-dca5-46f6-b355-e03f7348faa9" providerId="ADAL" clId="{9FA17360-167E-9443-9251-DAE6C10F48BB}" dt="2023-02-22T14:16:57.667" v="365" actId="17032"/>
          <ac:spMkLst>
            <pc:docMk/>
            <pc:sldMk cId="396267140" sldId="262"/>
            <ac:spMk id="10" creationId="{D97B5D76-BE0A-27FA-38FE-179157A90624}"/>
          </ac:spMkLst>
        </pc:spChg>
        <pc:picChg chg="add mod">
          <ac:chgData name="Savagar, Bethan Alice" userId="dc0b6509-dca5-46f6-b355-e03f7348faa9" providerId="ADAL" clId="{9FA17360-167E-9443-9251-DAE6C10F48BB}" dt="2023-02-22T13:57:23.494" v="268" actId="1076"/>
          <ac:picMkLst>
            <pc:docMk/>
            <pc:sldMk cId="396267140" sldId="262"/>
            <ac:picMk id="2" creationId="{26FBC507-12F2-42DA-A202-A3CB5A2D9314}"/>
          </ac:picMkLst>
        </pc:picChg>
        <pc:picChg chg="mod">
          <ac:chgData name="Savagar, Bethan Alice" userId="dc0b6509-dca5-46f6-b355-e03f7348faa9" providerId="ADAL" clId="{9FA17360-167E-9443-9251-DAE6C10F48BB}" dt="2023-02-22T13:56:09.238" v="252" actId="1076"/>
          <ac:picMkLst>
            <pc:docMk/>
            <pc:sldMk cId="396267140" sldId="262"/>
            <ac:picMk id="6" creationId="{10095135-F4A7-B047-016C-20CADB6490C1}"/>
          </ac:picMkLst>
        </pc:picChg>
        <pc:picChg chg="mod">
          <ac:chgData name="Savagar, Bethan Alice" userId="dc0b6509-dca5-46f6-b355-e03f7348faa9" providerId="ADAL" clId="{9FA17360-167E-9443-9251-DAE6C10F48BB}" dt="2023-02-22T13:57:20.297" v="267" actId="1076"/>
          <ac:picMkLst>
            <pc:docMk/>
            <pc:sldMk cId="396267140" sldId="262"/>
            <ac:picMk id="9" creationId="{C6647B43-1CAE-78ED-8119-A219C1990C23}"/>
          </ac:picMkLst>
        </pc:picChg>
      </pc:sldChg>
      <pc:sldChg chg="addSp modSp new mod">
        <pc:chgData name="Savagar, Bethan Alice" userId="dc0b6509-dca5-46f6-b355-e03f7348faa9" providerId="ADAL" clId="{9FA17360-167E-9443-9251-DAE6C10F48BB}" dt="2023-02-22T14:08:36.257" v="290" actId="1076"/>
        <pc:sldMkLst>
          <pc:docMk/>
          <pc:sldMk cId="1754598004" sldId="263"/>
        </pc:sldMkLst>
        <pc:graphicFrameChg chg="add mod modGraphic">
          <ac:chgData name="Savagar, Bethan Alice" userId="dc0b6509-dca5-46f6-b355-e03f7348faa9" providerId="ADAL" clId="{9FA17360-167E-9443-9251-DAE6C10F48BB}" dt="2023-02-22T14:08:28.509" v="288" actId="403"/>
          <ac:graphicFrameMkLst>
            <pc:docMk/>
            <pc:sldMk cId="1754598004" sldId="263"/>
            <ac:graphicFrameMk id="3" creationId="{F3C528AE-A0B3-1ED5-2B49-7C6095456851}"/>
          </ac:graphicFrameMkLst>
        </pc:graphicFrameChg>
        <pc:picChg chg="add mod">
          <ac:chgData name="Savagar, Bethan Alice" userId="dc0b6509-dca5-46f6-b355-e03f7348faa9" providerId="ADAL" clId="{9FA17360-167E-9443-9251-DAE6C10F48BB}" dt="2023-02-22T14:08:36.257" v="290" actId="1076"/>
          <ac:picMkLst>
            <pc:docMk/>
            <pc:sldMk cId="1754598004" sldId="263"/>
            <ac:picMk id="2" creationId="{085587C3-91C8-7DC2-8994-229C03B748D7}"/>
          </ac:picMkLst>
        </pc:picChg>
      </pc:sldChg>
      <pc:sldChg chg="add del">
        <pc:chgData name="Savagar, Bethan Alice" userId="dc0b6509-dca5-46f6-b355-e03f7348faa9" providerId="ADAL" clId="{9FA17360-167E-9443-9251-DAE6C10F48BB}" dt="2023-02-22T13:56:26.683" v="257"/>
        <pc:sldMkLst>
          <pc:docMk/>
          <pc:sldMk cId="2166313021" sldId="263"/>
        </pc:sldMkLst>
      </pc:sldChg>
      <pc:sldChg chg="addSp modSp new mod">
        <pc:chgData name="Savagar, Bethan Alice" userId="dc0b6509-dca5-46f6-b355-e03f7348faa9" providerId="ADAL" clId="{9FA17360-167E-9443-9251-DAE6C10F48BB}" dt="2023-02-23T12:37:00.637" v="798" actId="27636"/>
        <pc:sldMkLst>
          <pc:docMk/>
          <pc:sldMk cId="1630299634" sldId="264"/>
        </pc:sldMkLst>
        <pc:spChg chg="mod">
          <ac:chgData name="Savagar, Bethan Alice" userId="dc0b6509-dca5-46f6-b355-e03f7348faa9" providerId="ADAL" clId="{9FA17360-167E-9443-9251-DAE6C10F48BB}" dt="2023-02-23T12:37:00.637" v="798" actId="27636"/>
          <ac:spMkLst>
            <pc:docMk/>
            <pc:sldMk cId="1630299634" sldId="264"/>
            <ac:spMk id="2" creationId="{FEB01D87-E031-88BA-615D-D8CD467239E6}"/>
          </ac:spMkLst>
        </pc:spChg>
        <pc:picChg chg="add mod">
          <ac:chgData name="Savagar, Bethan Alice" userId="dc0b6509-dca5-46f6-b355-e03f7348faa9" providerId="ADAL" clId="{9FA17360-167E-9443-9251-DAE6C10F48BB}" dt="2023-02-22T15:11:07.127" v="470"/>
          <ac:picMkLst>
            <pc:docMk/>
            <pc:sldMk cId="1630299634" sldId="264"/>
            <ac:picMk id="4" creationId="{5C6B89EA-5F8E-884E-1842-C9F14B06F901}"/>
          </ac:picMkLst>
        </pc:picChg>
      </pc:sldChg>
      <pc:sldChg chg="add">
        <pc:chgData name="Savagar, Bethan Alice" userId="dc0b6509-dca5-46f6-b355-e03f7348faa9" providerId="ADAL" clId="{9FA17360-167E-9443-9251-DAE6C10F48BB}" dt="2023-02-22T15:50:36.056" v="473"/>
        <pc:sldMkLst>
          <pc:docMk/>
          <pc:sldMk cId="904993560" sldId="265"/>
        </pc:sldMkLst>
      </pc:sldChg>
      <pc:sldChg chg="new del">
        <pc:chgData name="Savagar, Bethan Alice" userId="dc0b6509-dca5-46f6-b355-e03f7348faa9" providerId="ADAL" clId="{9FA17360-167E-9443-9251-DAE6C10F48BB}" dt="2023-02-22T15:50:33.641" v="472" actId="2696"/>
        <pc:sldMkLst>
          <pc:docMk/>
          <pc:sldMk cId="2068933311" sldId="265"/>
        </pc:sldMkLst>
      </pc:sldChg>
      <pc:sldChg chg="addSp delSp modSp new mod modClrScheme chgLayout">
        <pc:chgData name="Savagar, Bethan Alice" userId="dc0b6509-dca5-46f6-b355-e03f7348faa9" providerId="ADAL" clId="{9FA17360-167E-9443-9251-DAE6C10F48BB}" dt="2023-02-22T15:51:18.064" v="545" actId="20577"/>
        <pc:sldMkLst>
          <pc:docMk/>
          <pc:sldMk cId="3772407668" sldId="266"/>
        </pc:sldMkLst>
        <pc:spChg chg="del mod ord">
          <ac:chgData name="Savagar, Bethan Alice" userId="dc0b6509-dca5-46f6-b355-e03f7348faa9" providerId="ADAL" clId="{9FA17360-167E-9443-9251-DAE6C10F48BB}" dt="2023-02-22T15:51:11.667" v="514" actId="700"/>
          <ac:spMkLst>
            <pc:docMk/>
            <pc:sldMk cId="3772407668" sldId="266"/>
            <ac:spMk id="2" creationId="{C60BD6B2-0F87-E524-3CB0-1BF934F3DCE5}"/>
          </ac:spMkLst>
        </pc:spChg>
        <pc:spChg chg="del mod ord">
          <ac:chgData name="Savagar, Bethan Alice" userId="dc0b6509-dca5-46f6-b355-e03f7348faa9" providerId="ADAL" clId="{9FA17360-167E-9443-9251-DAE6C10F48BB}" dt="2023-02-22T15:51:11.667" v="514" actId="700"/>
          <ac:spMkLst>
            <pc:docMk/>
            <pc:sldMk cId="3772407668" sldId="266"/>
            <ac:spMk id="3" creationId="{6484D82B-2D4C-8E67-F2D6-F20BD989BE60}"/>
          </ac:spMkLst>
        </pc:spChg>
        <pc:spChg chg="add mod ord">
          <ac:chgData name="Savagar, Bethan Alice" userId="dc0b6509-dca5-46f6-b355-e03f7348faa9" providerId="ADAL" clId="{9FA17360-167E-9443-9251-DAE6C10F48BB}" dt="2023-02-22T15:51:18.064" v="545" actId="20577"/>
          <ac:spMkLst>
            <pc:docMk/>
            <pc:sldMk cId="3772407668" sldId="266"/>
            <ac:spMk id="4" creationId="{239E5D61-1C55-89A7-D602-6F784DFBB9A1}"/>
          </ac:spMkLst>
        </pc:spChg>
        <pc:spChg chg="add mod ord">
          <ac:chgData name="Savagar, Bethan Alice" userId="dc0b6509-dca5-46f6-b355-e03f7348faa9" providerId="ADAL" clId="{9FA17360-167E-9443-9251-DAE6C10F48BB}" dt="2023-02-22T15:51:11.667" v="514" actId="700"/>
          <ac:spMkLst>
            <pc:docMk/>
            <pc:sldMk cId="3772407668" sldId="266"/>
            <ac:spMk id="5" creationId="{4BB8F591-7F8D-2F48-63E8-70160D26EE5C}"/>
          </ac:spMkLst>
        </pc:spChg>
      </pc:sldChg>
      <pc:sldChg chg="modSp new del mod">
        <pc:chgData name="Savagar, Bethan Alice" userId="dc0b6509-dca5-46f6-b355-e03f7348faa9" providerId="ADAL" clId="{9FA17360-167E-9443-9251-DAE6C10F48BB}" dt="2023-02-22T16:08:32.514" v="611" actId="2696"/>
        <pc:sldMkLst>
          <pc:docMk/>
          <pc:sldMk cId="1057217490" sldId="267"/>
        </pc:sldMkLst>
        <pc:spChg chg="mod">
          <ac:chgData name="Savagar, Bethan Alice" userId="dc0b6509-dca5-46f6-b355-e03f7348faa9" providerId="ADAL" clId="{9FA17360-167E-9443-9251-DAE6C10F48BB}" dt="2023-02-22T16:01:24.577" v="561" actId="14100"/>
          <ac:spMkLst>
            <pc:docMk/>
            <pc:sldMk cId="1057217490" sldId="267"/>
            <ac:spMk id="3" creationId="{76BFA1D1-F8F6-0D67-4328-2A62A9B71CFA}"/>
          </ac:spMkLst>
        </pc:spChg>
      </pc:sldChg>
      <pc:sldChg chg="new del">
        <pc:chgData name="Savagar, Bethan Alice" userId="dc0b6509-dca5-46f6-b355-e03f7348faa9" providerId="ADAL" clId="{9FA17360-167E-9443-9251-DAE6C10F48BB}" dt="2023-02-22T15:51:25.153" v="548" actId="2696"/>
        <pc:sldMkLst>
          <pc:docMk/>
          <pc:sldMk cId="2033413010" sldId="267"/>
        </pc:sldMkLst>
      </pc:sldChg>
      <pc:sldChg chg="addSp delSp modSp new mod setBg modClrScheme chgLayout">
        <pc:chgData name="Savagar, Bethan Alice" userId="dc0b6509-dca5-46f6-b355-e03f7348faa9" providerId="ADAL" clId="{9FA17360-167E-9443-9251-DAE6C10F48BB}" dt="2023-02-22T16:24:41.962" v="630" actId="1076"/>
        <pc:sldMkLst>
          <pc:docMk/>
          <pc:sldMk cId="1308564865" sldId="268"/>
        </pc:sldMkLst>
        <pc:spChg chg="del">
          <ac:chgData name="Savagar, Bethan Alice" userId="dc0b6509-dca5-46f6-b355-e03f7348faa9" providerId="ADAL" clId="{9FA17360-167E-9443-9251-DAE6C10F48BB}" dt="2023-02-22T16:02:43.111" v="563" actId="700"/>
          <ac:spMkLst>
            <pc:docMk/>
            <pc:sldMk cId="1308564865" sldId="268"/>
            <ac:spMk id="2" creationId="{5561EAB6-3611-D4BC-EFF0-8C5267B82F34}"/>
          </ac:spMkLst>
        </pc:spChg>
        <pc:spChg chg="del">
          <ac:chgData name="Savagar, Bethan Alice" userId="dc0b6509-dca5-46f6-b355-e03f7348faa9" providerId="ADAL" clId="{9FA17360-167E-9443-9251-DAE6C10F48BB}" dt="2023-02-22T16:02:43.111" v="563" actId="700"/>
          <ac:spMkLst>
            <pc:docMk/>
            <pc:sldMk cId="1308564865" sldId="268"/>
            <ac:spMk id="3" creationId="{D68BF90F-98A5-EE30-98AC-04AA77F56E51}"/>
          </ac:spMkLst>
        </pc:spChg>
        <pc:spChg chg="add">
          <ac:chgData name="Savagar, Bethan Alice" userId="dc0b6509-dca5-46f6-b355-e03f7348faa9" providerId="ADAL" clId="{9FA17360-167E-9443-9251-DAE6C10F48BB}" dt="2023-02-22T16:24:09.971" v="621" actId="26606"/>
          <ac:spMkLst>
            <pc:docMk/>
            <pc:sldMk cId="1308564865" sldId="268"/>
            <ac:spMk id="12" creationId="{F3060C83-F051-4F0E-ABAD-AA0DFC48B218}"/>
          </ac:spMkLst>
        </pc:spChg>
        <pc:spChg chg="add">
          <ac:chgData name="Savagar, Bethan Alice" userId="dc0b6509-dca5-46f6-b355-e03f7348faa9" providerId="ADAL" clId="{9FA17360-167E-9443-9251-DAE6C10F48BB}" dt="2023-02-22T16:24:09.971" v="621" actId="26606"/>
          <ac:spMkLst>
            <pc:docMk/>
            <pc:sldMk cId="1308564865" sldId="268"/>
            <ac:spMk id="14" creationId="{83C98ABE-055B-441F-B07E-44F97F083C39}"/>
          </ac:spMkLst>
        </pc:spChg>
        <pc:spChg chg="add">
          <ac:chgData name="Savagar, Bethan Alice" userId="dc0b6509-dca5-46f6-b355-e03f7348faa9" providerId="ADAL" clId="{9FA17360-167E-9443-9251-DAE6C10F48BB}" dt="2023-02-22T16:24:09.971" v="621" actId="26606"/>
          <ac:spMkLst>
            <pc:docMk/>
            <pc:sldMk cId="1308564865" sldId="268"/>
            <ac:spMk id="16" creationId="{29FDB030-9B49-4CED-8CCD-4D99382388AC}"/>
          </ac:spMkLst>
        </pc:spChg>
        <pc:spChg chg="add">
          <ac:chgData name="Savagar, Bethan Alice" userId="dc0b6509-dca5-46f6-b355-e03f7348faa9" providerId="ADAL" clId="{9FA17360-167E-9443-9251-DAE6C10F48BB}" dt="2023-02-22T16:24:09.971" v="621" actId="26606"/>
          <ac:spMkLst>
            <pc:docMk/>
            <pc:sldMk cId="1308564865" sldId="268"/>
            <ac:spMk id="18" creationId="{3783CA14-24A1-485C-8B30-D6A5D87987AD}"/>
          </ac:spMkLst>
        </pc:spChg>
        <pc:spChg chg="add">
          <ac:chgData name="Savagar, Bethan Alice" userId="dc0b6509-dca5-46f6-b355-e03f7348faa9" providerId="ADAL" clId="{9FA17360-167E-9443-9251-DAE6C10F48BB}" dt="2023-02-22T16:24:09.971" v="621" actId="26606"/>
          <ac:spMkLst>
            <pc:docMk/>
            <pc:sldMk cId="1308564865" sldId="268"/>
            <ac:spMk id="20" creationId="{9A97C86A-04D6-40F7-AE84-31AB43E6A846}"/>
          </ac:spMkLst>
        </pc:spChg>
        <pc:spChg chg="add">
          <ac:chgData name="Savagar, Bethan Alice" userId="dc0b6509-dca5-46f6-b355-e03f7348faa9" providerId="ADAL" clId="{9FA17360-167E-9443-9251-DAE6C10F48BB}" dt="2023-02-22T16:24:09.971" v="621" actId="26606"/>
          <ac:spMkLst>
            <pc:docMk/>
            <pc:sldMk cId="1308564865" sldId="268"/>
            <ac:spMk id="22" creationId="{FF9F2414-84E8-453E-B1F3-389FDE8192D9}"/>
          </ac:spMkLst>
        </pc:spChg>
        <pc:spChg chg="add">
          <ac:chgData name="Savagar, Bethan Alice" userId="dc0b6509-dca5-46f6-b355-e03f7348faa9" providerId="ADAL" clId="{9FA17360-167E-9443-9251-DAE6C10F48BB}" dt="2023-02-22T16:24:09.971" v="621" actId="26606"/>
          <ac:spMkLst>
            <pc:docMk/>
            <pc:sldMk cId="1308564865" sldId="268"/>
            <ac:spMk id="24" creationId="{3ECA69A1-7536-43AC-85EF-C7106179F5ED}"/>
          </ac:spMkLst>
        </pc:spChg>
        <pc:graphicFrameChg chg="add del mod modGraphic">
          <ac:chgData name="Savagar, Bethan Alice" userId="dc0b6509-dca5-46f6-b355-e03f7348faa9" providerId="ADAL" clId="{9FA17360-167E-9443-9251-DAE6C10F48BB}" dt="2023-02-22T16:06:18.811" v="610" actId="478"/>
          <ac:graphicFrameMkLst>
            <pc:docMk/>
            <pc:sldMk cId="1308564865" sldId="268"/>
            <ac:graphicFrameMk id="4" creationId="{50A77EC4-2E49-ED41-A553-E250746C0AF4}"/>
          </ac:graphicFrameMkLst>
        </pc:graphicFrameChg>
        <pc:graphicFrameChg chg="add del mod">
          <ac:chgData name="Savagar, Bethan Alice" userId="dc0b6509-dca5-46f6-b355-e03f7348faa9" providerId="ADAL" clId="{9FA17360-167E-9443-9251-DAE6C10F48BB}" dt="2023-02-22T16:23:47.197" v="613"/>
          <ac:graphicFrameMkLst>
            <pc:docMk/>
            <pc:sldMk cId="1308564865" sldId="268"/>
            <ac:graphicFrameMk id="5" creationId="{968608C1-9754-DC4C-85A1-B3EE5D3F741A}"/>
          </ac:graphicFrameMkLst>
        </pc:graphicFrameChg>
        <pc:graphicFrameChg chg="add del mod">
          <ac:chgData name="Savagar, Bethan Alice" userId="dc0b6509-dca5-46f6-b355-e03f7348faa9" providerId="ADAL" clId="{9FA17360-167E-9443-9251-DAE6C10F48BB}" dt="2023-02-22T16:24:04.039" v="619"/>
          <ac:graphicFrameMkLst>
            <pc:docMk/>
            <pc:sldMk cId="1308564865" sldId="268"/>
            <ac:graphicFrameMk id="6" creationId="{2E4621E8-3D06-DA72-2329-0D202F632DBF}"/>
          </ac:graphicFrameMkLst>
        </pc:graphicFrameChg>
        <pc:graphicFrameChg chg="add mod modGraphic">
          <ac:chgData name="Savagar, Bethan Alice" userId="dc0b6509-dca5-46f6-b355-e03f7348faa9" providerId="ADAL" clId="{9FA17360-167E-9443-9251-DAE6C10F48BB}" dt="2023-02-22T16:24:41.962" v="630" actId="1076"/>
          <ac:graphicFrameMkLst>
            <pc:docMk/>
            <pc:sldMk cId="1308564865" sldId="268"/>
            <ac:graphicFrameMk id="7" creationId="{D158D530-BDF8-209B-93F4-441DFB6B1160}"/>
          </ac:graphicFrameMkLst>
        </pc:graphicFrameChg>
      </pc:sldChg>
      <pc:sldChg chg="new del">
        <pc:chgData name="Savagar, Bethan Alice" userId="dc0b6509-dca5-46f6-b355-e03f7348faa9" providerId="ADAL" clId="{9FA17360-167E-9443-9251-DAE6C10F48BB}" dt="2023-02-22T15:51:25.838" v="549" actId="2696"/>
        <pc:sldMkLst>
          <pc:docMk/>
          <pc:sldMk cId="2416561306" sldId="268"/>
        </pc:sldMkLst>
      </pc:sldChg>
      <pc:sldChg chg="addSp delSp modSp new mod">
        <pc:chgData name="Savagar, Bethan Alice" userId="dc0b6509-dca5-46f6-b355-e03f7348faa9" providerId="ADAL" clId="{9FA17360-167E-9443-9251-DAE6C10F48BB}" dt="2023-02-22T17:02:06.772" v="762" actId="20577"/>
        <pc:sldMkLst>
          <pc:docMk/>
          <pc:sldMk cId="2933590354" sldId="269"/>
        </pc:sldMkLst>
        <pc:spChg chg="add mod">
          <ac:chgData name="Savagar, Bethan Alice" userId="dc0b6509-dca5-46f6-b355-e03f7348faa9" providerId="ADAL" clId="{9FA17360-167E-9443-9251-DAE6C10F48BB}" dt="2023-02-22T16:34:56.299" v="651" actId="20577"/>
          <ac:spMkLst>
            <pc:docMk/>
            <pc:sldMk cId="2933590354" sldId="269"/>
            <ac:spMk id="3" creationId="{38C754E0-6C49-C1AE-7C58-596BC66B0C56}"/>
          </ac:spMkLst>
        </pc:spChg>
        <pc:spChg chg="add mod">
          <ac:chgData name="Savagar, Bethan Alice" userId="dc0b6509-dca5-46f6-b355-e03f7348faa9" providerId="ADAL" clId="{9FA17360-167E-9443-9251-DAE6C10F48BB}" dt="2023-02-22T17:02:06.772" v="762" actId="20577"/>
          <ac:spMkLst>
            <pc:docMk/>
            <pc:sldMk cId="2933590354" sldId="269"/>
            <ac:spMk id="7" creationId="{66A80ED3-F9F3-8562-CFB4-44F2B85C0174}"/>
          </ac:spMkLst>
        </pc:spChg>
        <pc:picChg chg="add mod">
          <ac:chgData name="Savagar, Bethan Alice" userId="dc0b6509-dca5-46f6-b355-e03f7348faa9" providerId="ADAL" clId="{9FA17360-167E-9443-9251-DAE6C10F48BB}" dt="2023-02-22T16:35:00.108" v="652" actId="1076"/>
          <ac:picMkLst>
            <pc:docMk/>
            <pc:sldMk cId="2933590354" sldId="269"/>
            <ac:picMk id="4" creationId="{34C4F6F0-71C7-F864-3A7B-D6991EE7142B}"/>
          </ac:picMkLst>
        </pc:picChg>
        <pc:picChg chg="add del mod">
          <ac:chgData name="Savagar, Bethan Alice" userId="dc0b6509-dca5-46f6-b355-e03f7348faa9" providerId="ADAL" clId="{9FA17360-167E-9443-9251-DAE6C10F48BB}" dt="2023-02-22T17:01:56.845" v="738" actId="478"/>
          <ac:picMkLst>
            <pc:docMk/>
            <pc:sldMk cId="2933590354" sldId="269"/>
            <ac:picMk id="5" creationId="{188BF9DB-3A5B-F953-7790-1CC36017E6B2}"/>
          </ac:picMkLst>
        </pc:picChg>
        <pc:picChg chg="add mod">
          <ac:chgData name="Savagar, Bethan Alice" userId="dc0b6509-dca5-46f6-b355-e03f7348faa9" providerId="ADAL" clId="{9FA17360-167E-9443-9251-DAE6C10F48BB}" dt="2023-02-22T17:01:59.339" v="739" actId="1076"/>
          <ac:picMkLst>
            <pc:docMk/>
            <pc:sldMk cId="2933590354" sldId="269"/>
            <ac:picMk id="8" creationId="{547C8773-9A6A-6616-CBB0-3E279A71A3CF}"/>
          </ac:picMkLst>
        </pc:picChg>
      </pc:sldChg>
      <pc:sldChg chg="addSp modSp new del">
        <pc:chgData name="Savagar, Bethan Alice" userId="dc0b6509-dca5-46f6-b355-e03f7348faa9" providerId="ADAL" clId="{9FA17360-167E-9443-9251-DAE6C10F48BB}" dt="2023-02-22T17:02:09.158" v="763" actId="2696"/>
        <pc:sldMkLst>
          <pc:docMk/>
          <pc:sldMk cId="961520963" sldId="270"/>
        </pc:sldMkLst>
        <pc:picChg chg="add mod">
          <ac:chgData name="Savagar, Bethan Alice" userId="dc0b6509-dca5-46f6-b355-e03f7348faa9" providerId="ADAL" clId="{9FA17360-167E-9443-9251-DAE6C10F48BB}" dt="2023-02-22T17:01:48.972" v="736"/>
          <ac:picMkLst>
            <pc:docMk/>
            <pc:sldMk cId="961520963" sldId="270"/>
            <ac:picMk id="2" creationId="{7B8F28A6-E527-7D8B-185B-D4F0A5747348}"/>
          </ac:picMkLst>
        </pc:picChg>
      </pc:sldChg>
      <pc:sldChg chg="addSp delSp modSp new mod setBg modClrScheme chgLayout">
        <pc:chgData name="Savagar, Bethan Alice" userId="dc0b6509-dca5-46f6-b355-e03f7348faa9" providerId="ADAL" clId="{9FA17360-167E-9443-9251-DAE6C10F48BB}" dt="2023-02-23T12:35:46.656" v="796" actId="1036"/>
        <pc:sldMkLst>
          <pc:docMk/>
          <pc:sldMk cId="2301882887" sldId="270"/>
        </pc:sldMkLst>
        <pc:spChg chg="del">
          <ac:chgData name="Savagar, Bethan Alice" userId="dc0b6509-dca5-46f6-b355-e03f7348faa9" providerId="ADAL" clId="{9FA17360-167E-9443-9251-DAE6C10F48BB}" dt="2023-02-23T12:27:04.230" v="765" actId="700"/>
          <ac:spMkLst>
            <pc:docMk/>
            <pc:sldMk cId="2301882887" sldId="270"/>
            <ac:spMk id="2" creationId="{D94A3527-7267-2F34-D77B-B600DFBBD481}"/>
          </ac:spMkLst>
        </pc:spChg>
        <pc:spChg chg="del">
          <ac:chgData name="Savagar, Bethan Alice" userId="dc0b6509-dca5-46f6-b355-e03f7348faa9" providerId="ADAL" clId="{9FA17360-167E-9443-9251-DAE6C10F48BB}" dt="2023-02-23T12:27:04.230" v="765" actId="700"/>
          <ac:spMkLst>
            <pc:docMk/>
            <pc:sldMk cId="2301882887" sldId="270"/>
            <ac:spMk id="3" creationId="{30BBF4AF-EEF8-22CA-D088-75E77095B872}"/>
          </ac:spMkLst>
        </pc:spChg>
        <pc:graphicFrameChg chg="add del mod modGraphic">
          <ac:chgData name="Savagar, Bethan Alice" userId="dc0b6509-dca5-46f6-b355-e03f7348faa9" providerId="ADAL" clId="{9FA17360-167E-9443-9251-DAE6C10F48BB}" dt="2023-02-23T12:27:44.213" v="789"/>
          <ac:graphicFrameMkLst>
            <pc:docMk/>
            <pc:sldMk cId="2301882887" sldId="270"/>
            <ac:graphicFrameMk id="4" creationId="{7FC1D9A6-D3F7-925A-FC16-6B10069C27B9}"/>
          </ac:graphicFrameMkLst>
        </pc:graphicFrameChg>
        <pc:graphicFrameChg chg="add mod modGraphic">
          <ac:chgData name="Savagar, Bethan Alice" userId="dc0b6509-dca5-46f6-b355-e03f7348faa9" providerId="ADAL" clId="{9FA17360-167E-9443-9251-DAE6C10F48BB}" dt="2023-02-23T12:35:46.656" v="796" actId="1036"/>
          <ac:graphicFrameMkLst>
            <pc:docMk/>
            <pc:sldMk cId="2301882887" sldId="270"/>
            <ac:graphicFrameMk id="5" creationId="{903C94DE-5146-9561-EAF9-DB932403089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25C7-60EC-A242-9953-60CBBBD2270A}" type="datetimeFigureOut">
              <a:rPr lang="en-US" smtClean="0"/>
              <a:t>2/22/23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5B931-01B2-7F4E-98D6-17CE49A98483}" type="slidenum">
              <a:rPr lang="en-US" smtClean="0"/>
              <a:t>‹#›</a:t>
            </a:fld>
            <a:endParaRPr lang="en-US"/>
          </a:p>
        </p:txBody>
      </p:sp>
    </p:spTree>
    <p:extLst>
      <p:ext uri="{BB962C8B-B14F-4D97-AF65-F5344CB8AC3E}">
        <p14:creationId xmlns:p14="http://schemas.microsoft.com/office/powerpoint/2010/main" val="358704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a:t>
            </a:r>
          </a:p>
        </p:txBody>
      </p:sp>
      <p:sp>
        <p:nvSpPr>
          <p:cNvPr id="4" name="Slide Number Placeholder 3"/>
          <p:cNvSpPr>
            <a:spLocks noGrp="1"/>
          </p:cNvSpPr>
          <p:nvPr>
            <p:ph type="sldNum" sz="quarter" idx="5"/>
          </p:nvPr>
        </p:nvSpPr>
        <p:spPr/>
        <p:txBody>
          <a:bodyPr/>
          <a:lstStyle/>
          <a:p>
            <a:fld id="{EDD5B931-01B2-7F4E-98D6-17CE49A98483}" type="slidenum">
              <a:rPr lang="en-US" smtClean="0"/>
              <a:t>2</a:t>
            </a:fld>
            <a:endParaRPr lang="en-US"/>
          </a:p>
        </p:txBody>
      </p:sp>
    </p:spTree>
    <p:extLst>
      <p:ext uri="{BB962C8B-B14F-4D97-AF65-F5344CB8AC3E}">
        <p14:creationId xmlns:p14="http://schemas.microsoft.com/office/powerpoint/2010/main" val="20840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12</a:t>
            </a:fld>
            <a:endParaRPr lang="en-US"/>
          </a:p>
        </p:txBody>
      </p:sp>
    </p:spTree>
    <p:extLst>
      <p:ext uri="{BB962C8B-B14F-4D97-AF65-F5344CB8AC3E}">
        <p14:creationId xmlns:p14="http://schemas.microsoft.com/office/powerpoint/2010/main" val="297550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13</a:t>
            </a:fld>
            <a:endParaRPr lang="en-US"/>
          </a:p>
        </p:txBody>
      </p:sp>
    </p:spTree>
    <p:extLst>
      <p:ext uri="{BB962C8B-B14F-4D97-AF65-F5344CB8AC3E}">
        <p14:creationId xmlns:p14="http://schemas.microsoft.com/office/powerpoint/2010/main" val="8666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A13C-BA2D-51E0-DE4B-E00FB8B8D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2DA359-D940-F4BB-C94B-F732366A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6E33BD-7A94-E976-E0B1-3DF283C73491}"/>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3FEA47C5-879A-5F11-4369-FFB19A8B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EA7E-33EE-0C66-0F54-C90124F0922F}"/>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08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9CB-0F65-26B6-70AC-F26A834B7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496206-5CA2-F7EE-A7A0-52329043AF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D1BC5-8031-5710-ABB1-FDBDAA2C02D4}"/>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519FCE24-7BBA-A5C7-CE80-AC74225C4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0EF1-D99E-1E90-7A43-A6B4468B194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8046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8FFA1-FAC6-82F4-518F-A4D05CDCF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59EF63-BE4F-3DAB-1BCA-399A4ECA59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1F189C-8482-253E-0F20-1E6076B0E3D8}"/>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3CBE227B-8FEC-A4FB-8C3C-CCE1280E2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5585-CF13-CFC2-3BD1-ABF9E5DC08DC}"/>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769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B86-DAD8-5199-CF96-7EB584DB20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38B4F6-C3D9-788D-638E-CFD1885037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1211C-1EDF-0216-4E75-038895E48D24}"/>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5B00C9B4-557E-2760-8B75-17D6684B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7F0B-A74B-7C6C-42CC-D45C6B5973A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14028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FE-E51B-BDD4-51A1-47E543C0AB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8FB858-7C0C-6201-89DA-3130DE88A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9C57B3-2F21-1A5D-7745-4F826EE96A7A}"/>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DA2CBEAE-1A08-87F8-EF32-DCF50C3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16567-7DDF-6B19-FD5A-4B1397841F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341996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8B90-F41A-AB65-5140-1682DDAC00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D1AD66-54D2-FD2F-AC2D-AC1410E467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C5D954E-E6D9-9583-9449-356535BF23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AC53F7-B0F4-FF66-D9E3-C11808B26239}"/>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6" name="Footer Placeholder 5">
            <a:extLst>
              <a:ext uri="{FF2B5EF4-FFF2-40B4-BE49-F238E27FC236}">
                <a16:creationId xmlns:a16="http://schemas.microsoft.com/office/drawing/2014/main" id="{B40769BC-3DE8-F602-5545-627085701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20AF-ABCF-8D8C-CAF4-854A980323E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7815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01-5FE4-FA6A-B137-08B6CEE60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62B59-21B3-697A-AFDD-B0A5574B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912880-1E34-7480-3FDD-05E281267E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B5C1C2-6467-90EF-12BF-8CAA435D4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5FD308-BF6D-BFFF-F8FD-213E21AC4D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260E80-DC6E-2FA4-B51B-A8A4C0F350A2}"/>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8" name="Footer Placeholder 7">
            <a:extLst>
              <a:ext uri="{FF2B5EF4-FFF2-40B4-BE49-F238E27FC236}">
                <a16:creationId xmlns:a16="http://schemas.microsoft.com/office/drawing/2014/main" id="{05722CEF-9B5B-5A58-91E6-8BB27EF71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FB267-C3A2-4130-308C-13C72C3D7DA9}"/>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1427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A28-3324-2BAB-A137-1EF051C28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D2F86A-7756-D62D-2481-A5C4270DF612}"/>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4" name="Footer Placeholder 3">
            <a:extLst>
              <a:ext uri="{FF2B5EF4-FFF2-40B4-BE49-F238E27FC236}">
                <a16:creationId xmlns:a16="http://schemas.microsoft.com/office/drawing/2014/main" id="{3C7BBB69-7820-828C-5094-FC5546BC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12C1A-139E-B253-2605-4196C9687EEB}"/>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270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8C110-1B52-D335-6D37-127C04BD4B03}"/>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3" name="Footer Placeholder 2">
            <a:extLst>
              <a:ext uri="{FF2B5EF4-FFF2-40B4-BE49-F238E27FC236}">
                <a16:creationId xmlns:a16="http://schemas.microsoft.com/office/drawing/2014/main" id="{55A998F7-D3BA-C3E6-4862-533EDC08F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8115-446F-C1B9-DBD9-DE18E23A068D}"/>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26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F47-DEC2-28BC-6783-CAE56750F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0A249D-0F90-EA3D-2654-9EAF4B1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E05CB4-648D-0635-5E78-0C9F8207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32609-9DD1-9FAA-D031-8C3E9AB25461}"/>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6" name="Footer Placeholder 5">
            <a:extLst>
              <a:ext uri="{FF2B5EF4-FFF2-40B4-BE49-F238E27FC236}">
                <a16:creationId xmlns:a16="http://schemas.microsoft.com/office/drawing/2014/main" id="{4F342E0C-9F50-86E9-B949-C52952F4E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BE9C-F6B5-54B3-E910-3574C90575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43188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8E8-1ED1-A07A-FF59-F263D4B124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6CF9CC-39B2-6BC5-1AA5-3A0454B64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DAE4-EB37-B538-222C-03729C0D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2F15D4-CB03-F5C0-9300-C15CD7D1A5E0}"/>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6" name="Footer Placeholder 5">
            <a:extLst>
              <a:ext uri="{FF2B5EF4-FFF2-40B4-BE49-F238E27FC236}">
                <a16:creationId xmlns:a16="http://schemas.microsoft.com/office/drawing/2014/main" id="{8A7D2249-B228-49A0-96EF-A20C842D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73581-6DB4-1B4D-2255-7FC782BADDF3}"/>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9003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92986-F0C9-4802-8695-93AF9A490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CCD652-2FCA-E504-B8B0-5B7D3449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69157-50A4-BF0D-56BA-F75EFB6EA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FAB72888-4557-0702-21AE-EF0DF75F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D8B34-3C93-BEA5-F61E-EEF5597B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1BD9-B187-1D4A-81CC-613ADE3DF1BA}" type="slidenum">
              <a:rPr lang="en-US" smtClean="0"/>
              <a:t>‹#›</a:t>
            </a:fld>
            <a:endParaRPr lang="en-US"/>
          </a:p>
        </p:txBody>
      </p:sp>
    </p:spTree>
    <p:extLst>
      <p:ext uri="{BB962C8B-B14F-4D97-AF65-F5344CB8AC3E}">
        <p14:creationId xmlns:p14="http://schemas.microsoft.com/office/powerpoint/2010/main" val="4003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4C36-7FCD-16E9-C561-87F3A54965AC}"/>
              </a:ext>
            </a:extLst>
          </p:cNvPr>
          <p:cNvSpPr>
            <a:spLocks noGrp="1"/>
          </p:cNvSpPr>
          <p:nvPr>
            <p:ph type="ctrTitle"/>
          </p:nvPr>
        </p:nvSpPr>
        <p:spPr/>
        <p:txBody>
          <a:bodyPr/>
          <a:lstStyle/>
          <a:p>
            <a:r>
              <a:rPr lang="en-US" dirty="0"/>
              <a:t>Tanzania Markets</a:t>
            </a:r>
          </a:p>
        </p:txBody>
      </p:sp>
      <p:sp>
        <p:nvSpPr>
          <p:cNvPr id="3" name="Subtitle 2">
            <a:extLst>
              <a:ext uri="{FF2B5EF4-FFF2-40B4-BE49-F238E27FC236}">
                <a16:creationId xmlns:a16="http://schemas.microsoft.com/office/drawing/2014/main" id="{711E5BF8-39AF-ED2E-8800-D3DD6794D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3C94DE-5146-9561-EAF9-DB932403089C}"/>
              </a:ext>
            </a:extLst>
          </p:cNvPr>
          <p:cNvGraphicFramePr>
            <a:graphicFrameLocks noGrp="1"/>
          </p:cNvGraphicFramePr>
          <p:nvPr>
            <p:extLst>
              <p:ext uri="{D42A27DB-BD31-4B8C-83A1-F6EECF244321}">
                <p14:modId xmlns:p14="http://schemas.microsoft.com/office/powerpoint/2010/main" val="3482302975"/>
              </p:ext>
            </p:extLst>
          </p:nvPr>
        </p:nvGraphicFramePr>
        <p:xfrm>
          <a:off x="1041641" y="82906"/>
          <a:ext cx="10108718" cy="6787794"/>
        </p:xfrm>
        <a:graphic>
          <a:graphicData uri="http://schemas.openxmlformats.org/drawingml/2006/table">
            <a:tbl>
              <a:tblPr/>
              <a:tblGrid>
                <a:gridCol w="5071509">
                  <a:extLst>
                    <a:ext uri="{9D8B030D-6E8A-4147-A177-3AD203B41FA5}">
                      <a16:colId xmlns:a16="http://schemas.microsoft.com/office/drawing/2014/main" val="1004063367"/>
                    </a:ext>
                  </a:extLst>
                </a:gridCol>
                <a:gridCol w="5037209">
                  <a:extLst>
                    <a:ext uri="{9D8B030D-6E8A-4147-A177-3AD203B41FA5}">
                      <a16:colId xmlns:a16="http://schemas.microsoft.com/office/drawing/2014/main" val="1119539323"/>
                    </a:ext>
                  </a:extLst>
                </a:gridCol>
              </a:tblGrid>
              <a:tr h="143590">
                <a:tc>
                  <a:txBody>
                    <a:bodyPr/>
                    <a:lstStyle/>
                    <a:p>
                      <a:pPr algn="l" fontAlgn="t">
                        <a:spcBef>
                          <a:spcPts val="0"/>
                        </a:spcBef>
                        <a:spcAft>
                          <a:spcPts val="0"/>
                        </a:spcAft>
                      </a:pPr>
                      <a:r>
                        <a:rPr lang="en-GB" sz="1050" b="1" i="0" u="none" strike="noStrike">
                          <a:solidFill>
                            <a:srgbClr val="000000"/>
                          </a:solidFill>
                          <a:effectLst/>
                          <a:latin typeface="Calibri" panose="020F0502020204030204" pitchFamily="34" charset="0"/>
                        </a:rPr>
                        <a:t>raw-data</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tc>
                  <a:txBody>
                    <a:bodyPr/>
                    <a:lstStyle/>
                    <a:p>
                      <a:pPr algn="l" fontAlgn="b">
                        <a:spcBef>
                          <a:spcPts val="0"/>
                        </a:spcBef>
                        <a:spcAft>
                          <a:spcPts val="0"/>
                        </a:spcAft>
                      </a:pPr>
                      <a:r>
                        <a:rPr lang="en-GB" sz="1050" b="1" i="0" u="none" strike="noStrike">
                          <a:solidFill>
                            <a:srgbClr val="000000"/>
                          </a:solidFill>
                          <a:effectLst/>
                          <a:latin typeface="Calibri" panose="020F0502020204030204" pitchFamily="34" charset="0"/>
                        </a:rPr>
                        <a:t>interpretation</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11624206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412288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7837046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35701582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1.what.are.the.activities.that.you.are.doing.in.this.market.today.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1.what.are.the.activities.that.you.are.doing.in.this.market.today.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6116674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4372241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type.of.place.see.mrktc.lkpsell.placetype.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2.for.sheep.and.or.goats.that.you.are.selling.where.have.they.been.brought.from.sell.placetype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49551746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2.sell.placetype.if.other.specify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45493583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name.of.place.8</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2.name.of.sell.place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819652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2.ward.of.sell.place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4913704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district.10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2.district.of.sell.place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5841350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2627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623189136"/>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10202223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4.sell.trans.if.other.specify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332405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72433584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578502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31581242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6.will.you.transport.the.sheep.goats.you.are.buying.today.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51149699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6.for.sheep.and.or.goats.that.you.are.buying.where.will.they.be.taken.to.buy.placetype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6904227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6.buy.placetype.if.other.specify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85403426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name.of.place.21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6.name.of.buy.place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465473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ward.22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6.ward.of.buy.place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61139928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district.23</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6.district.of.buy.place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5962647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847364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7.if.other.specify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26519781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83774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8.if.other.specify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6513248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8578644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9.if.other.specify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62182402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3045111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10.if.other.specify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6879340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75735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45949473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34578404"/>
                  </a:ext>
                </a:extLst>
              </a:tr>
              <a:tr h="25827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0188394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12.how.many.times.in.a.month.do.you.buy.or.sell.sheep.and.or.goats.in.this.market.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12.how.many.times.in.a.month.do.you.buy.or.sell.sheep.and.or.goats.in.this.market.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907816299"/>
                  </a:ext>
                </a:extLst>
              </a:tr>
              <a:tr h="143590">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01776082"/>
                  </a:ext>
                </a:extLst>
              </a:tr>
            </a:tbl>
          </a:graphicData>
        </a:graphic>
      </p:graphicFrame>
    </p:spTree>
    <p:extLst>
      <p:ext uri="{BB962C8B-B14F-4D97-AF65-F5344CB8AC3E}">
        <p14:creationId xmlns:p14="http://schemas.microsoft.com/office/powerpoint/2010/main" val="230188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87-E031-88BA-615D-D8CD467239E6}"/>
              </a:ext>
            </a:extLst>
          </p:cNvPr>
          <p:cNvSpPr>
            <a:spLocks noGrp="1"/>
          </p:cNvSpPr>
          <p:nvPr>
            <p:ph type="title"/>
          </p:nvPr>
        </p:nvSpPr>
        <p:spPr/>
        <p:txBody>
          <a:bodyPr>
            <a:normAutofit fontScale="90000"/>
          </a:bodyPr>
          <a:lstStyle/>
          <a:p>
            <a:r>
              <a:rPr lang="en-GB" sz="4400" b="0" i="0" u="none" strike="noStrike" dirty="0">
                <a:solidFill>
                  <a:srgbClr val="000000"/>
                </a:solidFill>
                <a:effectLst/>
                <a:latin typeface="Calibri" panose="020F0502020204030204" pitchFamily="34" charset="0"/>
              </a:rPr>
              <a:t>12.how.many.times.in.a.month.do.you.buy.or.sell.sheep.and.or.goats.in.this.market.</a:t>
            </a:r>
            <a:br>
              <a:rPr lang="en-GB" sz="6600" b="0" i="0" u="none" strike="noStrike"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97E021-C575-2FA2-EC50-9E09F5103B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6B89EA-5F8E-884E-1842-C9F14B06F901}"/>
              </a:ext>
            </a:extLst>
          </p:cNvPr>
          <p:cNvPicPr>
            <a:picLocks noChangeAspect="1"/>
          </p:cNvPicPr>
          <p:nvPr/>
        </p:nvPicPr>
        <p:blipFill>
          <a:blip r:embed="rId2"/>
          <a:stretch>
            <a:fillRect/>
          </a:stretch>
        </p:blipFill>
        <p:spPr>
          <a:xfrm>
            <a:off x="2209800" y="1240021"/>
            <a:ext cx="7772400" cy="4377958"/>
          </a:xfrm>
          <a:prstGeom prst="rect">
            <a:avLst/>
          </a:prstGeom>
        </p:spPr>
      </p:pic>
    </p:spTree>
    <p:extLst>
      <p:ext uri="{BB962C8B-B14F-4D97-AF65-F5344CB8AC3E}">
        <p14:creationId xmlns:p14="http://schemas.microsoft.com/office/powerpoint/2010/main" val="163029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235584" y="963132"/>
            <a:ext cx="7772400" cy="5651782"/>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extLst>
              <p:ext uri="{D42A27DB-BD31-4B8C-83A1-F6EECF244321}">
                <p14:modId xmlns:p14="http://schemas.microsoft.com/office/powerpoint/2010/main" val="2617830793"/>
              </p:ext>
            </p:extLst>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stretch>
            <a:fillRect/>
          </a:stretch>
        </p:blipFill>
        <p:spPr>
          <a:xfrm>
            <a:off x="8453371" y="963132"/>
            <a:ext cx="3503045" cy="5245100"/>
          </a:xfrm>
          <a:prstGeom prst="rect">
            <a:avLst/>
          </a:prstGeom>
        </p:spPr>
      </p:pic>
    </p:spTree>
    <p:extLst>
      <p:ext uri="{BB962C8B-B14F-4D97-AF65-F5344CB8AC3E}">
        <p14:creationId xmlns:p14="http://schemas.microsoft.com/office/powerpoint/2010/main" val="29054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133984" y="823432"/>
            <a:ext cx="4041646" cy="2938925"/>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sp>
        <p:nvSpPr>
          <p:cNvPr id="10" name="Triangle 9">
            <a:extLst>
              <a:ext uri="{FF2B5EF4-FFF2-40B4-BE49-F238E27FC236}">
                <a16:creationId xmlns:a16="http://schemas.microsoft.com/office/drawing/2014/main" id="{D97B5D76-BE0A-27FA-38FE-179157A90624}"/>
              </a:ext>
            </a:extLst>
          </p:cNvPr>
          <p:cNvSpPr/>
          <p:nvPr/>
        </p:nvSpPr>
        <p:spPr>
          <a:xfrm rot="16200000">
            <a:off x="1602513" y="2068760"/>
            <a:ext cx="4138617" cy="1647959"/>
          </a:xfrm>
          <a:prstGeom prst="triangle">
            <a:avLst>
              <a:gd name="adj" fmla="val 378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alphaModFix amt="20000"/>
          </a:blip>
          <a:stretch>
            <a:fillRect/>
          </a:stretch>
        </p:blipFill>
        <p:spPr>
          <a:xfrm>
            <a:off x="4495801" y="802168"/>
            <a:ext cx="2778260" cy="4159881"/>
          </a:xfrm>
          <a:prstGeom prst="rect">
            <a:avLst/>
          </a:prstGeom>
        </p:spPr>
      </p:pic>
      <p:pic>
        <p:nvPicPr>
          <p:cNvPr id="2" name="Picture 1">
            <a:extLst>
              <a:ext uri="{FF2B5EF4-FFF2-40B4-BE49-F238E27FC236}">
                <a16:creationId xmlns:a16="http://schemas.microsoft.com/office/drawing/2014/main" id="{26FBC507-12F2-42DA-A202-A3CB5A2D9314}"/>
              </a:ext>
            </a:extLst>
          </p:cNvPr>
          <p:cNvPicPr>
            <a:picLocks noChangeAspect="1"/>
          </p:cNvPicPr>
          <p:nvPr/>
        </p:nvPicPr>
        <p:blipFill>
          <a:blip r:embed="rId5"/>
          <a:stretch>
            <a:fillRect/>
          </a:stretch>
        </p:blipFill>
        <p:spPr>
          <a:xfrm>
            <a:off x="7505601" y="802168"/>
            <a:ext cx="4349215" cy="5724507"/>
          </a:xfrm>
          <a:prstGeom prst="rect">
            <a:avLst/>
          </a:prstGeom>
        </p:spPr>
      </p:pic>
      <p:sp>
        <p:nvSpPr>
          <p:cNvPr id="4" name="Right Arrow 3">
            <a:extLst>
              <a:ext uri="{FF2B5EF4-FFF2-40B4-BE49-F238E27FC236}">
                <a16:creationId xmlns:a16="http://schemas.microsoft.com/office/drawing/2014/main" id="{24A141D8-88F4-A4D8-3C9E-2129F650F8AE}"/>
              </a:ext>
            </a:extLst>
          </p:cNvPr>
          <p:cNvSpPr/>
          <p:nvPr/>
        </p:nvSpPr>
        <p:spPr>
          <a:xfrm>
            <a:off x="5857640" y="2815989"/>
            <a:ext cx="1647961" cy="12260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587C3-91C8-7DC2-8994-229C03B748D7}"/>
              </a:ext>
            </a:extLst>
          </p:cNvPr>
          <p:cNvPicPr>
            <a:picLocks noChangeAspect="1"/>
          </p:cNvPicPr>
          <p:nvPr/>
        </p:nvPicPr>
        <p:blipFill>
          <a:blip r:embed="rId2"/>
          <a:stretch>
            <a:fillRect/>
          </a:stretch>
        </p:blipFill>
        <p:spPr>
          <a:xfrm>
            <a:off x="1701800" y="768657"/>
            <a:ext cx="7772400" cy="5701686"/>
          </a:xfrm>
          <a:prstGeom prst="rect">
            <a:avLst/>
          </a:prstGeom>
        </p:spPr>
      </p:pic>
      <p:graphicFrame>
        <p:nvGraphicFramePr>
          <p:cNvPr id="3" name="Table 2">
            <a:extLst>
              <a:ext uri="{FF2B5EF4-FFF2-40B4-BE49-F238E27FC236}">
                <a16:creationId xmlns:a16="http://schemas.microsoft.com/office/drawing/2014/main" id="{F3C528AE-A0B3-1ED5-2B49-7C6095456851}"/>
              </a:ext>
            </a:extLst>
          </p:cNvPr>
          <p:cNvGraphicFramePr>
            <a:graphicFrameLocks noGrp="1"/>
          </p:cNvGraphicFramePr>
          <p:nvPr>
            <p:extLst>
              <p:ext uri="{D42A27DB-BD31-4B8C-83A1-F6EECF244321}">
                <p14:modId xmlns:p14="http://schemas.microsoft.com/office/powerpoint/2010/main" val="699912152"/>
              </p:ext>
            </p:extLst>
          </p:nvPr>
        </p:nvGraphicFramePr>
        <p:xfrm>
          <a:off x="114300" y="114300"/>
          <a:ext cx="11696700" cy="431800"/>
        </p:xfrm>
        <a:graphic>
          <a:graphicData uri="http://schemas.openxmlformats.org/drawingml/2006/table">
            <a:tbl>
              <a:tblPr>
                <a:tableStyleId>{5C22544A-7EE6-4342-B048-85BDC9FD1C3A}</a:tableStyleId>
              </a:tblPr>
              <a:tblGrid>
                <a:gridCol w="11696700">
                  <a:extLst>
                    <a:ext uri="{9D8B030D-6E8A-4147-A177-3AD203B41FA5}">
                      <a16:colId xmlns:a16="http://schemas.microsoft.com/office/drawing/2014/main" val="3954231324"/>
                    </a:ext>
                  </a:extLst>
                </a:gridCol>
              </a:tblGrid>
              <a:tr h="431800">
                <a:tc>
                  <a:txBody>
                    <a:bodyPr/>
                    <a:lstStyle/>
                    <a:p>
                      <a:pPr algn="l" fontAlgn="b"/>
                      <a:r>
                        <a:rPr lang="en-GB" sz="2000" u="none" strike="noStrike" dirty="0">
                          <a:effectLst/>
                        </a:rPr>
                        <a:t>6.for.sheep.and.or.goats.that.you.are.buying.where.will.they.be.taken.to.buy.placetype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779005"/>
                  </a:ext>
                </a:extLst>
              </a:tr>
            </a:tbl>
          </a:graphicData>
        </a:graphic>
      </p:graphicFrame>
    </p:spTree>
    <p:extLst>
      <p:ext uri="{BB962C8B-B14F-4D97-AF65-F5344CB8AC3E}">
        <p14:creationId xmlns:p14="http://schemas.microsoft.com/office/powerpoint/2010/main" val="175459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9EB43-214E-22BA-25E6-ACE39F693DDE}"/>
              </a:ext>
            </a:extLst>
          </p:cNvPr>
          <p:cNvPicPr>
            <a:picLocks noChangeAspect="1"/>
          </p:cNvPicPr>
          <p:nvPr/>
        </p:nvPicPr>
        <p:blipFill>
          <a:blip r:embed="rId3"/>
          <a:stretch>
            <a:fillRect/>
          </a:stretch>
        </p:blipFill>
        <p:spPr>
          <a:xfrm>
            <a:off x="2209800" y="725307"/>
            <a:ext cx="7772400" cy="5407386"/>
          </a:xfrm>
          <a:prstGeom prst="rect">
            <a:avLst/>
          </a:prstGeom>
        </p:spPr>
      </p:pic>
    </p:spTree>
    <p:extLst>
      <p:ext uri="{BB962C8B-B14F-4D97-AF65-F5344CB8AC3E}">
        <p14:creationId xmlns:p14="http://schemas.microsoft.com/office/powerpoint/2010/main" val="264523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E22E35-06DE-5A67-63BD-E409050FB45C}"/>
              </a:ext>
            </a:extLst>
          </p:cNvPr>
          <p:cNvPicPr>
            <a:picLocks noChangeAspect="1"/>
          </p:cNvPicPr>
          <p:nvPr/>
        </p:nvPicPr>
        <p:blipFill>
          <a:blip r:embed="rId2"/>
          <a:stretch>
            <a:fillRect/>
          </a:stretch>
        </p:blipFill>
        <p:spPr>
          <a:xfrm>
            <a:off x="2463800" y="641350"/>
            <a:ext cx="7264400" cy="5575300"/>
          </a:xfrm>
          <a:prstGeom prst="rect">
            <a:avLst/>
          </a:prstGeom>
        </p:spPr>
      </p:pic>
      <p:sp>
        <p:nvSpPr>
          <p:cNvPr id="3" name="TextBox 2">
            <a:extLst>
              <a:ext uri="{FF2B5EF4-FFF2-40B4-BE49-F238E27FC236}">
                <a16:creationId xmlns:a16="http://schemas.microsoft.com/office/drawing/2014/main" id="{A8C90FDC-FC4D-F865-BC11-0C79E2BBD37F}"/>
              </a:ext>
            </a:extLst>
          </p:cNvPr>
          <p:cNvSpPr txBox="1"/>
          <p:nvPr/>
        </p:nvSpPr>
        <p:spPr>
          <a:xfrm>
            <a:off x="114300" y="385763"/>
            <a:ext cx="2700338" cy="646331"/>
          </a:xfrm>
          <a:prstGeom prst="rect">
            <a:avLst/>
          </a:prstGeom>
          <a:noFill/>
        </p:spPr>
        <p:txBody>
          <a:bodyPr wrap="square" rtlCol="0">
            <a:spAutoFit/>
          </a:bodyPr>
          <a:lstStyle/>
          <a:p>
            <a:r>
              <a:rPr lang="en-US" dirty="0"/>
              <a:t>Sheep and </a:t>
            </a:r>
            <a:r>
              <a:rPr lang="en-US"/>
              <a:t>goat sales per day</a:t>
            </a:r>
          </a:p>
        </p:txBody>
      </p:sp>
    </p:spTree>
    <p:extLst>
      <p:ext uri="{BB962C8B-B14F-4D97-AF65-F5344CB8AC3E}">
        <p14:creationId xmlns:p14="http://schemas.microsoft.com/office/powerpoint/2010/main" val="151176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C: Buyer/Seller </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62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4919-255D-D502-BC6D-24A58C076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0B8C9-5459-EABC-AFFF-3122F9420A69}"/>
              </a:ext>
            </a:extLst>
          </p:cNvPr>
          <p:cNvSpPr>
            <a:spLocks noGrp="1"/>
          </p:cNvSpPr>
          <p:nvPr>
            <p:ph idx="1"/>
          </p:nvPr>
        </p:nvSpPr>
        <p:spPr/>
        <p:txBody>
          <a:bodyPr>
            <a:normAutofit/>
          </a:bodyPr>
          <a:lstStyle/>
          <a:p>
            <a:r>
              <a:rPr lang="en-US" dirty="0"/>
              <a:t>Overview: Market Survey C: </a:t>
            </a:r>
            <a:r>
              <a:rPr lang="en-US" dirty="0" err="1"/>
              <a:t>buyer&amp;seller</a:t>
            </a:r>
            <a:r>
              <a:rPr lang="en-US" dirty="0"/>
              <a:t> questionnaire</a:t>
            </a: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tool aims to collect individual data on trading practices and market networks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Participants: In each market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 minimum of 20 people need to be interview, or 10% of people buying and/or selling</a:t>
            </a:r>
            <a:r>
              <a:rPr lang="en-US" sz="1800" dirty="0">
                <a:effectLst/>
                <a:latin typeface="Calibri" panose="020F0502020204030204" pitchFamily="34" charset="0"/>
                <a:ea typeface="Calibri" panose="020F0502020204030204" pitchFamily="34" charset="0"/>
                <a:cs typeface="Calibri" panose="020F0502020204030204" pitchFamily="34" charset="0"/>
              </a:rPr>
              <a:t>, depending on the size of the market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Interviews takes 5-10 minutes and need to be carried out in the marketplace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collection in the market: The transect walk method:</a:t>
            </a:r>
          </a:p>
          <a:p>
            <a:pPr marL="800100" lvl="1" indent="-342900">
              <a:buFont typeface="Symbol" pitchFamily="2" charset="2"/>
              <a:buChar char=""/>
            </a:pPr>
            <a:r>
              <a:rPr lang="en-GB" sz="800" i="1" dirty="0">
                <a:effectLst/>
              </a:rPr>
              <a:t>The people to be interviewed should be selected randomly or systematically to obtain a representative sample of all types of buyer and sellers and to avoid bias. The research team for each country should discuss how their markets are laid out and make a plan of how to obtain an unbiased sample. If the markets are laid out in a rectangular enclosure, then the field team should walk a transect from one corner of the market, diagonally across the market area to the opposite corner, interviewing every person buying and selling that they meet along the transect. Having completed one transect, if more interviews are required, a second transect can be made starting in a different corner. However, if the market is circular with all the people buying and selling arranged around the edge with very few in the middle, then the team can start at one point and move around the edge of the circle, interviewing everyone that they meet. Having completed the transects or circle, it may become clear that some key types of buyers or sellers have been missed e.g. sometimes the commercial traders are very busy and moving quickly in the market place so the team has not managed to meet many during the transect. In this case, they can be purposively tracked down for interview in addition to the 20 people/10% people interviewed in the main market area. </a:t>
            </a:r>
            <a:endParaRPr lang="en-US" dirty="0"/>
          </a:p>
          <a:p>
            <a:r>
              <a:rPr lang="en-US" dirty="0"/>
              <a:t>Total observations: 3310</a:t>
            </a:r>
          </a:p>
          <a:p>
            <a:endParaRPr lang="en-US" dirty="0"/>
          </a:p>
        </p:txBody>
      </p:sp>
    </p:spTree>
    <p:extLst>
      <p:ext uri="{BB962C8B-B14F-4D97-AF65-F5344CB8AC3E}">
        <p14:creationId xmlns:p14="http://schemas.microsoft.com/office/powerpoint/2010/main" val="232292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E5D61-1C55-89A7-D602-6F784DFBB9A1}"/>
              </a:ext>
            </a:extLst>
          </p:cNvPr>
          <p:cNvSpPr>
            <a:spLocks noGrp="1"/>
          </p:cNvSpPr>
          <p:nvPr>
            <p:ph type="title"/>
          </p:nvPr>
        </p:nvSpPr>
        <p:spPr/>
        <p:txBody>
          <a:bodyPr/>
          <a:lstStyle/>
          <a:p>
            <a:r>
              <a:rPr lang="en-US" dirty="0"/>
              <a:t>Market Survey C: General Info</a:t>
            </a:r>
          </a:p>
        </p:txBody>
      </p:sp>
      <p:sp>
        <p:nvSpPr>
          <p:cNvPr id="5" name="Text Placeholder 4">
            <a:extLst>
              <a:ext uri="{FF2B5EF4-FFF2-40B4-BE49-F238E27FC236}">
                <a16:creationId xmlns:a16="http://schemas.microsoft.com/office/drawing/2014/main" id="{4BB8F591-7F8D-2F48-63E8-70160D26EE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240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D158D530-BDF8-209B-93F4-441DFB6B1160}"/>
              </a:ext>
            </a:extLst>
          </p:cNvPr>
          <p:cNvGraphicFramePr>
            <a:graphicFrameLocks noGrp="1"/>
          </p:cNvGraphicFramePr>
          <p:nvPr>
            <p:extLst>
              <p:ext uri="{D42A27DB-BD31-4B8C-83A1-F6EECF244321}">
                <p14:modId xmlns:p14="http://schemas.microsoft.com/office/powerpoint/2010/main" val="1353026006"/>
              </p:ext>
            </p:extLst>
          </p:nvPr>
        </p:nvGraphicFramePr>
        <p:xfrm>
          <a:off x="96510" y="142232"/>
          <a:ext cx="5417146" cy="9919368"/>
        </p:xfrm>
        <a:graphic>
          <a:graphicData uri="http://schemas.openxmlformats.org/drawingml/2006/table">
            <a:tbl>
              <a:tblPr/>
              <a:tblGrid>
                <a:gridCol w="2762846">
                  <a:extLst>
                    <a:ext uri="{9D8B030D-6E8A-4147-A177-3AD203B41FA5}">
                      <a16:colId xmlns:a16="http://schemas.microsoft.com/office/drawing/2014/main" val="613558318"/>
                    </a:ext>
                  </a:extLst>
                </a:gridCol>
                <a:gridCol w="2654300">
                  <a:extLst>
                    <a:ext uri="{9D8B030D-6E8A-4147-A177-3AD203B41FA5}">
                      <a16:colId xmlns:a16="http://schemas.microsoft.com/office/drawing/2014/main" val="4170769742"/>
                    </a:ext>
                  </a:extLst>
                </a:gridCol>
              </a:tblGrid>
              <a:tr h="151394">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Variable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Use?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03592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fid.see.mrktc.idtable.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5610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07700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end.time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7105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deviceid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9197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6360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country.see.mrkta.lkpcountry.</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all tanzania (keep for checking)</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31318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enumerator.name.see.mrkta.lkpenum.</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35271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enter.password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01077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get.selected.staff.current.password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65473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district.region.see.mrkta.lkpregion.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9734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ward.see.mrkta.lkpward.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5135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village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5409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date.of.interview</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3392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interview.code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87020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name.of.market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364137"/>
                  </a:ext>
                </a:extLst>
              </a:tr>
              <a:tr h="151394">
                <a:tc>
                  <a:txBody>
                    <a:bodyPr/>
                    <a:lstStyle/>
                    <a:p>
                      <a:pPr algn="l" fontAlgn="t">
                        <a:spcBef>
                          <a:spcPts val="0"/>
                        </a:spcBef>
                        <a:spcAft>
                          <a:spcPts val="0"/>
                        </a:spcAft>
                      </a:pPr>
                      <a:r>
                        <a:rPr lang="en-GB" sz="1200" b="0" i="0" u="none" strike="noStrike" dirty="0" err="1">
                          <a:solidFill>
                            <a:srgbClr val="000000"/>
                          </a:solidFill>
                          <a:effectLst/>
                          <a:latin typeface="Calibri" panose="020F0502020204030204" pitchFamily="34" charset="0"/>
                        </a:rPr>
                        <a:t>type.of.market.see.mrktc.lkpmrkt.type</a:t>
                      </a:r>
                      <a:r>
                        <a:rPr lang="en-GB" sz="1200" b="0" i="0" u="none" strike="noStrike" dirty="0">
                          <a:solidFill>
                            <a:srgbClr val="000000"/>
                          </a:solidFill>
                          <a:effectLst/>
                          <a:latin typeface="Calibri" panose="020F0502020204030204" pitchFamily="34" charset="0"/>
                        </a:rPr>
                        <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summary stat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0084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respondent.role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9712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gender.of.respondent.see.mrktc.lkpresp.gender.</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75508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respondent.age.see.mrktc.lkpresp.age.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68933"/>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13.have.you.visited.other.markets.to.sell.or.buy.sheep.and.goats.in.the.past.one.month.</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2276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number.of.other.markets.you.have.visited.to.sell.or.buy.sheep.and.goats.in.the.past.one.month</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31381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researcher.is.this.person.a.trader.meaning.they.buy.and.sell.animals.as.a.business.</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 (edge attribute?)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59092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14.what.is.your.usual.pattern.of.trading.sheep.and.or.goats.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7939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15.what.are.the.main.disease.problems.that.you.observe.in.the.sheep.and.or.goats.at.this.time.</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64992"/>
                  </a:ext>
                </a:extLst>
              </a:tr>
              <a:tr h="272307">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16.have.you.seen.a.disease.with.signs.of.nasal.discharge.coughing.diarrhoea.eye.discharge.sores.in.the.mouth.in.your.own.animals.or.someone.else.s.flock.</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359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if.yes.what.is.the.local.name.of.the.disease.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85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where.did.you.see.it.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4487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when.did.you.see.it.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7014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did.any.animals.die.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57838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how.many.animals.died.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9944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what.species.died.see.mrktc.lkpdse.deathsspecies.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94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other.information.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6739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any.other.remarks.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36769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gps.coordinates.of.the.market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main data for mapping market interactions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2322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unique.row.identifier.uuid.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24908"/>
                  </a:ext>
                </a:extLst>
              </a:tr>
            </a:tbl>
          </a:graphicData>
        </a:graphic>
      </p:graphicFrame>
    </p:spTree>
    <p:extLst>
      <p:ext uri="{BB962C8B-B14F-4D97-AF65-F5344CB8AC3E}">
        <p14:creationId xmlns:p14="http://schemas.microsoft.com/office/powerpoint/2010/main" val="130856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754E0-6C49-C1AE-7C58-596BC66B0C56}"/>
              </a:ext>
            </a:extLst>
          </p:cNvPr>
          <p:cNvSpPr txBox="1"/>
          <p:nvPr/>
        </p:nvSpPr>
        <p:spPr>
          <a:xfrm>
            <a:off x="254000" y="234434"/>
            <a:ext cx="6096000"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Type of Market:</a:t>
            </a:r>
            <a:endParaRPr lang="en-GB" sz="36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34C4F6F0-71C7-F864-3A7B-D6991EE7142B}"/>
              </a:ext>
            </a:extLst>
          </p:cNvPr>
          <p:cNvPicPr>
            <a:picLocks noChangeAspect="1"/>
          </p:cNvPicPr>
          <p:nvPr/>
        </p:nvPicPr>
        <p:blipFill>
          <a:blip r:embed="rId2"/>
          <a:stretch>
            <a:fillRect/>
          </a:stretch>
        </p:blipFill>
        <p:spPr>
          <a:xfrm>
            <a:off x="609600" y="768350"/>
            <a:ext cx="2692400" cy="1206500"/>
          </a:xfrm>
          <a:prstGeom prst="rect">
            <a:avLst/>
          </a:prstGeom>
        </p:spPr>
      </p:pic>
      <p:sp>
        <p:nvSpPr>
          <p:cNvPr id="7" name="TextBox 6">
            <a:extLst>
              <a:ext uri="{FF2B5EF4-FFF2-40B4-BE49-F238E27FC236}">
                <a16:creationId xmlns:a16="http://schemas.microsoft.com/office/drawing/2014/main" id="{66A80ED3-F9F3-8562-CFB4-44F2B85C0174}"/>
              </a:ext>
            </a:extLst>
          </p:cNvPr>
          <p:cNvSpPr txBox="1"/>
          <p:nvPr/>
        </p:nvSpPr>
        <p:spPr>
          <a:xfrm>
            <a:off x="249238" y="2171762"/>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Number of markets visited to buy or sell sheep or goats in last 1 month, with trader as group.</a:t>
            </a:r>
            <a:endParaRPr lang="en-GB" sz="3600" b="0" i="0" u="none" strike="noStrike" dirty="0">
              <a:effectLst/>
              <a:latin typeface="Arial" panose="020B0604020202020204" pitchFamily="34" charset="0"/>
            </a:endParaRPr>
          </a:p>
        </p:txBody>
      </p:sp>
      <p:pic>
        <p:nvPicPr>
          <p:cNvPr id="8" name="Picture 7">
            <a:extLst>
              <a:ext uri="{FF2B5EF4-FFF2-40B4-BE49-F238E27FC236}">
                <a16:creationId xmlns:a16="http://schemas.microsoft.com/office/drawing/2014/main" id="{547C8773-9A6A-6616-CBB0-3E279A71A3CF}"/>
              </a:ext>
            </a:extLst>
          </p:cNvPr>
          <p:cNvPicPr>
            <a:picLocks noChangeAspect="1"/>
          </p:cNvPicPr>
          <p:nvPr/>
        </p:nvPicPr>
        <p:blipFill>
          <a:blip r:embed="rId3"/>
          <a:stretch>
            <a:fillRect/>
          </a:stretch>
        </p:blipFill>
        <p:spPr>
          <a:xfrm>
            <a:off x="249238" y="2541094"/>
            <a:ext cx="7772400" cy="4082472"/>
          </a:xfrm>
          <a:prstGeom prst="rect">
            <a:avLst/>
          </a:prstGeom>
        </p:spPr>
      </p:pic>
    </p:spTree>
    <p:extLst>
      <p:ext uri="{BB962C8B-B14F-4D97-AF65-F5344CB8AC3E}">
        <p14:creationId xmlns:p14="http://schemas.microsoft.com/office/powerpoint/2010/main" val="293359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activities data</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499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2434</Words>
  <Application>Microsoft Macintosh PowerPoint</Application>
  <PresentationFormat>Widescreen</PresentationFormat>
  <Paragraphs>178</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Calibri</vt:lpstr>
      <vt:lpstr>Calibri Light</vt:lpstr>
      <vt:lpstr>Symbol</vt:lpstr>
      <vt:lpstr>Office Theme</vt:lpstr>
      <vt:lpstr>Tanzania Markets</vt:lpstr>
      <vt:lpstr>PowerPoint Presentation</vt:lpstr>
      <vt:lpstr>PowerPoint Presentation</vt:lpstr>
      <vt:lpstr>Market Survey C: Buyer/Seller </vt:lpstr>
      <vt:lpstr>PowerPoint Presentation</vt:lpstr>
      <vt:lpstr>Market Survey C: General Info</vt:lpstr>
      <vt:lpstr>PowerPoint Presentation</vt:lpstr>
      <vt:lpstr>PowerPoint Presentation</vt:lpstr>
      <vt:lpstr>Market activities data</vt:lpstr>
      <vt:lpstr>PowerPoint Presentation</vt:lpstr>
      <vt:lpstr>12.how.many.times.in.a.month.do.you.buy.or.sell.sheep.and.or.goats.in.this.market.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Markets</dc:title>
  <dc:creator>Savagar, Bethan Alice</dc:creator>
  <cp:lastModifiedBy>Savagar, Bethan Alice</cp:lastModifiedBy>
  <cp:revision>1</cp:revision>
  <dcterms:created xsi:type="dcterms:W3CDTF">2023-02-07T16:32:02Z</dcterms:created>
  <dcterms:modified xsi:type="dcterms:W3CDTF">2023-02-23T13:30:28Z</dcterms:modified>
</cp:coreProperties>
</file>