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A13C-BA2D-51E0-DE4B-E00FB8B8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DA359-D940-F4BB-C94B-F732366A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33BD-7A94-E976-E0B1-3DF283C7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47C5-879A-5F11-4369-FFB19A8B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EA7E-33EE-0C66-0F54-C90124F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A9CB-0F65-26B6-70AC-F26A834B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6206-5CA2-F7EE-A7A0-52329043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C5-8031-5710-ABB1-FDBDAA2C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CE24-7BBA-A5C7-CE80-AC74225C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0EF1-D99E-1E90-7A43-A6B4468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8FFA1-FAC6-82F4-518F-A4D05CDCF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EF63-BE4F-3DAB-1BCA-399A4ECA5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189C-8482-253E-0F20-1E6076B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227B-8FEC-A4FB-8C3C-CCE1280E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5585-CF13-CFC2-3BD1-ABF9E5DC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9B86-DAD8-5199-CF96-7EB584DB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B4F6-C3D9-788D-638E-CFD18850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211C-1EDF-0216-4E75-038895E4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C9B4-557E-2760-8B75-17D6684B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7F0B-A74B-7C6C-42CC-D45C6B5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8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FEFE-E51B-BDD4-51A1-47E543C0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B858-7C0C-6201-89DA-3130DE88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57B3-2F21-1A5D-7745-4F826EE9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BEAE-1A08-87F8-EF32-DCF50C33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6567-7DDF-6B19-FD5A-4B139784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8B90-F41A-AB65-5140-1682DDAC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AD66-54D2-FD2F-AC2D-AC1410E46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D954E-E6D9-9583-9449-356535BF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53F7-B0F4-FF66-D9E3-C11808B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9BC-3DE8-F602-5545-62708570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220AF-ABCF-8D8C-CAF4-854A9803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CA01-5FE4-FA6A-B137-08B6CEE6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62B59-21B3-697A-AFDD-B0A5574B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12880-1E34-7480-3FDD-05E28126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5C1C2-6467-90EF-12BF-8CAA435D4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FD308-BF6D-BFFF-F8FD-213E21AC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60E80-DC6E-2FA4-B51B-A8A4C0F3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22CEF-9B5B-5A58-91E6-8BB27EF7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FB267-C3A2-4130-308C-13C72C3D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0A28-3324-2BAB-A137-1EF051C2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2F86A-7756-D62D-2481-A5C4270D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BBB69-7820-828C-5094-FC5546BC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12C1A-139E-B253-2605-4196C968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8C110-1B52-D335-6D37-127C04BD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998F7-D3BA-C3E6-4862-533EDC08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8115-446F-C1B9-DBD9-DE18E23A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3F47-DEC2-28BC-6783-CAE56750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249D-0F90-EA3D-2654-9EAF4B1B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5CB4-648D-0635-5E78-0C9F8207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32609-9DD1-9FAA-D031-8C3E9AB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2E0C-9F50-86E9-B949-C52952F4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BE9C-F6B5-54B3-E910-3574C905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8E8-1ED1-A07A-FF59-F263D4B1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CF9CC-39B2-6BC5-1AA5-3A0454B64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3DAE4-EB37-B538-222C-03729C0DF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15D4-CB03-F5C0-9300-C15CD7D1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2249-B228-49A0-96EF-A20C842D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3581-6DB4-1B4D-2255-7FC782BA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92986-F0C9-4802-8695-93AF9A49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D652-2FCA-E504-B8B0-5B7D3449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9157-50A4-BF0D-56BA-F75EFB6EA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42DC-4320-1141-A657-9959529813F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2888-4557-0702-21AE-EF0DF75F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B34-3C93-BEA5-F61E-EEF5597B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1BD9-B187-1D4A-81CC-613ADE3D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4C36-7FCD-16E9-C561-87F3A5496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Tanzania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5BF8-39AF-ED2E-8800-D3DD6794D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D9EB43-214E-22BA-25E6-ACE39F69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25307"/>
            <a:ext cx="7772400" cy="54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E22E35-06DE-5A67-63BD-E409050F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641350"/>
            <a:ext cx="7264400" cy="557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C90FDC-FC4D-F865-BC11-0C79E2BBD37F}"/>
              </a:ext>
            </a:extLst>
          </p:cNvPr>
          <p:cNvSpPr txBox="1"/>
          <p:nvPr/>
        </p:nvSpPr>
        <p:spPr>
          <a:xfrm>
            <a:off x="114300" y="385763"/>
            <a:ext cx="270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Sheep and </a:t>
            </a:r>
            <a:r>
              <a:rPr lang="en-US"/>
              <a:t>goat sales per day</a:t>
            </a:r>
          </a:p>
        </p:txBody>
      </p:sp>
    </p:spTree>
    <p:extLst>
      <p:ext uri="{BB962C8B-B14F-4D97-AF65-F5344CB8AC3E}">
        <p14:creationId xmlns:p14="http://schemas.microsoft.com/office/powerpoint/2010/main" val="151176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Tanzania Markets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Markets</dc:title>
  <dc:creator>Savagar, Bethan Alice</dc:creator>
  <cp:lastModifiedBy>Savagar, Bethan Alice</cp:lastModifiedBy>
  <cp:revision>1</cp:revision>
  <dcterms:created xsi:type="dcterms:W3CDTF">2023-02-07T16:32:02Z</dcterms:created>
  <dcterms:modified xsi:type="dcterms:W3CDTF">2023-02-07T18:09:19Z</dcterms:modified>
</cp:coreProperties>
</file>