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9" r:id="rId3"/>
    <p:sldId id="272" r:id="rId4"/>
    <p:sldId id="257" r:id="rId5"/>
    <p:sldId id="276" r:id="rId6"/>
    <p:sldId id="275" r:id="rId7"/>
    <p:sldId id="274" r:id="rId8"/>
    <p:sldId id="258" r:id="rId9"/>
    <p:sldId id="277" r:id="rId10"/>
    <p:sldId id="278" r:id="rId11"/>
    <p:sldId id="271" r:id="rId12"/>
    <p:sldId id="260" r:id="rId13"/>
    <p:sldId id="266" r:id="rId14"/>
    <p:sldId id="268" r:id="rId15"/>
    <p:sldId id="269" r:id="rId16"/>
    <p:sldId id="279" r:id="rId17"/>
    <p:sldId id="265" r:id="rId18"/>
    <p:sldId id="270" r:id="rId19"/>
    <p:sldId id="264" r:id="rId20"/>
    <p:sldId id="261" r:id="rId21"/>
    <p:sldId id="262"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A17360-167E-9443-9251-DAE6C10F48BB}" v="91" dt="2023-03-15T13:20:51.6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32"/>
    <p:restoredTop sz="90741"/>
  </p:normalViewPr>
  <p:slideViewPr>
    <p:cSldViewPr snapToGrid="0">
      <p:cViewPr varScale="1">
        <p:scale>
          <a:sx n="101" d="100"/>
          <a:sy n="101" d="100"/>
        </p:scale>
        <p:origin x="9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vagar, Bethan Alice" userId="dc0b6509-dca5-46f6-b355-e03f7348faa9" providerId="ADAL" clId="{9FA17360-167E-9443-9251-DAE6C10F48BB}"/>
    <pc:docChg chg="undo custSel addSld delSld modSld sldOrd">
      <pc:chgData name="Savagar, Bethan Alice" userId="dc0b6509-dca5-46f6-b355-e03f7348faa9" providerId="ADAL" clId="{9FA17360-167E-9443-9251-DAE6C10F48BB}" dt="2023-03-15T14:36:25.390" v="2802" actId="13926"/>
      <pc:docMkLst>
        <pc:docMk/>
      </pc:docMkLst>
      <pc:sldChg chg="modNotesTx">
        <pc:chgData name="Savagar, Bethan Alice" userId="dc0b6509-dca5-46f6-b355-e03f7348faa9" providerId="ADAL" clId="{9FA17360-167E-9443-9251-DAE6C10F48BB}" dt="2023-03-15T11:39:09.900" v="2241" actId="20577"/>
        <pc:sldMkLst>
          <pc:docMk/>
          <pc:sldMk cId="1782833154" sldId="256"/>
        </pc:sldMkLst>
      </pc:sldChg>
      <pc:sldChg chg="addSp modSp mod modNotesTx">
        <pc:chgData name="Savagar, Bethan Alice" userId="dc0b6509-dca5-46f6-b355-e03f7348faa9" providerId="ADAL" clId="{9FA17360-167E-9443-9251-DAE6C10F48BB}" dt="2023-03-02T16:49:21.669" v="2041" actId="14100"/>
        <pc:sldMkLst>
          <pc:docMk/>
          <pc:sldMk cId="2645235678" sldId="257"/>
        </pc:sldMkLst>
        <pc:spChg chg="add mod">
          <ac:chgData name="Savagar, Bethan Alice" userId="dc0b6509-dca5-46f6-b355-e03f7348faa9" providerId="ADAL" clId="{9FA17360-167E-9443-9251-DAE6C10F48BB}" dt="2023-03-02T16:42:29.261" v="1955" actId="1076"/>
          <ac:spMkLst>
            <pc:docMk/>
            <pc:sldMk cId="2645235678" sldId="257"/>
            <ac:spMk id="3" creationId="{318194F6-BEF6-B507-CF6A-03842E7B66C2}"/>
          </ac:spMkLst>
        </pc:spChg>
        <pc:spChg chg="add mod">
          <ac:chgData name="Savagar, Bethan Alice" userId="dc0b6509-dca5-46f6-b355-e03f7348faa9" providerId="ADAL" clId="{9FA17360-167E-9443-9251-DAE6C10F48BB}" dt="2023-03-02T16:42:29.261" v="1955" actId="1076"/>
          <ac:spMkLst>
            <pc:docMk/>
            <pc:sldMk cId="2645235678" sldId="257"/>
            <ac:spMk id="4" creationId="{2EEE236F-51B7-14E2-D2DA-A31DFF79FA88}"/>
          </ac:spMkLst>
        </pc:spChg>
        <pc:spChg chg="add mod">
          <ac:chgData name="Savagar, Bethan Alice" userId="dc0b6509-dca5-46f6-b355-e03f7348faa9" providerId="ADAL" clId="{9FA17360-167E-9443-9251-DAE6C10F48BB}" dt="2023-03-02T16:42:29.261" v="1955" actId="1076"/>
          <ac:spMkLst>
            <pc:docMk/>
            <pc:sldMk cId="2645235678" sldId="257"/>
            <ac:spMk id="5" creationId="{7922B561-3CE6-00FE-FBC0-CF28A3A5F620}"/>
          </ac:spMkLst>
        </pc:spChg>
        <pc:spChg chg="add mod">
          <ac:chgData name="Savagar, Bethan Alice" userId="dc0b6509-dca5-46f6-b355-e03f7348faa9" providerId="ADAL" clId="{9FA17360-167E-9443-9251-DAE6C10F48BB}" dt="2023-03-02T16:42:29.261" v="1955" actId="1076"/>
          <ac:spMkLst>
            <pc:docMk/>
            <pc:sldMk cId="2645235678" sldId="257"/>
            <ac:spMk id="7" creationId="{741C0332-5A10-E331-03B3-0AD8FED9CF05}"/>
          </ac:spMkLst>
        </pc:spChg>
        <pc:spChg chg="add mod">
          <ac:chgData name="Savagar, Bethan Alice" userId="dc0b6509-dca5-46f6-b355-e03f7348faa9" providerId="ADAL" clId="{9FA17360-167E-9443-9251-DAE6C10F48BB}" dt="2023-03-02T16:42:29.261" v="1955" actId="1076"/>
          <ac:spMkLst>
            <pc:docMk/>
            <pc:sldMk cId="2645235678" sldId="257"/>
            <ac:spMk id="8" creationId="{245B433E-FAB5-65F6-1431-A8A943BA8453}"/>
          </ac:spMkLst>
        </pc:spChg>
        <pc:spChg chg="add mod">
          <ac:chgData name="Savagar, Bethan Alice" userId="dc0b6509-dca5-46f6-b355-e03f7348faa9" providerId="ADAL" clId="{9FA17360-167E-9443-9251-DAE6C10F48BB}" dt="2023-03-02T16:42:29.261" v="1955" actId="1076"/>
          <ac:spMkLst>
            <pc:docMk/>
            <pc:sldMk cId="2645235678" sldId="257"/>
            <ac:spMk id="9" creationId="{F4972910-7043-445A-D8F6-740EF2CC94A2}"/>
          </ac:spMkLst>
        </pc:spChg>
        <pc:graphicFrameChg chg="add mod modGraphic">
          <ac:chgData name="Savagar, Bethan Alice" userId="dc0b6509-dca5-46f6-b355-e03f7348faa9" providerId="ADAL" clId="{9FA17360-167E-9443-9251-DAE6C10F48BB}" dt="2023-03-02T16:49:21.669" v="2041" actId="14100"/>
          <ac:graphicFrameMkLst>
            <pc:docMk/>
            <pc:sldMk cId="2645235678" sldId="257"/>
            <ac:graphicFrameMk id="2" creationId="{BE45730D-5E19-81A6-F1BE-0CD26B902348}"/>
          </ac:graphicFrameMkLst>
        </pc:graphicFrameChg>
        <pc:picChg chg="mod">
          <ac:chgData name="Savagar, Bethan Alice" userId="dc0b6509-dca5-46f6-b355-e03f7348faa9" providerId="ADAL" clId="{9FA17360-167E-9443-9251-DAE6C10F48BB}" dt="2023-03-02T16:42:29.261" v="1955" actId="1076"/>
          <ac:picMkLst>
            <pc:docMk/>
            <pc:sldMk cId="2645235678" sldId="257"/>
            <ac:picMk id="6" creationId="{CAD9EB43-214E-22BA-25E6-ACE39F693DDE}"/>
          </ac:picMkLst>
        </pc:picChg>
      </pc:sldChg>
      <pc:sldChg chg="addSp delSp modSp mod modNotesTx">
        <pc:chgData name="Savagar, Bethan Alice" userId="dc0b6509-dca5-46f6-b355-e03f7348faa9" providerId="ADAL" clId="{9FA17360-167E-9443-9251-DAE6C10F48BB}" dt="2023-03-15T11:58:26.128" v="2294" actId="21"/>
        <pc:sldMkLst>
          <pc:docMk/>
          <pc:sldMk cId="1511765249" sldId="258"/>
        </pc:sldMkLst>
        <pc:spChg chg="mod">
          <ac:chgData name="Savagar, Bethan Alice" userId="dc0b6509-dca5-46f6-b355-e03f7348faa9" providerId="ADAL" clId="{9FA17360-167E-9443-9251-DAE6C10F48BB}" dt="2023-03-15T11:47:34.318" v="2288" actId="1076"/>
          <ac:spMkLst>
            <pc:docMk/>
            <pc:sldMk cId="1511765249" sldId="258"/>
            <ac:spMk id="3" creationId="{A8C90FDC-FC4D-F865-BC11-0C79E2BBD37F}"/>
          </ac:spMkLst>
        </pc:spChg>
        <pc:spChg chg="add mod">
          <ac:chgData name="Savagar, Bethan Alice" userId="dc0b6509-dca5-46f6-b355-e03f7348faa9" providerId="ADAL" clId="{9FA17360-167E-9443-9251-DAE6C10F48BB}" dt="2023-03-02T15:50:40.016" v="1730" actId="113"/>
          <ac:spMkLst>
            <pc:docMk/>
            <pc:sldMk cId="1511765249" sldId="258"/>
            <ac:spMk id="5" creationId="{3BB2320B-749D-5ADA-F07B-6AC3CE568262}"/>
          </ac:spMkLst>
        </pc:spChg>
        <pc:spChg chg="add del mod">
          <ac:chgData name="Savagar, Bethan Alice" userId="dc0b6509-dca5-46f6-b355-e03f7348faa9" providerId="ADAL" clId="{9FA17360-167E-9443-9251-DAE6C10F48BB}" dt="2023-03-15T11:58:26.128" v="2294" actId="21"/>
          <ac:spMkLst>
            <pc:docMk/>
            <pc:sldMk cId="1511765249" sldId="258"/>
            <ac:spMk id="9" creationId="{F3232DF3-F946-5502-6A95-BAC7F3E439E7}"/>
          </ac:spMkLst>
        </pc:spChg>
        <pc:grpChg chg="add mod">
          <ac:chgData name="Savagar, Bethan Alice" userId="dc0b6509-dca5-46f6-b355-e03f7348faa9" providerId="ADAL" clId="{9FA17360-167E-9443-9251-DAE6C10F48BB}" dt="2023-03-15T11:46:58.966" v="2254" actId="1076"/>
          <ac:grpSpMkLst>
            <pc:docMk/>
            <pc:sldMk cId="1511765249" sldId="258"/>
            <ac:grpSpMk id="7" creationId="{3EC226F9-5915-202A-D292-B93E3AE594A1}"/>
          </ac:grpSpMkLst>
        </pc:grpChg>
        <pc:picChg chg="add del mod">
          <ac:chgData name="Savagar, Bethan Alice" userId="dc0b6509-dca5-46f6-b355-e03f7348faa9" providerId="ADAL" clId="{9FA17360-167E-9443-9251-DAE6C10F48BB}" dt="2023-03-15T11:58:26.128" v="2294" actId="21"/>
          <ac:picMkLst>
            <pc:docMk/>
            <pc:sldMk cId="1511765249" sldId="258"/>
            <ac:picMk id="2" creationId="{4D5661ED-80C5-08A3-8500-3C3E7C1E2B0D}"/>
          </ac:picMkLst>
        </pc:picChg>
        <pc:picChg chg="del">
          <ac:chgData name="Savagar, Bethan Alice" userId="dc0b6509-dca5-46f6-b355-e03f7348faa9" providerId="ADAL" clId="{9FA17360-167E-9443-9251-DAE6C10F48BB}" dt="2023-03-02T15:34:53.516" v="874" actId="478"/>
          <ac:picMkLst>
            <pc:docMk/>
            <pc:sldMk cId="1511765249" sldId="258"/>
            <ac:picMk id="2" creationId="{C5E22E35-06DE-5A67-63BD-E409050FB45C}"/>
          </ac:picMkLst>
        </pc:picChg>
        <pc:picChg chg="add mod">
          <ac:chgData name="Savagar, Bethan Alice" userId="dc0b6509-dca5-46f6-b355-e03f7348faa9" providerId="ADAL" clId="{9FA17360-167E-9443-9251-DAE6C10F48BB}" dt="2023-03-15T11:47:08.639" v="2256" actId="1076"/>
          <ac:picMkLst>
            <pc:docMk/>
            <pc:sldMk cId="1511765249" sldId="258"/>
            <ac:picMk id="4" creationId="{179F413F-E5C4-D6D1-3592-9AA09F142890}"/>
          </ac:picMkLst>
        </pc:picChg>
        <pc:picChg chg="add mod">
          <ac:chgData name="Savagar, Bethan Alice" userId="dc0b6509-dca5-46f6-b355-e03f7348faa9" providerId="ADAL" clId="{9FA17360-167E-9443-9251-DAE6C10F48BB}" dt="2023-03-15T11:47:40.137" v="2289" actId="1076"/>
          <ac:picMkLst>
            <pc:docMk/>
            <pc:sldMk cId="1511765249" sldId="258"/>
            <ac:picMk id="6" creationId="{84DB210A-214E-42FB-1F62-1957759D69C3}"/>
          </ac:picMkLst>
        </pc:picChg>
        <pc:picChg chg="add del mod">
          <ac:chgData name="Savagar, Bethan Alice" userId="dc0b6509-dca5-46f6-b355-e03f7348faa9" providerId="ADAL" clId="{9FA17360-167E-9443-9251-DAE6C10F48BB}" dt="2023-03-02T15:51:35.201" v="1736" actId="478"/>
          <ac:picMkLst>
            <pc:docMk/>
            <pc:sldMk cId="1511765249" sldId="258"/>
            <ac:picMk id="7" creationId="{E538AC2A-0A25-D423-81B2-8B8129E99E0B}"/>
          </ac:picMkLst>
        </pc:picChg>
        <pc:picChg chg="add mod">
          <ac:chgData name="Savagar, Bethan Alice" userId="dc0b6509-dca5-46f6-b355-e03f7348faa9" providerId="ADAL" clId="{9FA17360-167E-9443-9251-DAE6C10F48BB}" dt="2023-03-15T11:47:47.052" v="2291" actId="1076"/>
          <ac:picMkLst>
            <pc:docMk/>
            <pc:sldMk cId="1511765249" sldId="258"/>
            <ac:picMk id="8" creationId="{0A6D6C4E-E34D-C7F7-F5EF-5DB63C6B58E4}"/>
          </ac:picMkLst>
        </pc:picChg>
      </pc:sldChg>
      <pc:sldChg chg="addSp modSp new mod ord modClrScheme chgLayout modNotesTx">
        <pc:chgData name="Savagar, Bethan Alice" userId="dc0b6509-dca5-46f6-b355-e03f7348faa9" providerId="ADAL" clId="{9FA17360-167E-9443-9251-DAE6C10F48BB}" dt="2023-03-15T11:39:18.733" v="2243"/>
        <pc:sldMkLst>
          <pc:docMk/>
          <pc:sldMk cId="392625433" sldId="259"/>
        </pc:sldMkLst>
        <pc:spChg chg="add mod">
          <ac:chgData name="Savagar, Bethan Alice" userId="dc0b6509-dca5-46f6-b355-e03f7348faa9" providerId="ADAL" clId="{9FA17360-167E-9443-9251-DAE6C10F48BB}" dt="2023-03-02T14:05:21.457" v="841" actId="20577"/>
          <ac:spMkLst>
            <pc:docMk/>
            <pc:sldMk cId="392625433" sldId="259"/>
            <ac:spMk id="2" creationId="{2BAA5BAB-5857-7AE3-D092-2A52BA1D0C91}"/>
          </ac:spMkLst>
        </pc:spChg>
        <pc:spChg chg="add mod">
          <ac:chgData name="Savagar, Bethan Alice" userId="dc0b6509-dca5-46f6-b355-e03f7348faa9" providerId="ADAL" clId="{9FA17360-167E-9443-9251-DAE6C10F48BB}" dt="2023-03-15T11:39:18.733" v="2243"/>
          <ac:spMkLst>
            <pc:docMk/>
            <pc:sldMk cId="392625433" sldId="259"/>
            <ac:spMk id="3" creationId="{C87E6E83-7EBD-C2D2-8C4A-5E79025FC239}"/>
          </ac:spMkLst>
        </pc:spChg>
      </pc:sldChg>
      <pc:sldChg chg="addSp delSp modSp new mod ord modClrScheme chgLayout">
        <pc:chgData name="Savagar, Bethan Alice" userId="dc0b6509-dca5-46f6-b355-e03f7348faa9" providerId="ADAL" clId="{9FA17360-167E-9443-9251-DAE6C10F48BB}" dt="2023-02-22T15:50:53.691" v="512" actId="20578"/>
        <pc:sldMkLst>
          <pc:docMk/>
          <pc:sldMk cId="2322920798" sldId="260"/>
        </pc:sldMkLst>
        <pc:spChg chg="add mod">
          <ac:chgData name="Savagar, Bethan Alice" userId="dc0b6509-dca5-46f6-b355-e03f7348faa9" providerId="ADAL" clId="{9FA17360-167E-9443-9251-DAE6C10F48BB}" dt="2023-02-22T13:15:14.231" v="27" actId="700"/>
          <ac:spMkLst>
            <pc:docMk/>
            <pc:sldMk cId="2322920798" sldId="260"/>
            <ac:spMk id="2" creationId="{A7404919-255D-D502-BC6D-24A58C076AE5}"/>
          </ac:spMkLst>
        </pc:spChg>
        <pc:spChg chg="add del mod">
          <ac:chgData name="Savagar, Bethan Alice" userId="dc0b6509-dca5-46f6-b355-e03f7348faa9" providerId="ADAL" clId="{9FA17360-167E-9443-9251-DAE6C10F48BB}" dt="2023-02-22T15:04:25.015" v="468" actId="20577"/>
          <ac:spMkLst>
            <pc:docMk/>
            <pc:sldMk cId="2322920798" sldId="260"/>
            <ac:spMk id="3" creationId="{4690B8C9-5459-EABC-AFFF-3122F9420A69}"/>
          </ac:spMkLst>
        </pc:spChg>
        <pc:picChg chg="add del mod">
          <ac:chgData name="Savagar, Bethan Alice" userId="dc0b6509-dca5-46f6-b355-e03f7348faa9" providerId="ADAL" clId="{9FA17360-167E-9443-9251-DAE6C10F48BB}" dt="2023-02-22T13:15:19.026" v="29"/>
          <ac:picMkLst>
            <pc:docMk/>
            <pc:sldMk cId="2322920798" sldId="260"/>
            <ac:picMk id="4" creationId="{06E8FD76-CB67-56AE-0DF2-FDBEAB9B391B}"/>
          </ac:picMkLst>
        </pc:picChg>
      </pc:sldChg>
      <pc:sldChg chg="addSp delSp modSp new mod modClrScheme chgLayout modNotesTx">
        <pc:chgData name="Savagar, Bethan Alice" userId="dc0b6509-dca5-46f6-b355-e03f7348faa9" providerId="ADAL" clId="{9FA17360-167E-9443-9251-DAE6C10F48BB}" dt="2023-02-22T14:16:29.265" v="361" actId="478"/>
        <pc:sldMkLst>
          <pc:docMk/>
          <pc:sldMk cId="290549964" sldId="261"/>
        </pc:sldMkLst>
        <pc:spChg chg="add del mod ord">
          <ac:chgData name="Savagar, Bethan Alice" userId="dc0b6509-dca5-46f6-b355-e03f7348faa9" providerId="ADAL" clId="{9FA17360-167E-9443-9251-DAE6C10F48BB}" dt="2023-02-22T13:16:32.016" v="57" actId="700"/>
          <ac:spMkLst>
            <pc:docMk/>
            <pc:sldMk cId="290549964" sldId="261"/>
            <ac:spMk id="3" creationId="{9D064D63-CC95-A9F8-AA01-67BA3077C1B5}"/>
          </ac:spMkLst>
        </pc:spChg>
        <pc:spChg chg="add del mod ord">
          <ac:chgData name="Savagar, Bethan Alice" userId="dc0b6509-dca5-46f6-b355-e03f7348faa9" providerId="ADAL" clId="{9FA17360-167E-9443-9251-DAE6C10F48BB}" dt="2023-02-22T13:16:32.016" v="57" actId="700"/>
          <ac:spMkLst>
            <pc:docMk/>
            <pc:sldMk cId="290549964" sldId="261"/>
            <ac:spMk id="4" creationId="{5BB65D90-F19C-F026-F2C1-EB38DC9B447B}"/>
          </ac:spMkLst>
        </pc:spChg>
        <pc:spChg chg="add del mod">
          <ac:chgData name="Savagar, Bethan Alice" userId="dc0b6509-dca5-46f6-b355-e03f7348faa9" providerId="ADAL" clId="{9FA17360-167E-9443-9251-DAE6C10F48BB}" dt="2023-02-22T13:18:37.638" v="63"/>
          <ac:spMkLst>
            <pc:docMk/>
            <pc:sldMk cId="290549964" sldId="261"/>
            <ac:spMk id="5" creationId="{3F822F8B-5A19-7BBA-07E5-6464003C8B5F}"/>
          </ac:spMkLst>
        </pc:spChg>
        <pc:spChg chg="add del mod">
          <ac:chgData name="Savagar, Bethan Alice" userId="dc0b6509-dca5-46f6-b355-e03f7348faa9" providerId="ADAL" clId="{9FA17360-167E-9443-9251-DAE6C10F48BB}" dt="2023-02-22T13:20:21.964" v="120"/>
          <ac:spMkLst>
            <pc:docMk/>
            <pc:sldMk cId="290549964" sldId="261"/>
            <ac:spMk id="7" creationId="{EB1F9F64-81D8-D823-65BF-CF0F1A9D97A5}"/>
          </ac:spMkLst>
        </pc:spChg>
        <pc:spChg chg="add del mod">
          <ac:chgData name="Savagar, Bethan Alice" userId="dc0b6509-dca5-46f6-b355-e03f7348faa9" providerId="ADAL" clId="{9FA17360-167E-9443-9251-DAE6C10F48BB}" dt="2023-02-22T14:14:52.188" v="346" actId="478"/>
          <ac:spMkLst>
            <pc:docMk/>
            <pc:sldMk cId="290549964" sldId="261"/>
            <ac:spMk id="10" creationId="{D97B5D76-BE0A-27FA-38FE-179157A90624}"/>
          </ac:spMkLst>
        </pc:spChg>
        <pc:spChg chg="add del mod">
          <ac:chgData name="Savagar, Bethan Alice" userId="dc0b6509-dca5-46f6-b355-e03f7348faa9" providerId="ADAL" clId="{9FA17360-167E-9443-9251-DAE6C10F48BB}" dt="2023-02-22T14:15:43.044" v="355" actId="478"/>
          <ac:spMkLst>
            <pc:docMk/>
            <pc:sldMk cId="290549964" sldId="261"/>
            <ac:spMk id="14" creationId="{12D833D2-1844-1145-7FC6-3711E9956CDF}"/>
          </ac:spMkLst>
        </pc:spChg>
        <pc:graphicFrameChg chg="add mod modGraphic">
          <ac:chgData name="Savagar, Bethan Alice" userId="dc0b6509-dca5-46f6-b355-e03f7348faa9" providerId="ADAL" clId="{9FA17360-167E-9443-9251-DAE6C10F48BB}" dt="2023-02-22T13:20:17.003" v="118" actId="20577"/>
          <ac:graphicFrameMkLst>
            <pc:docMk/>
            <pc:sldMk cId="290549964" sldId="261"/>
            <ac:graphicFrameMk id="8" creationId="{76B432ED-34FA-A2D3-B533-BC640575F45D}"/>
          </ac:graphicFrameMkLst>
        </pc:graphicFrameChg>
        <pc:picChg chg="add del mod">
          <ac:chgData name="Savagar, Bethan Alice" userId="dc0b6509-dca5-46f6-b355-e03f7348faa9" providerId="ADAL" clId="{9FA17360-167E-9443-9251-DAE6C10F48BB}" dt="2023-02-22T13:18:37.393" v="61" actId="478"/>
          <ac:picMkLst>
            <pc:docMk/>
            <pc:sldMk cId="290549964" sldId="261"/>
            <ac:picMk id="2" creationId="{47178B17-E868-4AE7-D1C0-D507C2D648DA}"/>
          </ac:picMkLst>
        </pc:picChg>
        <pc:picChg chg="add mod">
          <ac:chgData name="Savagar, Bethan Alice" userId="dc0b6509-dca5-46f6-b355-e03f7348faa9" providerId="ADAL" clId="{9FA17360-167E-9443-9251-DAE6C10F48BB}" dt="2023-02-22T13:25:24.412" v="132" actId="1037"/>
          <ac:picMkLst>
            <pc:docMk/>
            <pc:sldMk cId="290549964" sldId="261"/>
            <ac:picMk id="6" creationId="{10095135-F4A7-B047-016C-20CADB6490C1}"/>
          </ac:picMkLst>
        </pc:picChg>
        <pc:picChg chg="add del mod">
          <ac:chgData name="Savagar, Bethan Alice" userId="dc0b6509-dca5-46f6-b355-e03f7348faa9" providerId="ADAL" clId="{9FA17360-167E-9443-9251-DAE6C10F48BB}" dt="2023-02-22T14:14:02.539" v="339" actId="478"/>
          <ac:picMkLst>
            <pc:docMk/>
            <pc:sldMk cId="290549964" sldId="261"/>
            <ac:picMk id="9" creationId="{C6647B43-1CAE-78ED-8119-A219C1990C23}"/>
          </ac:picMkLst>
        </pc:picChg>
        <pc:picChg chg="add del mod">
          <ac:chgData name="Savagar, Bethan Alice" userId="dc0b6509-dca5-46f6-b355-e03f7348faa9" providerId="ADAL" clId="{9FA17360-167E-9443-9251-DAE6C10F48BB}" dt="2023-02-22T13:55:50.583" v="249" actId="478"/>
          <ac:picMkLst>
            <pc:docMk/>
            <pc:sldMk cId="290549964" sldId="261"/>
            <ac:picMk id="11" creationId="{CE0A2884-3C8B-E1BD-A6A7-3891F8E2D0CF}"/>
          </ac:picMkLst>
        </pc:picChg>
        <pc:cxnChg chg="add del">
          <ac:chgData name="Savagar, Bethan Alice" userId="dc0b6509-dca5-46f6-b355-e03f7348faa9" providerId="ADAL" clId="{9FA17360-167E-9443-9251-DAE6C10F48BB}" dt="2023-02-22T14:15:07.993" v="348" actId="478"/>
          <ac:cxnSpMkLst>
            <pc:docMk/>
            <pc:sldMk cId="290549964" sldId="261"/>
            <ac:cxnSpMk id="13" creationId="{15409F7B-7400-6D49-D4CE-4A511A5DB141}"/>
          </ac:cxnSpMkLst>
        </pc:cxnChg>
        <pc:cxnChg chg="add del mod">
          <ac:chgData name="Savagar, Bethan Alice" userId="dc0b6509-dca5-46f6-b355-e03f7348faa9" providerId="ADAL" clId="{9FA17360-167E-9443-9251-DAE6C10F48BB}" dt="2023-02-22T14:16:29.265" v="361" actId="478"/>
          <ac:cxnSpMkLst>
            <pc:docMk/>
            <pc:sldMk cId="290549964" sldId="261"/>
            <ac:cxnSpMk id="16" creationId="{7D1AF404-7C5F-469C-7DF1-C4AB6F3754CF}"/>
          </ac:cxnSpMkLst>
        </pc:cxnChg>
      </pc:sldChg>
      <pc:sldChg chg="addSp delSp modSp add mod">
        <pc:chgData name="Savagar, Bethan Alice" userId="dc0b6509-dca5-46f6-b355-e03f7348faa9" providerId="ADAL" clId="{9FA17360-167E-9443-9251-DAE6C10F48BB}" dt="2023-02-22T14:16:57.667" v="365" actId="17032"/>
        <pc:sldMkLst>
          <pc:docMk/>
          <pc:sldMk cId="396267140" sldId="262"/>
        </pc:sldMkLst>
        <pc:spChg chg="add del mod">
          <ac:chgData name="Savagar, Bethan Alice" userId="dc0b6509-dca5-46f6-b355-e03f7348faa9" providerId="ADAL" clId="{9FA17360-167E-9443-9251-DAE6C10F48BB}" dt="2023-02-22T13:58:03.426" v="271" actId="478"/>
          <ac:spMkLst>
            <pc:docMk/>
            <pc:sldMk cId="396267140" sldId="262"/>
            <ac:spMk id="3" creationId="{B40A57E5-4BFB-121B-E4A9-7CB395BAD027}"/>
          </ac:spMkLst>
        </pc:spChg>
        <pc:spChg chg="add mod">
          <ac:chgData name="Savagar, Bethan Alice" userId="dc0b6509-dca5-46f6-b355-e03f7348faa9" providerId="ADAL" clId="{9FA17360-167E-9443-9251-DAE6C10F48BB}" dt="2023-02-22T13:58:20.213" v="274" actId="207"/>
          <ac:spMkLst>
            <pc:docMk/>
            <pc:sldMk cId="396267140" sldId="262"/>
            <ac:spMk id="4" creationId="{24A141D8-88F4-A4D8-3C9E-2129F650F8AE}"/>
          </ac:spMkLst>
        </pc:spChg>
        <pc:spChg chg="mod">
          <ac:chgData name="Savagar, Bethan Alice" userId="dc0b6509-dca5-46f6-b355-e03f7348faa9" providerId="ADAL" clId="{9FA17360-167E-9443-9251-DAE6C10F48BB}" dt="2023-02-22T14:16:57.667" v="365" actId="17032"/>
          <ac:spMkLst>
            <pc:docMk/>
            <pc:sldMk cId="396267140" sldId="262"/>
            <ac:spMk id="10" creationId="{D97B5D76-BE0A-27FA-38FE-179157A90624}"/>
          </ac:spMkLst>
        </pc:spChg>
        <pc:picChg chg="add mod">
          <ac:chgData name="Savagar, Bethan Alice" userId="dc0b6509-dca5-46f6-b355-e03f7348faa9" providerId="ADAL" clId="{9FA17360-167E-9443-9251-DAE6C10F48BB}" dt="2023-02-22T13:57:23.494" v="268" actId="1076"/>
          <ac:picMkLst>
            <pc:docMk/>
            <pc:sldMk cId="396267140" sldId="262"/>
            <ac:picMk id="2" creationId="{26FBC507-12F2-42DA-A202-A3CB5A2D9314}"/>
          </ac:picMkLst>
        </pc:picChg>
        <pc:picChg chg="mod">
          <ac:chgData name="Savagar, Bethan Alice" userId="dc0b6509-dca5-46f6-b355-e03f7348faa9" providerId="ADAL" clId="{9FA17360-167E-9443-9251-DAE6C10F48BB}" dt="2023-02-22T13:56:09.238" v="252" actId="1076"/>
          <ac:picMkLst>
            <pc:docMk/>
            <pc:sldMk cId="396267140" sldId="262"/>
            <ac:picMk id="6" creationId="{10095135-F4A7-B047-016C-20CADB6490C1}"/>
          </ac:picMkLst>
        </pc:picChg>
        <pc:picChg chg="mod">
          <ac:chgData name="Savagar, Bethan Alice" userId="dc0b6509-dca5-46f6-b355-e03f7348faa9" providerId="ADAL" clId="{9FA17360-167E-9443-9251-DAE6C10F48BB}" dt="2023-02-22T13:57:20.297" v="267" actId="1076"/>
          <ac:picMkLst>
            <pc:docMk/>
            <pc:sldMk cId="396267140" sldId="262"/>
            <ac:picMk id="9" creationId="{C6647B43-1CAE-78ED-8119-A219C1990C23}"/>
          </ac:picMkLst>
        </pc:picChg>
      </pc:sldChg>
      <pc:sldChg chg="addSp modSp new mod">
        <pc:chgData name="Savagar, Bethan Alice" userId="dc0b6509-dca5-46f6-b355-e03f7348faa9" providerId="ADAL" clId="{9FA17360-167E-9443-9251-DAE6C10F48BB}" dt="2023-02-22T14:08:36.257" v="290" actId="1076"/>
        <pc:sldMkLst>
          <pc:docMk/>
          <pc:sldMk cId="1754598004" sldId="263"/>
        </pc:sldMkLst>
        <pc:graphicFrameChg chg="add mod modGraphic">
          <ac:chgData name="Savagar, Bethan Alice" userId="dc0b6509-dca5-46f6-b355-e03f7348faa9" providerId="ADAL" clId="{9FA17360-167E-9443-9251-DAE6C10F48BB}" dt="2023-02-22T14:08:28.509" v="288" actId="403"/>
          <ac:graphicFrameMkLst>
            <pc:docMk/>
            <pc:sldMk cId="1754598004" sldId="263"/>
            <ac:graphicFrameMk id="3" creationId="{F3C528AE-A0B3-1ED5-2B49-7C6095456851}"/>
          </ac:graphicFrameMkLst>
        </pc:graphicFrameChg>
        <pc:picChg chg="add mod">
          <ac:chgData name="Savagar, Bethan Alice" userId="dc0b6509-dca5-46f6-b355-e03f7348faa9" providerId="ADAL" clId="{9FA17360-167E-9443-9251-DAE6C10F48BB}" dt="2023-02-22T14:08:36.257" v="290" actId="1076"/>
          <ac:picMkLst>
            <pc:docMk/>
            <pc:sldMk cId="1754598004" sldId="263"/>
            <ac:picMk id="2" creationId="{085587C3-91C8-7DC2-8994-229C03B748D7}"/>
          </ac:picMkLst>
        </pc:picChg>
      </pc:sldChg>
      <pc:sldChg chg="add del">
        <pc:chgData name="Savagar, Bethan Alice" userId="dc0b6509-dca5-46f6-b355-e03f7348faa9" providerId="ADAL" clId="{9FA17360-167E-9443-9251-DAE6C10F48BB}" dt="2023-02-22T13:56:26.683" v="257"/>
        <pc:sldMkLst>
          <pc:docMk/>
          <pc:sldMk cId="2166313021" sldId="263"/>
        </pc:sldMkLst>
      </pc:sldChg>
      <pc:sldChg chg="addSp modSp new mod">
        <pc:chgData name="Savagar, Bethan Alice" userId="dc0b6509-dca5-46f6-b355-e03f7348faa9" providerId="ADAL" clId="{9FA17360-167E-9443-9251-DAE6C10F48BB}" dt="2023-02-23T12:37:00.637" v="798" actId="27636"/>
        <pc:sldMkLst>
          <pc:docMk/>
          <pc:sldMk cId="1630299634" sldId="264"/>
        </pc:sldMkLst>
        <pc:spChg chg="mod">
          <ac:chgData name="Savagar, Bethan Alice" userId="dc0b6509-dca5-46f6-b355-e03f7348faa9" providerId="ADAL" clId="{9FA17360-167E-9443-9251-DAE6C10F48BB}" dt="2023-02-23T12:37:00.637" v="798" actId="27636"/>
          <ac:spMkLst>
            <pc:docMk/>
            <pc:sldMk cId="1630299634" sldId="264"/>
            <ac:spMk id="2" creationId="{FEB01D87-E031-88BA-615D-D8CD467239E6}"/>
          </ac:spMkLst>
        </pc:spChg>
        <pc:picChg chg="add mod">
          <ac:chgData name="Savagar, Bethan Alice" userId="dc0b6509-dca5-46f6-b355-e03f7348faa9" providerId="ADAL" clId="{9FA17360-167E-9443-9251-DAE6C10F48BB}" dt="2023-02-22T15:11:07.127" v="470"/>
          <ac:picMkLst>
            <pc:docMk/>
            <pc:sldMk cId="1630299634" sldId="264"/>
            <ac:picMk id="4" creationId="{5C6B89EA-5F8E-884E-1842-C9F14B06F901}"/>
          </ac:picMkLst>
        </pc:picChg>
      </pc:sldChg>
      <pc:sldChg chg="add">
        <pc:chgData name="Savagar, Bethan Alice" userId="dc0b6509-dca5-46f6-b355-e03f7348faa9" providerId="ADAL" clId="{9FA17360-167E-9443-9251-DAE6C10F48BB}" dt="2023-02-22T15:50:36.056" v="473"/>
        <pc:sldMkLst>
          <pc:docMk/>
          <pc:sldMk cId="904993560" sldId="265"/>
        </pc:sldMkLst>
      </pc:sldChg>
      <pc:sldChg chg="new del">
        <pc:chgData name="Savagar, Bethan Alice" userId="dc0b6509-dca5-46f6-b355-e03f7348faa9" providerId="ADAL" clId="{9FA17360-167E-9443-9251-DAE6C10F48BB}" dt="2023-02-22T15:50:33.641" v="472" actId="2696"/>
        <pc:sldMkLst>
          <pc:docMk/>
          <pc:sldMk cId="2068933311" sldId="265"/>
        </pc:sldMkLst>
      </pc:sldChg>
      <pc:sldChg chg="addSp delSp modSp new mod modClrScheme chgLayout">
        <pc:chgData name="Savagar, Bethan Alice" userId="dc0b6509-dca5-46f6-b355-e03f7348faa9" providerId="ADAL" clId="{9FA17360-167E-9443-9251-DAE6C10F48BB}" dt="2023-02-22T15:51:18.064" v="545" actId="20577"/>
        <pc:sldMkLst>
          <pc:docMk/>
          <pc:sldMk cId="3772407668" sldId="266"/>
        </pc:sldMkLst>
        <pc:spChg chg="del mod ord">
          <ac:chgData name="Savagar, Bethan Alice" userId="dc0b6509-dca5-46f6-b355-e03f7348faa9" providerId="ADAL" clId="{9FA17360-167E-9443-9251-DAE6C10F48BB}" dt="2023-02-22T15:51:11.667" v="514" actId="700"/>
          <ac:spMkLst>
            <pc:docMk/>
            <pc:sldMk cId="3772407668" sldId="266"/>
            <ac:spMk id="2" creationId="{C60BD6B2-0F87-E524-3CB0-1BF934F3DCE5}"/>
          </ac:spMkLst>
        </pc:spChg>
        <pc:spChg chg="del mod ord">
          <ac:chgData name="Savagar, Bethan Alice" userId="dc0b6509-dca5-46f6-b355-e03f7348faa9" providerId="ADAL" clId="{9FA17360-167E-9443-9251-DAE6C10F48BB}" dt="2023-02-22T15:51:11.667" v="514" actId="700"/>
          <ac:spMkLst>
            <pc:docMk/>
            <pc:sldMk cId="3772407668" sldId="266"/>
            <ac:spMk id="3" creationId="{6484D82B-2D4C-8E67-F2D6-F20BD989BE60}"/>
          </ac:spMkLst>
        </pc:spChg>
        <pc:spChg chg="add mod ord">
          <ac:chgData name="Savagar, Bethan Alice" userId="dc0b6509-dca5-46f6-b355-e03f7348faa9" providerId="ADAL" clId="{9FA17360-167E-9443-9251-DAE6C10F48BB}" dt="2023-02-22T15:51:18.064" v="545" actId="20577"/>
          <ac:spMkLst>
            <pc:docMk/>
            <pc:sldMk cId="3772407668" sldId="266"/>
            <ac:spMk id="4" creationId="{239E5D61-1C55-89A7-D602-6F784DFBB9A1}"/>
          </ac:spMkLst>
        </pc:spChg>
        <pc:spChg chg="add mod ord">
          <ac:chgData name="Savagar, Bethan Alice" userId="dc0b6509-dca5-46f6-b355-e03f7348faa9" providerId="ADAL" clId="{9FA17360-167E-9443-9251-DAE6C10F48BB}" dt="2023-02-22T15:51:11.667" v="514" actId="700"/>
          <ac:spMkLst>
            <pc:docMk/>
            <pc:sldMk cId="3772407668" sldId="266"/>
            <ac:spMk id="5" creationId="{4BB8F591-7F8D-2F48-63E8-70160D26EE5C}"/>
          </ac:spMkLst>
        </pc:spChg>
      </pc:sldChg>
      <pc:sldChg chg="modSp new del mod">
        <pc:chgData name="Savagar, Bethan Alice" userId="dc0b6509-dca5-46f6-b355-e03f7348faa9" providerId="ADAL" clId="{9FA17360-167E-9443-9251-DAE6C10F48BB}" dt="2023-02-22T16:08:32.514" v="611" actId="2696"/>
        <pc:sldMkLst>
          <pc:docMk/>
          <pc:sldMk cId="1057217490" sldId="267"/>
        </pc:sldMkLst>
        <pc:spChg chg="mod">
          <ac:chgData name="Savagar, Bethan Alice" userId="dc0b6509-dca5-46f6-b355-e03f7348faa9" providerId="ADAL" clId="{9FA17360-167E-9443-9251-DAE6C10F48BB}" dt="2023-02-22T16:01:24.577" v="561" actId="14100"/>
          <ac:spMkLst>
            <pc:docMk/>
            <pc:sldMk cId="1057217490" sldId="267"/>
            <ac:spMk id="3" creationId="{76BFA1D1-F8F6-0D67-4328-2A62A9B71CFA}"/>
          </ac:spMkLst>
        </pc:spChg>
      </pc:sldChg>
      <pc:sldChg chg="new del">
        <pc:chgData name="Savagar, Bethan Alice" userId="dc0b6509-dca5-46f6-b355-e03f7348faa9" providerId="ADAL" clId="{9FA17360-167E-9443-9251-DAE6C10F48BB}" dt="2023-02-22T15:51:25.153" v="548" actId="2696"/>
        <pc:sldMkLst>
          <pc:docMk/>
          <pc:sldMk cId="2033413010" sldId="267"/>
        </pc:sldMkLst>
      </pc:sldChg>
      <pc:sldChg chg="addSp delSp modSp new mod setBg modClrScheme chgLayout">
        <pc:chgData name="Savagar, Bethan Alice" userId="dc0b6509-dca5-46f6-b355-e03f7348faa9" providerId="ADAL" clId="{9FA17360-167E-9443-9251-DAE6C10F48BB}" dt="2023-03-15T13:36:52.665" v="2800" actId="13926"/>
        <pc:sldMkLst>
          <pc:docMk/>
          <pc:sldMk cId="1308564865" sldId="268"/>
        </pc:sldMkLst>
        <pc:spChg chg="del">
          <ac:chgData name="Savagar, Bethan Alice" userId="dc0b6509-dca5-46f6-b355-e03f7348faa9" providerId="ADAL" clId="{9FA17360-167E-9443-9251-DAE6C10F48BB}" dt="2023-02-22T16:02:43.111" v="563" actId="700"/>
          <ac:spMkLst>
            <pc:docMk/>
            <pc:sldMk cId="1308564865" sldId="268"/>
            <ac:spMk id="2" creationId="{5561EAB6-3611-D4BC-EFF0-8C5267B82F34}"/>
          </ac:spMkLst>
        </pc:spChg>
        <pc:spChg chg="del">
          <ac:chgData name="Savagar, Bethan Alice" userId="dc0b6509-dca5-46f6-b355-e03f7348faa9" providerId="ADAL" clId="{9FA17360-167E-9443-9251-DAE6C10F48BB}" dt="2023-02-22T16:02:43.111" v="563" actId="700"/>
          <ac:spMkLst>
            <pc:docMk/>
            <pc:sldMk cId="1308564865" sldId="268"/>
            <ac:spMk id="3" creationId="{D68BF90F-98A5-EE30-98AC-04AA77F56E51}"/>
          </ac:spMkLst>
        </pc:spChg>
        <pc:spChg chg="add">
          <ac:chgData name="Savagar, Bethan Alice" userId="dc0b6509-dca5-46f6-b355-e03f7348faa9" providerId="ADAL" clId="{9FA17360-167E-9443-9251-DAE6C10F48BB}" dt="2023-02-22T16:24:09.971" v="621" actId="26606"/>
          <ac:spMkLst>
            <pc:docMk/>
            <pc:sldMk cId="1308564865" sldId="268"/>
            <ac:spMk id="12" creationId="{F3060C83-F051-4F0E-ABAD-AA0DFC48B218}"/>
          </ac:spMkLst>
        </pc:spChg>
        <pc:spChg chg="add">
          <ac:chgData name="Savagar, Bethan Alice" userId="dc0b6509-dca5-46f6-b355-e03f7348faa9" providerId="ADAL" clId="{9FA17360-167E-9443-9251-DAE6C10F48BB}" dt="2023-02-22T16:24:09.971" v="621" actId="26606"/>
          <ac:spMkLst>
            <pc:docMk/>
            <pc:sldMk cId="1308564865" sldId="268"/>
            <ac:spMk id="14" creationId="{83C98ABE-055B-441F-B07E-44F97F083C39}"/>
          </ac:spMkLst>
        </pc:spChg>
        <pc:spChg chg="add">
          <ac:chgData name="Savagar, Bethan Alice" userId="dc0b6509-dca5-46f6-b355-e03f7348faa9" providerId="ADAL" clId="{9FA17360-167E-9443-9251-DAE6C10F48BB}" dt="2023-02-22T16:24:09.971" v="621" actId="26606"/>
          <ac:spMkLst>
            <pc:docMk/>
            <pc:sldMk cId="1308564865" sldId="268"/>
            <ac:spMk id="16" creationId="{29FDB030-9B49-4CED-8CCD-4D99382388AC}"/>
          </ac:spMkLst>
        </pc:spChg>
        <pc:spChg chg="add">
          <ac:chgData name="Savagar, Bethan Alice" userId="dc0b6509-dca5-46f6-b355-e03f7348faa9" providerId="ADAL" clId="{9FA17360-167E-9443-9251-DAE6C10F48BB}" dt="2023-02-22T16:24:09.971" v="621" actId="26606"/>
          <ac:spMkLst>
            <pc:docMk/>
            <pc:sldMk cId="1308564865" sldId="268"/>
            <ac:spMk id="18" creationId="{3783CA14-24A1-485C-8B30-D6A5D87987AD}"/>
          </ac:spMkLst>
        </pc:spChg>
        <pc:spChg chg="add">
          <ac:chgData name="Savagar, Bethan Alice" userId="dc0b6509-dca5-46f6-b355-e03f7348faa9" providerId="ADAL" clId="{9FA17360-167E-9443-9251-DAE6C10F48BB}" dt="2023-02-22T16:24:09.971" v="621" actId="26606"/>
          <ac:spMkLst>
            <pc:docMk/>
            <pc:sldMk cId="1308564865" sldId="268"/>
            <ac:spMk id="20" creationId="{9A97C86A-04D6-40F7-AE84-31AB43E6A846}"/>
          </ac:spMkLst>
        </pc:spChg>
        <pc:spChg chg="add">
          <ac:chgData name="Savagar, Bethan Alice" userId="dc0b6509-dca5-46f6-b355-e03f7348faa9" providerId="ADAL" clId="{9FA17360-167E-9443-9251-DAE6C10F48BB}" dt="2023-02-22T16:24:09.971" v="621" actId="26606"/>
          <ac:spMkLst>
            <pc:docMk/>
            <pc:sldMk cId="1308564865" sldId="268"/>
            <ac:spMk id="22" creationId="{FF9F2414-84E8-453E-B1F3-389FDE8192D9}"/>
          </ac:spMkLst>
        </pc:spChg>
        <pc:spChg chg="add">
          <ac:chgData name="Savagar, Bethan Alice" userId="dc0b6509-dca5-46f6-b355-e03f7348faa9" providerId="ADAL" clId="{9FA17360-167E-9443-9251-DAE6C10F48BB}" dt="2023-02-22T16:24:09.971" v="621" actId="26606"/>
          <ac:spMkLst>
            <pc:docMk/>
            <pc:sldMk cId="1308564865" sldId="268"/>
            <ac:spMk id="24" creationId="{3ECA69A1-7536-43AC-85EF-C7106179F5ED}"/>
          </ac:spMkLst>
        </pc:spChg>
        <pc:graphicFrameChg chg="add del mod modGraphic">
          <ac:chgData name="Savagar, Bethan Alice" userId="dc0b6509-dca5-46f6-b355-e03f7348faa9" providerId="ADAL" clId="{9FA17360-167E-9443-9251-DAE6C10F48BB}" dt="2023-02-22T16:06:18.811" v="610" actId="478"/>
          <ac:graphicFrameMkLst>
            <pc:docMk/>
            <pc:sldMk cId="1308564865" sldId="268"/>
            <ac:graphicFrameMk id="4" creationId="{50A77EC4-2E49-ED41-A553-E250746C0AF4}"/>
          </ac:graphicFrameMkLst>
        </pc:graphicFrameChg>
        <pc:graphicFrameChg chg="add del mod">
          <ac:chgData name="Savagar, Bethan Alice" userId="dc0b6509-dca5-46f6-b355-e03f7348faa9" providerId="ADAL" clId="{9FA17360-167E-9443-9251-DAE6C10F48BB}" dt="2023-02-22T16:23:47.197" v="613"/>
          <ac:graphicFrameMkLst>
            <pc:docMk/>
            <pc:sldMk cId="1308564865" sldId="268"/>
            <ac:graphicFrameMk id="5" creationId="{968608C1-9754-DC4C-85A1-B3EE5D3F741A}"/>
          </ac:graphicFrameMkLst>
        </pc:graphicFrameChg>
        <pc:graphicFrameChg chg="add del mod">
          <ac:chgData name="Savagar, Bethan Alice" userId="dc0b6509-dca5-46f6-b355-e03f7348faa9" providerId="ADAL" clId="{9FA17360-167E-9443-9251-DAE6C10F48BB}" dt="2023-02-22T16:24:04.039" v="619"/>
          <ac:graphicFrameMkLst>
            <pc:docMk/>
            <pc:sldMk cId="1308564865" sldId="268"/>
            <ac:graphicFrameMk id="6" creationId="{2E4621E8-3D06-DA72-2329-0D202F632DBF}"/>
          </ac:graphicFrameMkLst>
        </pc:graphicFrameChg>
        <pc:graphicFrameChg chg="add mod modGraphic">
          <ac:chgData name="Savagar, Bethan Alice" userId="dc0b6509-dca5-46f6-b355-e03f7348faa9" providerId="ADAL" clId="{9FA17360-167E-9443-9251-DAE6C10F48BB}" dt="2023-03-15T13:36:52.665" v="2800" actId="13926"/>
          <ac:graphicFrameMkLst>
            <pc:docMk/>
            <pc:sldMk cId="1308564865" sldId="268"/>
            <ac:graphicFrameMk id="7" creationId="{D158D530-BDF8-209B-93F4-441DFB6B1160}"/>
          </ac:graphicFrameMkLst>
        </pc:graphicFrameChg>
      </pc:sldChg>
      <pc:sldChg chg="new del">
        <pc:chgData name="Savagar, Bethan Alice" userId="dc0b6509-dca5-46f6-b355-e03f7348faa9" providerId="ADAL" clId="{9FA17360-167E-9443-9251-DAE6C10F48BB}" dt="2023-02-22T15:51:25.838" v="549" actId="2696"/>
        <pc:sldMkLst>
          <pc:docMk/>
          <pc:sldMk cId="2416561306" sldId="268"/>
        </pc:sldMkLst>
      </pc:sldChg>
      <pc:sldChg chg="addSp delSp modSp new mod">
        <pc:chgData name="Savagar, Bethan Alice" userId="dc0b6509-dca5-46f6-b355-e03f7348faa9" providerId="ADAL" clId="{9FA17360-167E-9443-9251-DAE6C10F48BB}" dt="2023-02-22T17:02:06.772" v="762" actId="20577"/>
        <pc:sldMkLst>
          <pc:docMk/>
          <pc:sldMk cId="2933590354" sldId="269"/>
        </pc:sldMkLst>
        <pc:spChg chg="add mod">
          <ac:chgData name="Savagar, Bethan Alice" userId="dc0b6509-dca5-46f6-b355-e03f7348faa9" providerId="ADAL" clId="{9FA17360-167E-9443-9251-DAE6C10F48BB}" dt="2023-02-22T16:34:56.299" v="651" actId="20577"/>
          <ac:spMkLst>
            <pc:docMk/>
            <pc:sldMk cId="2933590354" sldId="269"/>
            <ac:spMk id="3" creationId="{38C754E0-6C49-C1AE-7C58-596BC66B0C56}"/>
          </ac:spMkLst>
        </pc:spChg>
        <pc:spChg chg="add mod">
          <ac:chgData name="Savagar, Bethan Alice" userId="dc0b6509-dca5-46f6-b355-e03f7348faa9" providerId="ADAL" clId="{9FA17360-167E-9443-9251-DAE6C10F48BB}" dt="2023-02-22T17:02:06.772" v="762" actId="20577"/>
          <ac:spMkLst>
            <pc:docMk/>
            <pc:sldMk cId="2933590354" sldId="269"/>
            <ac:spMk id="7" creationId="{66A80ED3-F9F3-8562-CFB4-44F2B85C0174}"/>
          </ac:spMkLst>
        </pc:spChg>
        <pc:picChg chg="add mod">
          <ac:chgData name="Savagar, Bethan Alice" userId="dc0b6509-dca5-46f6-b355-e03f7348faa9" providerId="ADAL" clId="{9FA17360-167E-9443-9251-DAE6C10F48BB}" dt="2023-02-22T16:35:00.108" v="652" actId="1076"/>
          <ac:picMkLst>
            <pc:docMk/>
            <pc:sldMk cId="2933590354" sldId="269"/>
            <ac:picMk id="4" creationId="{34C4F6F0-71C7-F864-3A7B-D6991EE7142B}"/>
          </ac:picMkLst>
        </pc:picChg>
        <pc:picChg chg="add del mod">
          <ac:chgData name="Savagar, Bethan Alice" userId="dc0b6509-dca5-46f6-b355-e03f7348faa9" providerId="ADAL" clId="{9FA17360-167E-9443-9251-DAE6C10F48BB}" dt="2023-02-22T17:01:56.845" v="738" actId="478"/>
          <ac:picMkLst>
            <pc:docMk/>
            <pc:sldMk cId="2933590354" sldId="269"/>
            <ac:picMk id="5" creationId="{188BF9DB-3A5B-F953-7790-1CC36017E6B2}"/>
          </ac:picMkLst>
        </pc:picChg>
        <pc:picChg chg="add mod">
          <ac:chgData name="Savagar, Bethan Alice" userId="dc0b6509-dca5-46f6-b355-e03f7348faa9" providerId="ADAL" clId="{9FA17360-167E-9443-9251-DAE6C10F48BB}" dt="2023-02-22T17:01:59.339" v="739" actId="1076"/>
          <ac:picMkLst>
            <pc:docMk/>
            <pc:sldMk cId="2933590354" sldId="269"/>
            <ac:picMk id="8" creationId="{547C8773-9A6A-6616-CBB0-3E279A71A3CF}"/>
          </ac:picMkLst>
        </pc:picChg>
      </pc:sldChg>
      <pc:sldChg chg="addSp modSp new del">
        <pc:chgData name="Savagar, Bethan Alice" userId="dc0b6509-dca5-46f6-b355-e03f7348faa9" providerId="ADAL" clId="{9FA17360-167E-9443-9251-DAE6C10F48BB}" dt="2023-02-22T17:02:09.158" v="763" actId="2696"/>
        <pc:sldMkLst>
          <pc:docMk/>
          <pc:sldMk cId="961520963" sldId="270"/>
        </pc:sldMkLst>
        <pc:picChg chg="add mod">
          <ac:chgData name="Savagar, Bethan Alice" userId="dc0b6509-dca5-46f6-b355-e03f7348faa9" providerId="ADAL" clId="{9FA17360-167E-9443-9251-DAE6C10F48BB}" dt="2023-02-22T17:01:48.972" v="736"/>
          <ac:picMkLst>
            <pc:docMk/>
            <pc:sldMk cId="961520963" sldId="270"/>
            <ac:picMk id="2" creationId="{7B8F28A6-E527-7D8B-185B-D4F0A5747348}"/>
          </ac:picMkLst>
        </pc:picChg>
      </pc:sldChg>
      <pc:sldChg chg="addSp delSp modSp new mod setBg modClrScheme chgLayout">
        <pc:chgData name="Savagar, Bethan Alice" userId="dc0b6509-dca5-46f6-b355-e03f7348faa9" providerId="ADAL" clId="{9FA17360-167E-9443-9251-DAE6C10F48BB}" dt="2023-03-15T14:36:25.390" v="2802" actId="13926"/>
        <pc:sldMkLst>
          <pc:docMk/>
          <pc:sldMk cId="2301882887" sldId="270"/>
        </pc:sldMkLst>
        <pc:spChg chg="del">
          <ac:chgData name="Savagar, Bethan Alice" userId="dc0b6509-dca5-46f6-b355-e03f7348faa9" providerId="ADAL" clId="{9FA17360-167E-9443-9251-DAE6C10F48BB}" dt="2023-02-23T12:27:04.230" v="765" actId="700"/>
          <ac:spMkLst>
            <pc:docMk/>
            <pc:sldMk cId="2301882887" sldId="270"/>
            <ac:spMk id="2" creationId="{D94A3527-7267-2F34-D77B-B600DFBBD481}"/>
          </ac:spMkLst>
        </pc:spChg>
        <pc:spChg chg="del">
          <ac:chgData name="Savagar, Bethan Alice" userId="dc0b6509-dca5-46f6-b355-e03f7348faa9" providerId="ADAL" clId="{9FA17360-167E-9443-9251-DAE6C10F48BB}" dt="2023-02-23T12:27:04.230" v="765" actId="700"/>
          <ac:spMkLst>
            <pc:docMk/>
            <pc:sldMk cId="2301882887" sldId="270"/>
            <ac:spMk id="3" creationId="{30BBF4AF-EEF8-22CA-D088-75E77095B872}"/>
          </ac:spMkLst>
        </pc:spChg>
        <pc:graphicFrameChg chg="add del mod modGraphic">
          <ac:chgData name="Savagar, Bethan Alice" userId="dc0b6509-dca5-46f6-b355-e03f7348faa9" providerId="ADAL" clId="{9FA17360-167E-9443-9251-DAE6C10F48BB}" dt="2023-02-23T12:27:44.213" v="789"/>
          <ac:graphicFrameMkLst>
            <pc:docMk/>
            <pc:sldMk cId="2301882887" sldId="270"/>
            <ac:graphicFrameMk id="4" creationId="{7FC1D9A6-D3F7-925A-FC16-6B10069C27B9}"/>
          </ac:graphicFrameMkLst>
        </pc:graphicFrameChg>
        <pc:graphicFrameChg chg="add mod modGraphic">
          <ac:chgData name="Savagar, Bethan Alice" userId="dc0b6509-dca5-46f6-b355-e03f7348faa9" providerId="ADAL" clId="{9FA17360-167E-9443-9251-DAE6C10F48BB}" dt="2023-03-15T14:36:25.390" v="2802" actId="13926"/>
          <ac:graphicFrameMkLst>
            <pc:docMk/>
            <pc:sldMk cId="2301882887" sldId="270"/>
            <ac:graphicFrameMk id="5" creationId="{903C94DE-5146-9561-EAF9-DB932403089C}"/>
          </ac:graphicFrameMkLst>
        </pc:graphicFrameChg>
      </pc:sldChg>
      <pc:sldChg chg="add">
        <pc:chgData name="Savagar, Bethan Alice" userId="dc0b6509-dca5-46f6-b355-e03f7348faa9" providerId="ADAL" clId="{9FA17360-167E-9443-9251-DAE6C10F48BB}" dt="2023-03-02T14:05:15.359" v="827"/>
        <pc:sldMkLst>
          <pc:docMk/>
          <pc:sldMk cId="1057101785" sldId="271"/>
        </pc:sldMkLst>
      </pc:sldChg>
      <pc:sldChg chg="addSp delSp modSp new mod modClrScheme chgLayout">
        <pc:chgData name="Savagar, Bethan Alice" userId="dc0b6509-dca5-46f6-b355-e03f7348faa9" providerId="ADAL" clId="{9FA17360-167E-9443-9251-DAE6C10F48BB}" dt="2023-03-02T15:41:48.588" v="1633" actId="20577"/>
        <pc:sldMkLst>
          <pc:docMk/>
          <pc:sldMk cId="3809290271" sldId="272"/>
        </pc:sldMkLst>
        <pc:spChg chg="del mod ord">
          <ac:chgData name="Savagar, Bethan Alice" userId="dc0b6509-dca5-46f6-b355-e03f7348faa9" providerId="ADAL" clId="{9FA17360-167E-9443-9251-DAE6C10F48BB}" dt="2023-03-02T15:36:01.411" v="876" actId="700"/>
          <ac:spMkLst>
            <pc:docMk/>
            <pc:sldMk cId="3809290271" sldId="272"/>
            <ac:spMk id="2" creationId="{B525C496-6846-5951-ACED-6E64F9604411}"/>
          </ac:spMkLst>
        </pc:spChg>
        <pc:spChg chg="del mod ord">
          <ac:chgData name="Savagar, Bethan Alice" userId="dc0b6509-dca5-46f6-b355-e03f7348faa9" providerId="ADAL" clId="{9FA17360-167E-9443-9251-DAE6C10F48BB}" dt="2023-03-02T15:36:01.411" v="876" actId="700"/>
          <ac:spMkLst>
            <pc:docMk/>
            <pc:sldMk cId="3809290271" sldId="272"/>
            <ac:spMk id="3" creationId="{D116F72E-C550-E9BC-46DF-11F08CEA31A6}"/>
          </ac:spMkLst>
        </pc:spChg>
        <pc:spChg chg="add mod ord">
          <ac:chgData name="Savagar, Bethan Alice" userId="dc0b6509-dca5-46f6-b355-e03f7348faa9" providerId="ADAL" clId="{9FA17360-167E-9443-9251-DAE6C10F48BB}" dt="2023-03-02T15:41:48.588" v="1633" actId="20577"/>
          <ac:spMkLst>
            <pc:docMk/>
            <pc:sldMk cId="3809290271" sldId="272"/>
            <ac:spMk id="4" creationId="{D2592FDA-1C11-AA20-1DD3-2CD32E43B4FC}"/>
          </ac:spMkLst>
        </pc:spChg>
        <pc:spChg chg="add del mod ord">
          <ac:chgData name="Savagar, Bethan Alice" userId="dc0b6509-dca5-46f6-b355-e03f7348faa9" providerId="ADAL" clId="{9FA17360-167E-9443-9251-DAE6C10F48BB}" dt="2023-03-02T15:36:08.819" v="889" actId="478"/>
          <ac:spMkLst>
            <pc:docMk/>
            <pc:sldMk cId="3809290271" sldId="272"/>
            <ac:spMk id="5" creationId="{0600F23F-F80B-6234-02A0-32F8F7DC8463}"/>
          </ac:spMkLst>
        </pc:spChg>
        <pc:spChg chg="add mod ord">
          <ac:chgData name="Savagar, Bethan Alice" userId="dc0b6509-dca5-46f6-b355-e03f7348faa9" providerId="ADAL" clId="{9FA17360-167E-9443-9251-DAE6C10F48BB}" dt="2023-03-02T15:39:05.998" v="1574" actId="27636"/>
          <ac:spMkLst>
            <pc:docMk/>
            <pc:sldMk cId="3809290271" sldId="272"/>
            <ac:spMk id="7" creationId="{FAFF5E03-8EDC-CC0D-5676-BD2473C5ED1F}"/>
          </ac:spMkLst>
        </pc:spChg>
        <pc:picChg chg="add del mod">
          <ac:chgData name="Savagar, Bethan Alice" userId="dc0b6509-dca5-46f6-b355-e03f7348faa9" providerId="ADAL" clId="{9FA17360-167E-9443-9251-DAE6C10F48BB}" dt="2023-03-02T15:38:47.718" v="1552" actId="21"/>
          <ac:picMkLst>
            <pc:docMk/>
            <pc:sldMk cId="3809290271" sldId="272"/>
            <ac:picMk id="6" creationId="{5DA55459-8A70-503E-7D2F-2FB62FA92BAE}"/>
          </ac:picMkLst>
        </pc:picChg>
        <pc:picChg chg="add mod">
          <ac:chgData name="Savagar, Bethan Alice" userId="dc0b6509-dca5-46f6-b355-e03f7348faa9" providerId="ADAL" clId="{9FA17360-167E-9443-9251-DAE6C10F48BB}" dt="2023-03-02T15:39:10.516" v="1576" actId="1076"/>
          <ac:picMkLst>
            <pc:docMk/>
            <pc:sldMk cId="3809290271" sldId="272"/>
            <ac:picMk id="8" creationId="{0E503195-AE24-69EA-CB8A-759D5219DA75}"/>
          </ac:picMkLst>
        </pc:picChg>
        <pc:inkChg chg="add">
          <ac:chgData name="Savagar, Bethan Alice" userId="dc0b6509-dca5-46f6-b355-e03f7348faa9" providerId="ADAL" clId="{9FA17360-167E-9443-9251-DAE6C10F48BB}" dt="2023-03-02T15:39:43.508" v="1577" actId="9405"/>
          <ac:inkMkLst>
            <pc:docMk/>
            <pc:sldMk cId="3809290271" sldId="272"/>
            <ac:inkMk id="9" creationId="{F320C83A-A719-116B-C989-CFFA91B18C3E}"/>
          </ac:inkMkLst>
        </pc:inkChg>
        <pc:inkChg chg="add del">
          <ac:chgData name="Savagar, Bethan Alice" userId="dc0b6509-dca5-46f6-b355-e03f7348faa9" providerId="ADAL" clId="{9FA17360-167E-9443-9251-DAE6C10F48BB}" dt="2023-03-02T15:39:46.813" v="1579" actId="9405"/>
          <ac:inkMkLst>
            <pc:docMk/>
            <pc:sldMk cId="3809290271" sldId="272"/>
            <ac:inkMk id="10" creationId="{9988FB91-E3DC-DA40-635D-071494CD3A4D}"/>
          </ac:inkMkLst>
        </pc:inkChg>
        <pc:inkChg chg="add del">
          <ac:chgData name="Savagar, Bethan Alice" userId="dc0b6509-dca5-46f6-b355-e03f7348faa9" providerId="ADAL" clId="{9FA17360-167E-9443-9251-DAE6C10F48BB}" dt="2023-03-02T15:39:50.610" v="1581" actId="9405"/>
          <ac:inkMkLst>
            <pc:docMk/>
            <pc:sldMk cId="3809290271" sldId="272"/>
            <ac:inkMk id="11" creationId="{2B4DE043-0AD8-DAF8-41D7-494CF9841E9A}"/>
          </ac:inkMkLst>
        </pc:inkChg>
        <pc:inkChg chg="add">
          <ac:chgData name="Savagar, Bethan Alice" userId="dc0b6509-dca5-46f6-b355-e03f7348faa9" providerId="ADAL" clId="{9FA17360-167E-9443-9251-DAE6C10F48BB}" dt="2023-03-02T15:39:55.285" v="1582" actId="9405"/>
          <ac:inkMkLst>
            <pc:docMk/>
            <pc:sldMk cId="3809290271" sldId="272"/>
            <ac:inkMk id="12" creationId="{51ABA625-274D-30AB-878F-366FE6A6CF9A}"/>
          </ac:inkMkLst>
        </pc:inkChg>
        <pc:inkChg chg="add">
          <ac:chgData name="Savagar, Bethan Alice" userId="dc0b6509-dca5-46f6-b355-e03f7348faa9" providerId="ADAL" clId="{9FA17360-167E-9443-9251-DAE6C10F48BB}" dt="2023-03-02T15:40:00.211" v="1583" actId="9405"/>
          <ac:inkMkLst>
            <pc:docMk/>
            <pc:sldMk cId="3809290271" sldId="272"/>
            <ac:inkMk id="13" creationId="{D6D0C930-31A2-2855-4826-89B178453597}"/>
          </ac:inkMkLst>
        </pc:inkChg>
        <pc:inkChg chg="add">
          <ac:chgData name="Savagar, Bethan Alice" userId="dc0b6509-dca5-46f6-b355-e03f7348faa9" providerId="ADAL" clId="{9FA17360-167E-9443-9251-DAE6C10F48BB}" dt="2023-03-02T15:40:02.663" v="1584" actId="9405"/>
          <ac:inkMkLst>
            <pc:docMk/>
            <pc:sldMk cId="3809290271" sldId="272"/>
            <ac:inkMk id="14" creationId="{DF171F3F-5456-A1EB-4A7E-0F43EF7E9281}"/>
          </ac:inkMkLst>
        </pc:inkChg>
        <pc:inkChg chg="add">
          <ac:chgData name="Savagar, Bethan Alice" userId="dc0b6509-dca5-46f6-b355-e03f7348faa9" providerId="ADAL" clId="{9FA17360-167E-9443-9251-DAE6C10F48BB}" dt="2023-03-02T15:40:07.934" v="1585" actId="9405"/>
          <ac:inkMkLst>
            <pc:docMk/>
            <pc:sldMk cId="3809290271" sldId="272"/>
            <ac:inkMk id="15" creationId="{D3980FBB-7001-F22C-8A99-EC0987B557C6}"/>
          </ac:inkMkLst>
        </pc:inkChg>
        <pc:inkChg chg="add">
          <ac:chgData name="Savagar, Bethan Alice" userId="dc0b6509-dca5-46f6-b355-e03f7348faa9" providerId="ADAL" clId="{9FA17360-167E-9443-9251-DAE6C10F48BB}" dt="2023-03-02T15:40:14.664" v="1586" actId="9405"/>
          <ac:inkMkLst>
            <pc:docMk/>
            <pc:sldMk cId="3809290271" sldId="272"/>
            <ac:inkMk id="16" creationId="{964F9334-19D4-11D8-3440-7E040B0283A8}"/>
          </ac:inkMkLst>
        </pc:inkChg>
        <pc:inkChg chg="add">
          <ac:chgData name="Savagar, Bethan Alice" userId="dc0b6509-dca5-46f6-b355-e03f7348faa9" providerId="ADAL" clId="{9FA17360-167E-9443-9251-DAE6C10F48BB}" dt="2023-03-02T15:40:23.462" v="1587" actId="9405"/>
          <ac:inkMkLst>
            <pc:docMk/>
            <pc:sldMk cId="3809290271" sldId="272"/>
            <ac:inkMk id="17" creationId="{F597727E-2983-E4AF-2F22-04A6F613D61D}"/>
          </ac:inkMkLst>
        </pc:inkChg>
        <pc:inkChg chg="add">
          <ac:chgData name="Savagar, Bethan Alice" userId="dc0b6509-dca5-46f6-b355-e03f7348faa9" providerId="ADAL" clId="{9FA17360-167E-9443-9251-DAE6C10F48BB}" dt="2023-03-02T15:40:25.941" v="1588" actId="9405"/>
          <ac:inkMkLst>
            <pc:docMk/>
            <pc:sldMk cId="3809290271" sldId="272"/>
            <ac:inkMk id="18" creationId="{E3F74103-03EF-9EB2-564B-6E669F429BC9}"/>
          </ac:inkMkLst>
        </pc:inkChg>
        <pc:inkChg chg="add">
          <ac:chgData name="Savagar, Bethan Alice" userId="dc0b6509-dca5-46f6-b355-e03f7348faa9" providerId="ADAL" clId="{9FA17360-167E-9443-9251-DAE6C10F48BB}" dt="2023-03-02T15:40:31.109" v="1589" actId="9405"/>
          <ac:inkMkLst>
            <pc:docMk/>
            <pc:sldMk cId="3809290271" sldId="272"/>
            <ac:inkMk id="19" creationId="{9E2F16A0-BAC7-8B6B-E31A-A8BA2A4020AB}"/>
          </ac:inkMkLst>
        </pc:inkChg>
        <pc:inkChg chg="add">
          <ac:chgData name="Savagar, Bethan Alice" userId="dc0b6509-dca5-46f6-b355-e03f7348faa9" providerId="ADAL" clId="{9FA17360-167E-9443-9251-DAE6C10F48BB}" dt="2023-03-02T15:40:35.427" v="1590" actId="9405"/>
          <ac:inkMkLst>
            <pc:docMk/>
            <pc:sldMk cId="3809290271" sldId="272"/>
            <ac:inkMk id="20" creationId="{7EFF0334-14C0-B71F-7EA0-E9B37F6A37F2}"/>
          </ac:inkMkLst>
        </pc:inkChg>
        <pc:inkChg chg="add">
          <ac:chgData name="Savagar, Bethan Alice" userId="dc0b6509-dca5-46f6-b355-e03f7348faa9" providerId="ADAL" clId="{9FA17360-167E-9443-9251-DAE6C10F48BB}" dt="2023-03-02T15:40:37.919" v="1591" actId="9405"/>
          <ac:inkMkLst>
            <pc:docMk/>
            <pc:sldMk cId="3809290271" sldId="272"/>
            <ac:inkMk id="21" creationId="{29C740F2-FD4A-3CA7-890E-0343426F15D7}"/>
          </ac:inkMkLst>
        </pc:inkChg>
        <pc:inkChg chg="add">
          <ac:chgData name="Savagar, Bethan Alice" userId="dc0b6509-dca5-46f6-b355-e03f7348faa9" providerId="ADAL" clId="{9FA17360-167E-9443-9251-DAE6C10F48BB}" dt="2023-03-02T15:40:40.574" v="1592" actId="9405"/>
          <ac:inkMkLst>
            <pc:docMk/>
            <pc:sldMk cId="3809290271" sldId="272"/>
            <ac:inkMk id="22" creationId="{C4E9F182-AB7E-9450-E167-41BC9A5A1BC3}"/>
          </ac:inkMkLst>
        </pc:inkChg>
        <pc:inkChg chg="add del">
          <ac:chgData name="Savagar, Bethan Alice" userId="dc0b6509-dca5-46f6-b355-e03f7348faa9" providerId="ADAL" clId="{9FA17360-167E-9443-9251-DAE6C10F48BB}" dt="2023-03-02T15:41:37.495" v="1594" actId="9405"/>
          <ac:inkMkLst>
            <pc:docMk/>
            <pc:sldMk cId="3809290271" sldId="272"/>
            <ac:inkMk id="23" creationId="{BBB27ED8-293F-44BE-012B-8C944C380E6F}"/>
          </ac:inkMkLst>
        </pc:inkChg>
      </pc:sldChg>
      <pc:sldChg chg="modSp new del mod">
        <pc:chgData name="Savagar, Bethan Alice" userId="dc0b6509-dca5-46f6-b355-e03f7348faa9" providerId="ADAL" clId="{9FA17360-167E-9443-9251-DAE6C10F48BB}" dt="2023-03-02T21:40:13.691" v="2042" actId="2696"/>
        <pc:sldMkLst>
          <pc:docMk/>
          <pc:sldMk cId="3593166571" sldId="273"/>
        </pc:sldMkLst>
        <pc:spChg chg="mod">
          <ac:chgData name="Savagar, Bethan Alice" userId="dc0b6509-dca5-46f6-b355-e03f7348faa9" providerId="ADAL" clId="{9FA17360-167E-9443-9251-DAE6C10F48BB}" dt="2023-03-02T15:42:01.850" v="1662" actId="20577"/>
          <ac:spMkLst>
            <pc:docMk/>
            <pc:sldMk cId="3593166571" sldId="273"/>
            <ac:spMk id="2" creationId="{3C0C5055-7900-0A67-B32E-ED9F21C7A39B}"/>
          </ac:spMkLst>
        </pc:spChg>
      </pc:sldChg>
      <pc:sldChg chg="addSp modSp new mod">
        <pc:chgData name="Savagar, Bethan Alice" userId="dc0b6509-dca5-46f6-b355-e03f7348faa9" providerId="ADAL" clId="{9FA17360-167E-9443-9251-DAE6C10F48BB}" dt="2023-03-02T16:33:37.523" v="1792" actId="14734"/>
        <pc:sldMkLst>
          <pc:docMk/>
          <pc:sldMk cId="3476979857" sldId="274"/>
        </pc:sldMkLst>
        <pc:spChg chg="add mod">
          <ac:chgData name="Savagar, Bethan Alice" userId="dc0b6509-dca5-46f6-b355-e03f7348faa9" providerId="ADAL" clId="{9FA17360-167E-9443-9251-DAE6C10F48BB}" dt="2023-03-02T16:23:57.364" v="1752" actId="1076"/>
          <ac:spMkLst>
            <pc:docMk/>
            <pc:sldMk cId="3476979857" sldId="274"/>
            <ac:spMk id="4" creationId="{31B48811-040F-FC6B-73FA-0A3527C53419}"/>
          </ac:spMkLst>
        </pc:spChg>
        <pc:spChg chg="add mod">
          <ac:chgData name="Savagar, Bethan Alice" userId="dc0b6509-dca5-46f6-b355-e03f7348faa9" providerId="ADAL" clId="{9FA17360-167E-9443-9251-DAE6C10F48BB}" dt="2023-03-02T16:23:48.549" v="1750" actId="1076"/>
          <ac:spMkLst>
            <pc:docMk/>
            <pc:sldMk cId="3476979857" sldId="274"/>
            <ac:spMk id="7" creationId="{680CA60E-0C7B-9C5A-5F6E-8C89522B2A83}"/>
          </ac:spMkLst>
        </pc:spChg>
        <pc:graphicFrameChg chg="add mod modGraphic">
          <ac:chgData name="Savagar, Bethan Alice" userId="dc0b6509-dca5-46f6-b355-e03f7348faa9" providerId="ADAL" clId="{9FA17360-167E-9443-9251-DAE6C10F48BB}" dt="2023-03-02T16:33:37.523" v="1792" actId="14734"/>
          <ac:graphicFrameMkLst>
            <pc:docMk/>
            <pc:sldMk cId="3476979857" sldId="274"/>
            <ac:graphicFrameMk id="8" creationId="{56A1ABB3-B5E7-B6CA-6050-1AF44E9A4159}"/>
          </ac:graphicFrameMkLst>
        </pc:graphicFrameChg>
        <pc:picChg chg="add mod">
          <ac:chgData name="Savagar, Bethan Alice" userId="dc0b6509-dca5-46f6-b355-e03f7348faa9" providerId="ADAL" clId="{9FA17360-167E-9443-9251-DAE6C10F48BB}" dt="2023-03-02T16:23:53.523" v="1751" actId="14100"/>
          <ac:picMkLst>
            <pc:docMk/>
            <pc:sldMk cId="3476979857" sldId="274"/>
            <ac:picMk id="2" creationId="{036EC61E-BB0C-C231-6029-AE7BBFB4AC62}"/>
          </ac:picMkLst>
        </pc:picChg>
        <pc:picChg chg="add mod">
          <ac:chgData name="Savagar, Bethan Alice" userId="dc0b6509-dca5-46f6-b355-e03f7348faa9" providerId="ADAL" clId="{9FA17360-167E-9443-9251-DAE6C10F48BB}" dt="2023-03-02T16:23:23.065" v="1748" actId="1076"/>
          <ac:picMkLst>
            <pc:docMk/>
            <pc:sldMk cId="3476979857" sldId="274"/>
            <ac:picMk id="5" creationId="{96C841E6-FE54-63EF-F8F9-64AF8965C975}"/>
          </ac:picMkLst>
        </pc:picChg>
      </pc:sldChg>
      <pc:sldChg chg="addSp delSp modSp add mod">
        <pc:chgData name="Savagar, Bethan Alice" userId="dc0b6509-dca5-46f6-b355-e03f7348faa9" providerId="ADAL" clId="{9FA17360-167E-9443-9251-DAE6C10F48BB}" dt="2023-03-02T22:11:21.548" v="2199" actId="113"/>
        <pc:sldMkLst>
          <pc:docMk/>
          <pc:sldMk cId="3851111758" sldId="275"/>
        </pc:sldMkLst>
        <pc:spChg chg="del">
          <ac:chgData name="Savagar, Bethan Alice" userId="dc0b6509-dca5-46f6-b355-e03f7348faa9" providerId="ADAL" clId="{9FA17360-167E-9443-9251-DAE6C10F48BB}" dt="2023-03-02T21:40:26.800" v="2045" actId="478"/>
          <ac:spMkLst>
            <pc:docMk/>
            <pc:sldMk cId="3851111758" sldId="275"/>
            <ac:spMk id="3" creationId="{318194F6-BEF6-B507-CF6A-03842E7B66C2}"/>
          </ac:spMkLst>
        </pc:spChg>
        <pc:spChg chg="del">
          <ac:chgData name="Savagar, Bethan Alice" userId="dc0b6509-dca5-46f6-b355-e03f7348faa9" providerId="ADAL" clId="{9FA17360-167E-9443-9251-DAE6C10F48BB}" dt="2023-03-02T21:40:26.800" v="2045" actId="478"/>
          <ac:spMkLst>
            <pc:docMk/>
            <pc:sldMk cId="3851111758" sldId="275"/>
            <ac:spMk id="4" creationId="{2EEE236F-51B7-14E2-D2DA-A31DFF79FA88}"/>
          </ac:spMkLst>
        </pc:spChg>
        <pc:spChg chg="del">
          <ac:chgData name="Savagar, Bethan Alice" userId="dc0b6509-dca5-46f6-b355-e03f7348faa9" providerId="ADAL" clId="{9FA17360-167E-9443-9251-DAE6C10F48BB}" dt="2023-03-02T21:40:26.800" v="2045" actId="478"/>
          <ac:spMkLst>
            <pc:docMk/>
            <pc:sldMk cId="3851111758" sldId="275"/>
            <ac:spMk id="5" creationId="{7922B561-3CE6-00FE-FBC0-CF28A3A5F620}"/>
          </ac:spMkLst>
        </pc:spChg>
        <pc:spChg chg="del">
          <ac:chgData name="Savagar, Bethan Alice" userId="dc0b6509-dca5-46f6-b355-e03f7348faa9" providerId="ADAL" clId="{9FA17360-167E-9443-9251-DAE6C10F48BB}" dt="2023-03-02T21:40:26.800" v="2045" actId="478"/>
          <ac:spMkLst>
            <pc:docMk/>
            <pc:sldMk cId="3851111758" sldId="275"/>
            <ac:spMk id="7" creationId="{741C0332-5A10-E331-03B3-0AD8FED9CF05}"/>
          </ac:spMkLst>
        </pc:spChg>
        <pc:spChg chg="del">
          <ac:chgData name="Savagar, Bethan Alice" userId="dc0b6509-dca5-46f6-b355-e03f7348faa9" providerId="ADAL" clId="{9FA17360-167E-9443-9251-DAE6C10F48BB}" dt="2023-03-02T21:40:26.800" v="2045" actId="478"/>
          <ac:spMkLst>
            <pc:docMk/>
            <pc:sldMk cId="3851111758" sldId="275"/>
            <ac:spMk id="8" creationId="{245B433E-FAB5-65F6-1431-A8A943BA8453}"/>
          </ac:spMkLst>
        </pc:spChg>
        <pc:spChg chg="del">
          <ac:chgData name="Savagar, Bethan Alice" userId="dc0b6509-dca5-46f6-b355-e03f7348faa9" providerId="ADAL" clId="{9FA17360-167E-9443-9251-DAE6C10F48BB}" dt="2023-03-02T21:40:26.800" v="2045" actId="478"/>
          <ac:spMkLst>
            <pc:docMk/>
            <pc:sldMk cId="3851111758" sldId="275"/>
            <ac:spMk id="9" creationId="{F4972910-7043-445A-D8F6-740EF2CC94A2}"/>
          </ac:spMkLst>
        </pc:spChg>
        <pc:spChg chg="add mod">
          <ac:chgData name="Savagar, Bethan Alice" userId="dc0b6509-dca5-46f6-b355-e03f7348faa9" providerId="ADAL" clId="{9FA17360-167E-9443-9251-DAE6C10F48BB}" dt="2023-03-02T21:40:50.958" v="2065" actId="1076"/>
          <ac:spMkLst>
            <pc:docMk/>
            <pc:sldMk cId="3851111758" sldId="275"/>
            <ac:spMk id="10" creationId="{3FE5550D-FF2F-E23E-B0B8-1DB1C4CBC63B}"/>
          </ac:spMkLst>
        </pc:spChg>
        <pc:spChg chg="add mod">
          <ac:chgData name="Savagar, Bethan Alice" userId="dc0b6509-dca5-46f6-b355-e03f7348faa9" providerId="ADAL" clId="{9FA17360-167E-9443-9251-DAE6C10F48BB}" dt="2023-03-02T22:11:21.548" v="2199" actId="113"/>
          <ac:spMkLst>
            <pc:docMk/>
            <pc:sldMk cId="3851111758" sldId="275"/>
            <ac:spMk id="12" creationId="{58CD0C4D-21E1-0D8E-3D89-DB337FA4644C}"/>
          </ac:spMkLst>
        </pc:spChg>
        <pc:graphicFrameChg chg="mod modGraphic">
          <ac:chgData name="Savagar, Bethan Alice" userId="dc0b6509-dca5-46f6-b355-e03f7348faa9" providerId="ADAL" clId="{9FA17360-167E-9443-9251-DAE6C10F48BB}" dt="2023-03-02T22:04:05.866" v="2069" actId="14100"/>
          <ac:graphicFrameMkLst>
            <pc:docMk/>
            <pc:sldMk cId="3851111758" sldId="275"/>
            <ac:graphicFrameMk id="2" creationId="{BE45730D-5E19-81A6-F1BE-0CD26B902348}"/>
          </ac:graphicFrameMkLst>
        </pc:graphicFrameChg>
        <pc:picChg chg="del">
          <ac:chgData name="Savagar, Bethan Alice" userId="dc0b6509-dca5-46f6-b355-e03f7348faa9" providerId="ADAL" clId="{9FA17360-167E-9443-9251-DAE6C10F48BB}" dt="2023-03-02T21:40:23.917" v="2044" actId="478"/>
          <ac:picMkLst>
            <pc:docMk/>
            <pc:sldMk cId="3851111758" sldId="275"/>
            <ac:picMk id="6" creationId="{CAD9EB43-214E-22BA-25E6-ACE39F693DDE}"/>
          </ac:picMkLst>
        </pc:picChg>
        <pc:picChg chg="add mod">
          <ac:chgData name="Savagar, Bethan Alice" userId="dc0b6509-dca5-46f6-b355-e03f7348faa9" providerId="ADAL" clId="{9FA17360-167E-9443-9251-DAE6C10F48BB}" dt="2023-03-02T22:04:02.271" v="2068" actId="1076"/>
          <ac:picMkLst>
            <pc:docMk/>
            <pc:sldMk cId="3851111758" sldId="275"/>
            <ac:picMk id="11" creationId="{E80F9512-D09D-A71C-2CBB-204F2A4209AC}"/>
          </ac:picMkLst>
        </pc:picChg>
      </pc:sldChg>
      <pc:sldChg chg="addSp modSp new mod">
        <pc:chgData name="Savagar, Bethan Alice" userId="dc0b6509-dca5-46f6-b355-e03f7348faa9" providerId="ADAL" clId="{9FA17360-167E-9443-9251-DAE6C10F48BB}" dt="2023-03-02T22:11:26.227" v="2200" actId="113"/>
        <pc:sldMkLst>
          <pc:docMk/>
          <pc:sldMk cId="1052102471" sldId="276"/>
        </pc:sldMkLst>
        <pc:spChg chg="add mod">
          <ac:chgData name="Savagar, Bethan Alice" userId="dc0b6509-dca5-46f6-b355-e03f7348faa9" providerId="ADAL" clId="{9FA17360-167E-9443-9251-DAE6C10F48BB}" dt="2023-03-02T22:08:12.911" v="2076" actId="1037"/>
          <ac:spMkLst>
            <pc:docMk/>
            <pc:sldMk cId="1052102471" sldId="276"/>
            <ac:spMk id="3" creationId="{EDBE2688-0C13-F5A8-200A-C80AE04777D5}"/>
          </ac:spMkLst>
        </pc:spChg>
        <pc:spChg chg="add mod">
          <ac:chgData name="Savagar, Bethan Alice" userId="dc0b6509-dca5-46f6-b355-e03f7348faa9" providerId="ADAL" clId="{9FA17360-167E-9443-9251-DAE6C10F48BB}" dt="2023-03-02T22:11:26.227" v="2200" actId="113"/>
          <ac:spMkLst>
            <pc:docMk/>
            <pc:sldMk cId="1052102471" sldId="276"/>
            <ac:spMk id="4" creationId="{C7A8FD41-2695-25F3-48B2-9B1CAB005063}"/>
          </ac:spMkLst>
        </pc:spChg>
        <pc:picChg chg="add mod">
          <ac:chgData name="Savagar, Bethan Alice" userId="dc0b6509-dca5-46f6-b355-e03f7348faa9" providerId="ADAL" clId="{9FA17360-167E-9443-9251-DAE6C10F48BB}" dt="2023-03-02T22:08:38.512" v="2079" actId="1076"/>
          <ac:picMkLst>
            <pc:docMk/>
            <pc:sldMk cId="1052102471" sldId="276"/>
            <ac:picMk id="2" creationId="{12480DC4-77D4-359C-EEC1-B639EFDE7384}"/>
          </ac:picMkLst>
        </pc:picChg>
      </pc:sldChg>
      <pc:sldChg chg="addSp delSp modSp new mod">
        <pc:chgData name="Savagar, Bethan Alice" userId="dc0b6509-dca5-46f6-b355-e03f7348faa9" providerId="ADAL" clId="{9FA17360-167E-9443-9251-DAE6C10F48BB}" dt="2023-03-15T11:59:55.648" v="2357" actId="20577"/>
        <pc:sldMkLst>
          <pc:docMk/>
          <pc:sldMk cId="4052500796" sldId="277"/>
        </pc:sldMkLst>
        <pc:spChg chg="add mod">
          <ac:chgData name="Savagar, Bethan Alice" userId="dc0b6509-dca5-46f6-b355-e03f7348faa9" providerId="ADAL" clId="{9FA17360-167E-9443-9251-DAE6C10F48BB}" dt="2023-03-15T11:58:31.910" v="2296" actId="1076"/>
          <ac:spMkLst>
            <pc:docMk/>
            <pc:sldMk cId="4052500796" sldId="277"/>
            <ac:spMk id="4" creationId="{2A3D1B9A-68F6-510B-162E-1BAB086EBD75}"/>
          </ac:spMkLst>
        </pc:spChg>
        <pc:spChg chg="add mod">
          <ac:chgData name="Savagar, Bethan Alice" userId="dc0b6509-dca5-46f6-b355-e03f7348faa9" providerId="ADAL" clId="{9FA17360-167E-9443-9251-DAE6C10F48BB}" dt="2023-03-15T11:58:52.889" v="2341" actId="20577"/>
          <ac:spMkLst>
            <pc:docMk/>
            <pc:sldMk cId="4052500796" sldId="277"/>
            <ac:spMk id="6" creationId="{5BC9AF28-CCE6-210D-C9E7-0E4055E29A40}"/>
          </ac:spMkLst>
        </pc:spChg>
        <pc:spChg chg="add del">
          <ac:chgData name="Savagar, Bethan Alice" userId="dc0b6509-dca5-46f6-b355-e03f7348faa9" providerId="ADAL" clId="{9FA17360-167E-9443-9251-DAE6C10F48BB}" dt="2023-03-15T11:58:58.104" v="2343" actId="478"/>
          <ac:spMkLst>
            <pc:docMk/>
            <pc:sldMk cId="4052500796" sldId="277"/>
            <ac:spMk id="8" creationId="{E4C5BBA3-946E-F874-34D3-962E0F970A1E}"/>
          </ac:spMkLst>
        </pc:spChg>
        <pc:spChg chg="add mod">
          <ac:chgData name="Savagar, Bethan Alice" userId="dc0b6509-dca5-46f6-b355-e03f7348faa9" providerId="ADAL" clId="{9FA17360-167E-9443-9251-DAE6C10F48BB}" dt="2023-03-15T11:59:55.648" v="2357" actId="20577"/>
          <ac:spMkLst>
            <pc:docMk/>
            <pc:sldMk cId="4052500796" sldId="277"/>
            <ac:spMk id="10" creationId="{A1CF92ED-A48D-1849-AB33-59FE95505F4F}"/>
          </ac:spMkLst>
        </pc:spChg>
        <pc:picChg chg="add mod">
          <ac:chgData name="Savagar, Bethan Alice" userId="dc0b6509-dca5-46f6-b355-e03f7348faa9" providerId="ADAL" clId="{9FA17360-167E-9443-9251-DAE6C10F48BB}" dt="2023-03-15T11:58:34.400" v="2297" actId="1076"/>
          <ac:picMkLst>
            <pc:docMk/>
            <pc:sldMk cId="4052500796" sldId="277"/>
            <ac:picMk id="2" creationId="{FF7E1392-F6C5-11ED-94B9-517EFACE9460}"/>
          </ac:picMkLst>
        </pc:picChg>
        <pc:picChg chg="add mod">
          <ac:chgData name="Savagar, Bethan Alice" userId="dc0b6509-dca5-46f6-b355-e03f7348faa9" providerId="ADAL" clId="{9FA17360-167E-9443-9251-DAE6C10F48BB}" dt="2023-03-15T11:58:31.910" v="2296" actId="1076"/>
          <ac:picMkLst>
            <pc:docMk/>
            <pc:sldMk cId="4052500796" sldId="277"/>
            <ac:picMk id="3" creationId="{40787AB1-45E0-E1C7-9CFC-17B47FC3FE05}"/>
          </ac:picMkLst>
        </pc:picChg>
        <pc:cxnChg chg="add mod">
          <ac:chgData name="Savagar, Bethan Alice" userId="dc0b6509-dca5-46f6-b355-e03f7348faa9" providerId="ADAL" clId="{9FA17360-167E-9443-9251-DAE6C10F48BB}" dt="2023-03-15T11:59:46.505" v="2352" actId="1582"/>
          <ac:cxnSpMkLst>
            <pc:docMk/>
            <pc:sldMk cId="4052500796" sldId="277"/>
            <ac:cxnSpMk id="12" creationId="{D5786A98-2399-5DD0-1F05-E93AD3D71B91}"/>
          </ac:cxnSpMkLst>
        </pc:cxnChg>
      </pc:sldChg>
      <pc:sldChg chg="addSp modSp new mod">
        <pc:chgData name="Savagar, Bethan Alice" userId="dc0b6509-dca5-46f6-b355-e03f7348faa9" providerId="ADAL" clId="{9FA17360-167E-9443-9251-DAE6C10F48BB}" dt="2023-03-15T12:04:25.707" v="2683" actId="1076"/>
        <pc:sldMkLst>
          <pc:docMk/>
          <pc:sldMk cId="134850671" sldId="278"/>
        </pc:sldMkLst>
        <pc:spChg chg="add mod">
          <ac:chgData name="Savagar, Bethan Alice" userId="dc0b6509-dca5-46f6-b355-e03f7348faa9" providerId="ADAL" clId="{9FA17360-167E-9443-9251-DAE6C10F48BB}" dt="2023-03-15T12:03:11.188" v="2523" actId="14100"/>
          <ac:spMkLst>
            <pc:docMk/>
            <pc:sldMk cId="134850671" sldId="278"/>
            <ac:spMk id="3" creationId="{CB254387-5792-FAFB-5A14-7339AE9004E2}"/>
          </ac:spMkLst>
        </pc:spChg>
        <pc:spChg chg="add mod">
          <ac:chgData name="Savagar, Bethan Alice" userId="dc0b6509-dca5-46f6-b355-e03f7348faa9" providerId="ADAL" clId="{9FA17360-167E-9443-9251-DAE6C10F48BB}" dt="2023-03-15T12:04:25.707" v="2683" actId="1076"/>
          <ac:spMkLst>
            <pc:docMk/>
            <pc:sldMk cId="134850671" sldId="278"/>
            <ac:spMk id="4" creationId="{8EA56506-FAED-BDBC-8A0E-8B7869D36B06}"/>
          </ac:spMkLst>
        </pc:spChg>
        <pc:picChg chg="add mod">
          <ac:chgData name="Savagar, Bethan Alice" userId="dc0b6509-dca5-46f6-b355-e03f7348faa9" providerId="ADAL" clId="{9FA17360-167E-9443-9251-DAE6C10F48BB}" dt="2023-03-15T12:03:41.281" v="2551" actId="14100"/>
          <ac:picMkLst>
            <pc:docMk/>
            <pc:sldMk cId="134850671" sldId="278"/>
            <ac:picMk id="2" creationId="{D58F8751-FB4F-67B3-0CB9-8917A30562A1}"/>
          </ac:picMkLst>
        </pc:picChg>
      </pc:sldChg>
      <pc:sldChg chg="addSp modSp new mod">
        <pc:chgData name="Savagar, Bethan Alice" userId="dc0b6509-dca5-46f6-b355-e03f7348faa9" providerId="ADAL" clId="{9FA17360-167E-9443-9251-DAE6C10F48BB}" dt="2023-03-15T13:21:05.148" v="2799" actId="1076"/>
        <pc:sldMkLst>
          <pc:docMk/>
          <pc:sldMk cId="1856209872" sldId="279"/>
        </pc:sldMkLst>
        <pc:spChg chg="add mod">
          <ac:chgData name="Savagar, Bethan Alice" userId="dc0b6509-dca5-46f6-b355-e03f7348faa9" providerId="ADAL" clId="{9FA17360-167E-9443-9251-DAE6C10F48BB}" dt="2023-03-15T13:17:55.215" v="2753" actId="20577"/>
          <ac:spMkLst>
            <pc:docMk/>
            <pc:sldMk cId="1856209872" sldId="279"/>
            <ac:spMk id="3" creationId="{6F78474F-D41A-CD64-6096-DF5BBF7162E5}"/>
          </ac:spMkLst>
        </pc:spChg>
        <pc:spChg chg="add mod">
          <ac:chgData name="Savagar, Bethan Alice" userId="dc0b6509-dca5-46f6-b355-e03f7348faa9" providerId="ADAL" clId="{9FA17360-167E-9443-9251-DAE6C10F48BB}" dt="2023-03-15T13:20:43.732" v="2790" actId="1076"/>
          <ac:spMkLst>
            <pc:docMk/>
            <pc:sldMk cId="1856209872" sldId="279"/>
            <ac:spMk id="5" creationId="{B1795920-FDEC-8DE7-9031-83DD845C42C6}"/>
          </ac:spMkLst>
        </pc:spChg>
        <pc:spChg chg="add mod">
          <ac:chgData name="Savagar, Bethan Alice" userId="dc0b6509-dca5-46f6-b355-e03f7348faa9" providerId="ADAL" clId="{9FA17360-167E-9443-9251-DAE6C10F48BB}" dt="2023-03-15T13:20:51.606" v="2793" actId="1076"/>
          <ac:spMkLst>
            <pc:docMk/>
            <pc:sldMk cId="1856209872" sldId="279"/>
            <ac:spMk id="6" creationId="{B28BB157-91B6-0D9C-AC79-025675DDA6BB}"/>
          </ac:spMkLst>
        </pc:spChg>
        <pc:spChg chg="add mod">
          <ac:chgData name="Savagar, Bethan Alice" userId="dc0b6509-dca5-46f6-b355-e03f7348faa9" providerId="ADAL" clId="{9FA17360-167E-9443-9251-DAE6C10F48BB}" dt="2023-03-15T13:20:54.253" v="2794" actId="1076"/>
          <ac:spMkLst>
            <pc:docMk/>
            <pc:sldMk cId="1856209872" sldId="279"/>
            <ac:spMk id="8" creationId="{B8092081-CD7F-20A8-F125-31E80DF8FF12}"/>
          </ac:spMkLst>
        </pc:spChg>
        <pc:spChg chg="add mod">
          <ac:chgData name="Savagar, Bethan Alice" userId="dc0b6509-dca5-46f6-b355-e03f7348faa9" providerId="ADAL" clId="{9FA17360-167E-9443-9251-DAE6C10F48BB}" dt="2023-03-15T13:21:05.148" v="2799" actId="1076"/>
          <ac:spMkLst>
            <pc:docMk/>
            <pc:sldMk cId="1856209872" sldId="279"/>
            <ac:spMk id="10" creationId="{FB9AEF80-B42B-5C71-9C14-BB832145C363}"/>
          </ac:spMkLst>
        </pc:spChg>
        <pc:picChg chg="add mod">
          <ac:chgData name="Savagar, Bethan Alice" userId="dc0b6509-dca5-46f6-b355-e03f7348faa9" providerId="ADAL" clId="{9FA17360-167E-9443-9251-DAE6C10F48BB}" dt="2023-03-15T13:18:01.129" v="2754" actId="1076"/>
          <ac:picMkLst>
            <pc:docMk/>
            <pc:sldMk cId="1856209872" sldId="279"/>
            <ac:picMk id="2" creationId="{640C60B0-DADD-56B9-63A7-BA7373975EA1}"/>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39:43.4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71,'44'0,"1"0,-13 0,5 0,3 0,-3 0,-2 0,-4 0,0 0,-4-3,-2 1,-2-1,-1 1,-2 2,-2 0,-5 0,7 0,-6 0,10 0,-6 0,0 0,0 0,0 0,3 0,-3 0,0 0,0 0,2 0,1 0,-2 0,-1 0,0 0,1 0,2 0,-1 0,-2 0,0 0,-1 0,0 0,1 0,1 0,1-2,1-1,-3 0,0 1,0 2,-1 0,-1 0,0 0,1 0,-1 0,1 0,1 0,1 0,2 0,0 0,-2-2,0-1,-1 1,1-1,0 3,0-2,-1-1,0 0,2 1,0 2,-5 0,2-1,-2-2,4 0,1 1,5 1,0 1,0 0,-1 0,-3 0,0 0,0-1,0-1,0-1,0 0,0 1,0 2,1 0,-1 0,0-2,-2-1,-1 0,-3 1,2 2,-3 0,2 4,-1-1,-1 4,1-2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35.425"/>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0 133,'82'0,"-9"0,-32 0,1 0,-4 0,0 0,-2 0,-4 0,-2 0,0 0,2 0,2 0,4 0,1 0,-1 0,-3 0,-3 0,-3 0,-1 0,2-2,1-1,3-3,-1-2,-2 1,-1-1,0 3,1-1,3 0,-2 3,-2 0,-2 3,-4 0,-2 0,0 0,-1 0,0-2,3-1,3 1,4-1,6 0,0 0,0 0,0 1,-2 2,3 0,3-3,2 0,0 0,-2 1,0 2,-1 0,0-3,0 0,-3 0,-3 0,-4 3,1 0,0-3,4 0,-1-1,-1 0,0 1,-1 1,4-1,1 0,0 0,-1 0,-5 2,-3 1,-5 0,-3 0,-1 0,-1 0,-3 0,2 0,-2 0,7 6,-1-1,8 4,-4-3,-2-1,-4 0,-4-2,0-1,2 3,1-4,5 4,-3-5,1 2,0 1,0 0,0-1,0-2,3 0,4 0,3 0,3 0,4 0,0 0,0 0,-2 1,-7 2,-3-1,-3 1,-4-2,-3-1,-2 2,5 1,-5 1,7 1,-8-2,3-1,1-1,-1-1,0 0,0 1,-1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37.917"/>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82,'96'0,"-36"0,2 0,15 0,2 0,-1 0,-2 0,-5 0,-3 0,-4 0,-2 0,-8 0,0 0,1 0,0 0,-5 0,1 0,48 0,-48 0,1 0,0 0,0 0,47 0,-6-1,-8-2,-6-3,-4-3,-10-3,-7 2,-10 2,-10 3,-7 2,-3 1,0 2,3-2,2-1,2-1,8 2,1-1,4 0,2 0,-10 0,-7 3,-6 0,-6 0,0 0,-2 0,-4 0,-4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40.572"/>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42,'56'0,"-1"0,2 0,-1 0,-5 0,-2 0,2 1,-2 1,44 1,-17 1,-7-1,-6-3,-2 0,2 0,-8 0,0 0,-4 0,0 0,-4 0,-7 0,-3 0,-6 0,-1 0,-3 0,1 0,2 0,2-3,4 0,0-2,0-1,-2 3,1-2,-1 2,0 0,0 0,0 1,1-1,-1-1,3 0,0 1,-1 0,-2 1,-2 2,1 0,-2 0,0 0,0 0,-2 0,-1 0,-5 0,-4 0,-1 0,0 0,1 0,2 0,0 0,-3 0,-1 0,-2 0,1 0,0 0,1 0,-1 0,0 0,3 0,-7 0,5 0,-2 2,0 1,7 2,-1 0,-8-2,-1-1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39:55.28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20,'59'0,"-5"0,-21 0,-1 0,-2 0,1 0,-3 0,-1 0,-3 0,-2 0,-1 0,3 0,0 0,1 0,-1 0,-3 0,-2 0,-2 0,-2 0,-1 0,5 0,-4 0,2 0,0 0,-5 0,11 0,-12 0,13 0,-8 0,8 0,-5 0,-1 0,0 0,1 0,0 0,-1 0,-3 0,1 0,2 0,1 0,30 0,-23 0,21 0,-31 0,-1 0,1 0,5 0,-5 0,1 0,3 0,-6 0,8 0,-6 0,0 0,0 0,-1 0,1 0,5 0,-3 0,4 0,-7 0,5 0,-3 0,8 0,-5 0,-1-2,-1 0,1-1,0 0,0 3,-4 0,1 0,-3 0,5 0,-1 0,0 0,1 0,-3 0,0 0,0 0,3 0,-4 0,9 0,-8 0,4-2,-5-1,0 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00.20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66,'70'-4,"0"-2,-2-2,-4 1,-5 1,-9 3,-6 2,-3 1,-5 0,-1 0,-7 0,-3 0,-4 0,0 0,0 0,0 0,0 0,1 0,0 0,2 0,1 0,-1 0,-1 0,-2 0,3-2,0-1,4 0,-1 1,-3 2,0 0,-2 0,-1 0,0 0,0-2,0-1,0 0,0 1,0 2,0 0,-4 0,-4-1,3-3,-2 2,6-1,-6 3,2 0,0 0,2 0,3 2,-1 1,-5 0,-1-1,3-2,1 0,4 0,-5 0,-4 0,7 0,-6 2,8 1,-8 0,0 3,1-5,0 3,1-3,7-1,8 0,14 0,10 0,0 0,-6 0,-11 0,-10 0,-7 0,-7 0,3 0,-3 0,7 0,0 0,2 0,3 0,1 0,0 0,-2 0,-2 0,-2 0,2 0,2 0,1 0,4 0,-1 2,-2 0,-2 1,-3 0,-1-3,0 0,0 0,-2 0,-2 0,-1 0,0 0,2 0,4 2,5 2,1-1,-1-1,-3-2,-2 0,-1 0,-2 0,-5 0,3 4,0 0,11 5,4 1,1-1,-2-1,-5-3,-2-2,-10-2,2-1,-1 0,0 0,9 3,-7-1,-3 1,-2-1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02.65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0 142,'68'0,"-1"0,4 0,2 0,0 0,2 0,2 0,0 0,-2 0,-2 0,-11-1,-4 0,-4-1,-2-2,39-9,-5-3,5-2,-9 5,-1 4,-3 2,3 0,0 0,3 1,-2-4,-6 4,-6 0,-8 3,-4 3,-1 0,3 0,4 0,6 0,0 0,2 0,4 0,2 0,4-2,-5-2,-8 1,-11 0,-8 3,-5 0,3 0,8 0,8 0,4 0,-2 0,-7 0,-11 0,-7 0,-7 0,-6 0,-7 0,-6 0,-1 0,5 0,-2 0,8 0,-7 0,3 0,-2 0,-6 0,-3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07.93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0,'60'0,"-4"0,-19 0,0 0,-6 0,-1 0,-1 0,-2 0,0 0,-3 0,1 0,0 0,0 0,-1 0,-3 0,0 0,3 0,4 0,2 0,1 0,-1 0,-2 0,-4 0,0 0,-5 0,-1 0,0 0,-2 0,1 0,2 0,0 0,2 0,0 3,1 0,-1 2,0 2,0-1,0-1,0-2,0 0,1-1,2 1,0-2,3-1,0 2,0 1,0 2,-1 0,0-2,2 2,3-2,7 0,2-1,2-2,-2 0,-4 0,-3 0,-4 0,0 0,0 0,2 0,3 0,0 0,-3 0,-3 0,-2 0,-1 0,-1 0,-1 0,-8 0,-2 0,2 0,-1 0,7 0,0 0,3 0,1 0,-1 0,-2 0,-1 0,3 0,5 0,5 0,7 0,4 0,0 0,-3 0,-4 3,-4 0,-1 0,1-1,-1-2,1 0,1 0,-2 0,-2 0,-1 0,1 0,3 0,5 0,1 0,0 0,2 0,1 0,3 0,1 0,1 0,-3 0,-4 0,-5 0,-2 0,0 0,-4 0,-3 0,-7 0,-6 0,-3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14.66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53,'66'0,"4"0,3 0,4 0,-7 0,-8 0,-11 0,-10 0,-5 0,-5 0,-1 0,-4-2,1-1,-1-2,1 0,1 2,-4 1,0 2,-3 0,1 0,-1-1,0-1,0-1,3-2,0 0,1-1,-1 1,-3 2,0 1,-3 2,0 0,-2 0,1 0,1 0,1 0,2 0,0 0,3 0,3 0,5 0,5 2,6 4,6 4,2 2,-1-1,-3-2,-6-3,-6 0,-7-3,-4 0,-3-3,-1 2,-2 1,-2 0,4 3,-2-4,6 2,-3-4,0 0,0 0,0 0,0 0,-3 0,-4 0,2 0,-2 0,17 0,5 0,6 0,5 0,-7 0,-3 0,-7 0,-6 0,-3 0,0 0,-2 0,0 0,-3 0,-3 0,4 0,2 0,1-1,4-1,0-2,1 1,2 1,-5 2,-8 0,0 0,10 0,2 0,12 0,-5-2,-2-1,-3-1,-6 2,-4 2,1 0,-1 0,2 0,1 0,1 0,-1 0,-2-2,0-1,-8 0,9 1,-3 2,13 0,-2 0,3 0,-4 0,-5 0,-6 0,1 0,-2 0,7 0,2 0,1 0,-3 0,-5 0,-2 0,-2 0,6 0,-5 0,2 0,1 0,-5 0,7 0,3 0,2 0,5 0,-9 0,-6 0,-6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23.459"/>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31,'58'0,"-8"0,-24 0,0 0,-2 0,0 0,1 0,0 0,2 0,1 0,-4 0,0 0,0 0,-10 0,4 0,-6 0,5 0,4 0,0 0,0 0,0 0,0 0,0-2,0-1,0 0,1 1,-3 0,-1-1,-2 0,0-2,-1 3,2-1,0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25.938"/>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11,'55'0,"-4"0,-11 0,-6 0,-7 0,-6 0,-3 0,0 0,1 0,1 0,-1 0,-2 0,-1 0,0 0,3 0,0 0,0 0,-5 0,3 0,2-3,3 0,3 1,-4-1,-1 3,-4 0,-1 0,2 0,-2 0,4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31.106"/>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47,'61'0,"2"-3,-3-1,-2-2,-5-2,-12 2,-8 0,-3 1,-2 2,2 0,-4 1,-2 2,-3 0,1 0,-1 0,0 0,-1 0,-3 0,-3 0,5 0,-5 0,6 0,-4 0,-1 0,1 0,0 0,5 0,-3 1,4 1,-5 1,2 1,-2 1,0-2,-2 1,-2-1,8 0,-4-1,5-2,-8 0,0 3,4-1,0 4,6-2,-3-1,0-1,0-2,-2 0,-1 0,-2 0,1 0,1 0,0 0,3 0,0 0,0 0,0 0,0 0,0 0,1 0,3 0,-11 0,4 0,-5 0,2 0,6 0,2 0,4 0,4 0,2 0,-2 0,-1 0,-3 0,-2 0,-1 0,-3 0,1 0,1-1,5-1,3-2,2-1,1 0,-1 3,-2 0,-4 2,-4 0,-6 0,-5 0,9 0,-7 0,12 0,-6 0,1 0,0 0,0 0,-1 0,-1 0,-3 0,-1 0,-1 0,2 0,-1 0,4 0,-3 0,5 0,-2 0,1 0,-1 0,0 0,-1 0,1 0,2 0,0 1,0 1,0 3,0 1,1 1,2 0,1-1,-1-1,-1 0,-2-3,1 1,2 0,3-1,4 0,2 1,1-1,-1-1,-2-1,-4 2,-3 1,-3 0,0 0,1 0,-1-1,0 1,0-2,0-1,3 0,1 0,-1 0,0 0,-3 3,0-1,1 1,2-1,4-2,2 0,3 0,-1 0,-1 0,-1 0,-2 0,-2 0,0 0,2 0,5 0,7 0,1 0,2 0,-6 0,-3 0,-4 0,-7 0,-2 0,-3 0,-3 0,-1 0,2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325C7-60EC-A242-9953-60CBBBD2270A}" type="datetimeFigureOut">
              <a:rPr lang="en-US" smtClean="0"/>
              <a:t>3/15/23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5B931-01B2-7F4E-98D6-17CE49A98483}" type="slidenum">
              <a:rPr lang="en-US" smtClean="0"/>
              <a:t>‹#›</a:t>
            </a:fld>
            <a:endParaRPr lang="en-US"/>
          </a:p>
        </p:txBody>
      </p:sp>
    </p:spTree>
    <p:extLst>
      <p:ext uri="{BB962C8B-B14F-4D97-AF65-F5344CB8AC3E}">
        <p14:creationId xmlns:p14="http://schemas.microsoft.com/office/powerpoint/2010/main" val="3587044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NB See .</a:t>
            </a:r>
            <a:r>
              <a:rPr lang="en-US" dirty="0" err="1"/>
              <a:t>Rmd</a:t>
            </a:r>
            <a:r>
              <a:rPr lang="en-US" dirty="0"/>
              <a:t> file for </a:t>
            </a:r>
            <a:r>
              <a:rPr lang="en-US" dirty="0" err="1"/>
              <a:t>mrkta</a:t>
            </a:r>
            <a:r>
              <a:rPr lang="en-US" dirty="0"/>
              <a:t> survey - PDF</a:t>
            </a:r>
          </a:p>
        </p:txBody>
      </p:sp>
      <p:sp>
        <p:nvSpPr>
          <p:cNvPr id="4" name="Slide Number Placeholder 3"/>
          <p:cNvSpPr>
            <a:spLocks noGrp="1"/>
          </p:cNvSpPr>
          <p:nvPr>
            <p:ph type="sldNum" sz="quarter" idx="5"/>
          </p:nvPr>
        </p:nvSpPr>
        <p:spPr/>
        <p:txBody>
          <a:bodyPr/>
          <a:lstStyle/>
          <a:p>
            <a:fld id="{EDD5B931-01B2-7F4E-98D6-17CE49A98483}" type="slidenum">
              <a:rPr lang="en-US" smtClean="0"/>
              <a:t>1</a:t>
            </a:fld>
            <a:endParaRPr lang="en-US"/>
          </a:p>
        </p:txBody>
      </p:sp>
    </p:spTree>
    <p:extLst>
      <p:ext uri="{BB962C8B-B14F-4D97-AF65-F5344CB8AC3E}">
        <p14:creationId xmlns:p14="http://schemas.microsoft.com/office/powerpoint/2010/main" val="1338738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NB See .</a:t>
            </a:r>
            <a:r>
              <a:rPr lang="en-US" dirty="0" err="1"/>
              <a:t>Rmd</a:t>
            </a:r>
            <a:r>
              <a:rPr lang="en-US" dirty="0"/>
              <a:t> file for </a:t>
            </a:r>
            <a:r>
              <a:rPr lang="en-US" dirty="0" err="1"/>
              <a:t>mrkta</a:t>
            </a:r>
            <a:r>
              <a:rPr lang="en-US" dirty="0"/>
              <a:t> survey - PDF</a:t>
            </a:r>
          </a:p>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2</a:t>
            </a:fld>
            <a:endParaRPr lang="en-US"/>
          </a:p>
        </p:txBody>
      </p:sp>
    </p:spTree>
    <p:extLst>
      <p:ext uri="{BB962C8B-B14F-4D97-AF65-F5344CB8AC3E}">
        <p14:creationId xmlns:p14="http://schemas.microsoft.com/office/powerpoint/2010/main" val="3428556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districts surveyed – BS has done this crudely using info from field design and matching </a:t>
            </a:r>
            <a:r>
              <a:rPr lang="en-US" dirty="0" err="1"/>
              <a:t>colours</a:t>
            </a:r>
            <a:r>
              <a:rPr lang="en-US" dirty="0"/>
              <a:t> on the map – needs proper analysis</a:t>
            </a:r>
          </a:p>
          <a:p>
            <a:r>
              <a:rPr lang="en-US" dirty="0"/>
              <a:t>Probably need a map which has a different administrative level highlighted</a:t>
            </a:r>
          </a:p>
        </p:txBody>
      </p:sp>
      <p:sp>
        <p:nvSpPr>
          <p:cNvPr id="4" name="Slide Number Placeholder 3"/>
          <p:cNvSpPr>
            <a:spLocks noGrp="1"/>
          </p:cNvSpPr>
          <p:nvPr>
            <p:ph type="sldNum" sz="quarter" idx="5"/>
          </p:nvPr>
        </p:nvSpPr>
        <p:spPr/>
        <p:txBody>
          <a:bodyPr/>
          <a:lstStyle/>
          <a:p>
            <a:fld id="{EDD5B931-01B2-7F4E-98D6-17CE49A98483}" type="slidenum">
              <a:rPr lang="en-US" smtClean="0"/>
              <a:t>4</a:t>
            </a:fld>
            <a:endParaRPr lang="en-US"/>
          </a:p>
        </p:txBody>
      </p:sp>
    </p:spTree>
    <p:extLst>
      <p:ext uri="{BB962C8B-B14F-4D97-AF65-F5344CB8AC3E}">
        <p14:creationId xmlns:p14="http://schemas.microsoft.com/office/powerpoint/2010/main" val="2084073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districts surveyed – BS has done this crudely using info from field design and matching </a:t>
            </a:r>
            <a:r>
              <a:rPr lang="en-US" dirty="0" err="1"/>
              <a:t>colours</a:t>
            </a:r>
            <a:r>
              <a:rPr lang="en-US" dirty="0"/>
              <a:t> on the map – needs proper analysis</a:t>
            </a:r>
          </a:p>
          <a:p>
            <a:r>
              <a:rPr lang="en-US" dirty="0"/>
              <a:t>Probably need a map which has a different administrative level highlighted</a:t>
            </a:r>
          </a:p>
        </p:txBody>
      </p:sp>
      <p:sp>
        <p:nvSpPr>
          <p:cNvPr id="4" name="Slide Number Placeholder 3"/>
          <p:cNvSpPr>
            <a:spLocks noGrp="1"/>
          </p:cNvSpPr>
          <p:nvPr>
            <p:ph type="sldNum" sz="quarter" idx="5"/>
          </p:nvPr>
        </p:nvSpPr>
        <p:spPr/>
        <p:txBody>
          <a:bodyPr/>
          <a:lstStyle/>
          <a:p>
            <a:fld id="{EDD5B931-01B2-7F4E-98D6-17CE49A98483}" type="slidenum">
              <a:rPr lang="en-US" smtClean="0"/>
              <a:t>6</a:t>
            </a:fld>
            <a:endParaRPr lang="en-US"/>
          </a:p>
        </p:txBody>
      </p:sp>
    </p:spTree>
    <p:extLst>
      <p:ext uri="{BB962C8B-B14F-4D97-AF65-F5344CB8AC3E}">
        <p14:creationId xmlns:p14="http://schemas.microsoft.com/office/powerpoint/2010/main" val="456312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7</a:t>
            </a:fld>
            <a:endParaRPr lang="en-US"/>
          </a:p>
        </p:txBody>
      </p:sp>
    </p:spTree>
    <p:extLst>
      <p:ext uri="{BB962C8B-B14F-4D97-AF65-F5344CB8AC3E}">
        <p14:creationId xmlns:p14="http://schemas.microsoft.com/office/powerpoint/2010/main" val="2167220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Sales (updated: 02/03/2023)</a:t>
            </a:r>
          </a:p>
        </p:txBody>
      </p:sp>
      <p:sp>
        <p:nvSpPr>
          <p:cNvPr id="4" name="Slide Number Placeholder 3"/>
          <p:cNvSpPr>
            <a:spLocks noGrp="1"/>
          </p:cNvSpPr>
          <p:nvPr>
            <p:ph type="sldNum" sz="quarter" idx="5"/>
          </p:nvPr>
        </p:nvSpPr>
        <p:spPr/>
        <p:txBody>
          <a:bodyPr/>
          <a:lstStyle/>
          <a:p>
            <a:fld id="{EDD5B931-01B2-7F4E-98D6-17CE49A98483}" type="slidenum">
              <a:rPr lang="en-US" smtClean="0"/>
              <a:t>8</a:t>
            </a:fld>
            <a:endParaRPr lang="en-US"/>
          </a:p>
        </p:txBody>
      </p:sp>
    </p:spTree>
    <p:extLst>
      <p:ext uri="{BB962C8B-B14F-4D97-AF65-F5344CB8AC3E}">
        <p14:creationId xmlns:p14="http://schemas.microsoft.com/office/powerpoint/2010/main" val="137931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 if </a:t>
            </a:r>
            <a:r>
              <a:rPr lang="en-US" dirty="0" err="1"/>
              <a:t>placetype</a:t>
            </a:r>
            <a:r>
              <a:rPr lang="en-US" dirty="0"/>
              <a:t> is “other” please specify. </a:t>
            </a:r>
          </a:p>
          <a:p>
            <a:endParaRPr lang="en-US" dirty="0"/>
          </a:p>
          <a:p>
            <a:r>
              <a:rPr lang="en-US" dirty="0"/>
              <a:t>e.g. “he comes to buy”, “</a:t>
            </a:r>
            <a:r>
              <a:rPr lang="en-GB" dirty="0">
                <a:effectLst/>
              </a:rPr>
              <a:t>He buys livestock from breeders on the way before bringing them to the auction”</a:t>
            </a:r>
          </a:p>
          <a:p>
            <a:br>
              <a:rPr lang="en-GB" b="0" i="0" dirty="0">
                <a:solidFill>
                  <a:srgbClr val="202124"/>
                </a:solidFill>
                <a:effectLst/>
                <a:latin typeface="arial" panose="020B0604020202020204" pitchFamily="34" charset="0"/>
              </a:rPr>
            </a:br>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20</a:t>
            </a:fld>
            <a:endParaRPr lang="en-US"/>
          </a:p>
        </p:txBody>
      </p:sp>
    </p:spTree>
    <p:extLst>
      <p:ext uri="{BB962C8B-B14F-4D97-AF65-F5344CB8AC3E}">
        <p14:creationId xmlns:p14="http://schemas.microsoft.com/office/powerpoint/2010/main" val="2975500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 if </a:t>
            </a:r>
            <a:r>
              <a:rPr lang="en-US" dirty="0" err="1"/>
              <a:t>placetype</a:t>
            </a:r>
            <a:r>
              <a:rPr lang="en-US" dirty="0"/>
              <a:t> is “other” please specify. </a:t>
            </a:r>
          </a:p>
          <a:p>
            <a:endParaRPr lang="en-US" dirty="0"/>
          </a:p>
          <a:p>
            <a:r>
              <a:rPr lang="en-US" dirty="0"/>
              <a:t>e.g. “he comes to buy”, “</a:t>
            </a:r>
            <a:r>
              <a:rPr lang="en-GB" dirty="0">
                <a:effectLst/>
              </a:rPr>
              <a:t>He buys livestock from breeders on the way before bringing them to the auction”</a:t>
            </a:r>
          </a:p>
          <a:p>
            <a:br>
              <a:rPr lang="en-GB" b="0" i="0" dirty="0">
                <a:solidFill>
                  <a:srgbClr val="202124"/>
                </a:solidFill>
                <a:effectLst/>
                <a:latin typeface="arial" panose="020B0604020202020204" pitchFamily="34" charset="0"/>
              </a:rPr>
            </a:br>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21</a:t>
            </a:fld>
            <a:endParaRPr lang="en-US"/>
          </a:p>
        </p:txBody>
      </p:sp>
    </p:spTree>
    <p:extLst>
      <p:ext uri="{BB962C8B-B14F-4D97-AF65-F5344CB8AC3E}">
        <p14:creationId xmlns:p14="http://schemas.microsoft.com/office/powerpoint/2010/main" val="86669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A13C-BA2D-51E0-DE4B-E00FB8B8DB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D2DA359-D940-F4BB-C94B-F732366A70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36E33BD-7A94-E976-E0B1-3DF283C73491}"/>
              </a:ext>
            </a:extLst>
          </p:cNvPr>
          <p:cNvSpPr>
            <a:spLocks noGrp="1"/>
          </p:cNvSpPr>
          <p:nvPr>
            <p:ph type="dt" sz="half" idx="10"/>
          </p:nvPr>
        </p:nvSpPr>
        <p:spPr/>
        <p:txBody>
          <a:bodyPr/>
          <a:lstStyle/>
          <a:p>
            <a:fld id="{DE2442DC-4320-1141-A657-9959529813FB}" type="datetimeFigureOut">
              <a:rPr lang="en-US" smtClean="0"/>
              <a:t>3/15/23</a:t>
            </a:fld>
            <a:endParaRPr lang="en-US"/>
          </a:p>
        </p:txBody>
      </p:sp>
      <p:sp>
        <p:nvSpPr>
          <p:cNvPr id="5" name="Footer Placeholder 4">
            <a:extLst>
              <a:ext uri="{FF2B5EF4-FFF2-40B4-BE49-F238E27FC236}">
                <a16:creationId xmlns:a16="http://schemas.microsoft.com/office/drawing/2014/main" id="{3FEA47C5-879A-5F11-4369-FFB19A8BE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CEA7E-33EE-0C66-0F54-C90124F0922F}"/>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1010893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A9CB-0F65-26B6-70AC-F26A834B7EB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496206-5CA2-F7EE-A7A0-52329043AFA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5D1BC5-8031-5710-ABB1-FDBDAA2C02D4}"/>
              </a:ext>
            </a:extLst>
          </p:cNvPr>
          <p:cNvSpPr>
            <a:spLocks noGrp="1"/>
          </p:cNvSpPr>
          <p:nvPr>
            <p:ph type="dt" sz="half" idx="10"/>
          </p:nvPr>
        </p:nvSpPr>
        <p:spPr/>
        <p:txBody>
          <a:bodyPr/>
          <a:lstStyle/>
          <a:p>
            <a:fld id="{DE2442DC-4320-1141-A657-9959529813FB}" type="datetimeFigureOut">
              <a:rPr lang="en-US" smtClean="0"/>
              <a:t>3/15/23</a:t>
            </a:fld>
            <a:endParaRPr lang="en-US"/>
          </a:p>
        </p:txBody>
      </p:sp>
      <p:sp>
        <p:nvSpPr>
          <p:cNvPr id="5" name="Footer Placeholder 4">
            <a:extLst>
              <a:ext uri="{FF2B5EF4-FFF2-40B4-BE49-F238E27FC236}">
                <a16:creationId xmlns:a16="http://schemas.microsoft.com/office/drawing/2014/main" id="{519FCE24-7BBA-A5C7-CE80-AC74225C4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30EF1-D99E-1E90-7A43-A6B4468B1947}"/>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804677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F8FFA1-FAC6-82F4-518F-A4D05CDCFAE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259EF63-BE4F-3DAB-1BCA-399A4ECA59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1F189C-8482-253E-0F20-1E6076B0E3D8}"/>
              </a:ext>
            </a:extLst>
          </p:cNvPr>
          <p:cNvSpPr>
            <a:spLocks noGrp="1"/>
          </p:cNvSpPr>
          <p:nvPr>
            <p:ph type="dt" sz="half" idx="10"/>
          </p:nvPr>
        </p:nvSpPr>
        <p:spPr/>
        <p:txBody>
          <a:bodyPr/>
          <a:lstStyle/>
          <a:p>
            <a:fld id="{DE2442DC-4320-1141-A657-9959529813FB}" type="datetimeFigureOut">
              <a:rPr lang="en-US" smtClean="0"/>
              <a:t>3/15/23</a:t>
            </a:fld>
            <a:endParaRPr lang="en-US"/>
          </a:p>
        </p:txBody>
      </p:sp>
      <p:sp>
        <p:nvSpPr>
          <p:cNvPr id="5" name="Footer Placeholder 4">
            <a:extLst>
              <a:ext uri="{FF2B5EF4-FFF2-40B4-BE49-F238E27FC236}">
                <a16:creationId xmlns:a16="http://schemas.microsoft.com/office/drawing/2014/main" id="{3CBE227B-8FEC-A4FB-8C3C-CCE1280E2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B5585-CF13-CFC2-3BD1-ABF9E5DC08DC}"/>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67690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89B86-DAD8-5199-CF96-7EB584DB202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538B4F6-C3D9-788D-638E-CFD1885037B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A1211C-1EDF-0216-4E75-038895E48D24}"/>
              </a:ext>
            </a:extLst>
          </p:cNvPr>
          <p:cNvSpPr>
            <a:spLocks noGrp="1"/>
          </p:cNvSpPr>
          <p:nvPr>
            <p:ph type="dt" sz="half" idx="10"/>
          </p:nvPr>
        </p:nvSpPr>
        <p:spPr/>
        <p:txBody>
          <a:bodyPr/>
          <a:lstStyle/>
          <a:p>
            <a:fld id="{DE2442DC-4320-1141-A657-9959529813FB}" type="datetimeFigureOut">
              <a:rPr lang="en-US" smtClean="0"/>
              <a:t>3/15/23</a:t>
            </a:fld>
            <a:endParaRPr lang="en-US"/>
          </a:p>
        </p:txBody>
      </p:sp>
      <p:sp>
        <p:nvSpPr>
          <p:cNvPr id="5" name="Footer Placeholder 4">
            <a:extLst>
              <a:ext uri="{FF2B5EF4-FFF2-40B4-BE49-F238E27FC236}">
                <a16:creationId xmlns:a16="http://schemas.microsoft.com/office/drawing/2014/main" id="{5B00C9B4-557E-2760-8B75-17D6684B9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57F0B-A74B-7C6C-42CC-D45C6B5973A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14028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FEFE-E51B-BDD4-51A1-47E543C0AB1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48FB858-7C0C-6201-89DA-3130DE88A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A9C57B3-2F21-1A5D-7745-4F826EE96A7A}"/>
              </a:ext>
            </a:extLst>
          </p:cNvPr>
          <p:cNvSpPr>
            <a:spLocks noGrp="1"/>
          </p:cNvSpPr>
          <p:nvPr>
            <p:ph type="dt" sz="half" idx="10"/>
          </p:nvPr>
        </p:nvSpPr>
        <p:spPr/>
        <p:txBody>
          <a:bodyPr/>
          <a:lstStyle/>
          <a:p>
            <a:fld id="{DE2442DC-4320-1141-A657-9959529813FB}" type="datetimeFigureOut">
              <a:rPr lang="en-US" smtClean="0"/>
              <a:t>3/15/23</a:t>
            </a:fld>
            <a:endParaRPr lang="en-US"/>
          </a:p>
        </p:txBody>
      </p:sp>
      <p:sp>
        <p:nvSpPr>
          <p:cNvPr id="5" name="Footer Placeholder 4">
            <a:extLst>
              <a:ext uri="{FF2B5EF4-FFF2-40B4-BE49-F238E27FC236}">
                <a16:creationId xmlns:a16="http://schemas.microsoft.com/office/drawing/2014/main" id="{DA2CBEAE-1A08-87F8-EF32-DCF50C335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16567-7DDF-6B19-FD5A-4B1397841F8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341996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8B90-F41A-AB65-5140-1682DDAC000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5D1AD66-54D2-FD2F-AC2D-AC1410E467B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C5D954E-E6D9-9583-9449-356535BF233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8AC53F7-B0F4-FF66-D9E3-C11808B26239}"/>
              </a:ext>
            </a:extLst>
          </p:cNvPr>
          <p:cNvSpPr>
            <a:spLocks noGrp="1"/>
          </p:cNvSpPr>
          <p:nvPr>
            <p:ph type="dt" sz="half" idx="10"/>
          </p:nvPr>
        </p:nvSpPr>
        <p:spPr/>
        <p:txBody>
          <a:bodyPr/>
          <a:lstStyle/>
          <a:p>
            <a:fld id="{DE2442DC-4320-1141-A657-9959529813FB}" type="datetimeFigureOut">
              <a:rPr lang="en-US" smtClean="0"/>
              <a:t>3/15/23</a:t>
            </a:fld>
            <a:endParaRPr lang="en-US"/>
          </a:p>
        </p:txBody>
      </p:sp>
      <p:sp>
        <p:nvSpPr>
          <p:cNvPr id="6" name="Footer Placeholder 5">
            <a:extLst>
              <a:ext uri="{FF2B5EF4-FFF2-40B4-BE49-F238E27FC236}">
                <a16:creationId xmlns:a16="http://schemas.microsoft.com/office/drawing/2014/main" id="{B40769BC-3DE8-F602-5545-627085701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B220AF-ABCF-8D8C-CAF4-854A980323E7}"/>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78159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CA01-5FE4-FA6A-B137-08B6CEE604A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D62B59-21B3-697A-AFDD-B0A5574BF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8912880-1E34-7480-3FDD-05E281267E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DB5C1C2-6467-90EF-12BF-8CAA435D49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15FD308-BF6D-BFFF-F8FD-213E21AC4DF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7260E80-DC6E-2FA4-B51B-A8A4C0F350A2}"/>
              </a:ext>
            </a:extLst>
          </p:cNvPr>
          <p:cNvSpPr>
            <a:spLocks noGrp="1"/>
          </p:cNvSpPr>
          <p:nvPr>
            <p:ph type="dt" sz="half" idx="10"/>
          </p:nvPr>
        </p:nvSpPr>
        <p:spPr/>
        <p:txBody>
          <a:bodyPr/>
          <a:lstStyle/>
          <a:p>
            <a:fld id="{DE2442DC-4320-1141-A657-9959529813FB}" type="datetimeFigureOut">
              <a:rPr lang="en-US" smtClean="0"/>
              <a:t>3/15/23</a:t>
            </a:fld>
            <a:endParaRPr lang="en-US"/>
          </a:p>
        </p:txBody>
      </p:sp>
      <p:sp>
        <p:nvSpPr>
          <p:cNvPr id="8" name="Footer Placeholder 7">
            <a:extLst>
              <a:ext uri="{FF2B5EF4-FFF2-40B4-BE49-F238E27FC236}">
                <a16:creationId xmlns:a16="http://schemas.microsoft.com/office/drawing/2014/main" id="{05722CEF-9B5B-5A58-91E6-8BB27EF710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4FB267-C3A2-4130-308C-13C72C3D7DA9}"/>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614272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0A28-3324-2BAB-A137-1EF051C28E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BD2F86A-7756-D62D-2481-A5C4270DF612}"/>
              </a:ext>
            </a:extLst>
          </p:cNvPr>
          <p:cNvSpPr>
            <a:spLocks noGrp="1"/>
          </p:cNvSpPr>
          <p:nvPr>
            <p:ph type="dt" sz="half" idx="10"/>
          </p:nvPr>
        </p:nvSpPr>
        <p:spPr/>
        <p:txBody>
          <a:bodyPr/>
          <a:lstStyle/>
          <a:p>
            <a:fld id="{DE2442DC-4320-1141-A657-9959529813FB}" type="datetimeFigureOut">
              <a:rPr lang="en-US" smtClean="0"/>
              <a:t>3/15/23</a:t>
            </a:fld>
            <a:endParaRPr lang="en-US"/>
          </a:p>
        </p:txBody>
      </p:sp>
      <p:sp>
        <p:nvSpPr>
          <p:cNvPr id="4" name="Footer Placeholder 3">
            <a:extLst>
              <a:ext uri="{FF2B5EF4-FFF2-40B4-BE49-F238E27FC236}">
                <a16:creationId xmlns:a16="http://schemas.microsoft.com/office/drawing/2014/main" id="{3C7BBB69-7820-828C-5094-FC5546BC4E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F12C1A-139E-B253-2605-4196C9687EEB}"/>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1012701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48C110-1B52-D335-6D37-127C04BD4B03}"/>
              </a:ext>
            </a:extLst>
          </p:cNvPr>
          <p:cNvSpPr>
            <a:spLocks noGrp="1"/>
          </p:cNvSpPr>
          <p:nvPr>
            <p:ph type="dt" sz="half" idx="10"/>
          </p:nvPr>
        </p:nvSpPr>
        <p:spPr/>
        <p:txBody>
          <a:bodyPr/>
          <a:lstStyle/>
          <a:p>
            <a:fld id="{DE2442DC-4320-1141-A657-9959529813FB}" type="datetimeFigureOut">
              <a:rPr lang="en-US" smtClean="0"/>
              <a:t>3/15/23</a:t>
            </a:fld>
            <a:endParaRPr lang="en-US"/>
          </a:p>
        </p:txBody>
      </p:sp>
      <p:sp>
        <p:nvSpPr>
          <p:cNvPr id="3" name="Footer Placeholder 2">
            <a:extLst>
              <a:ext uri="{FF2B5EF4-FFF2-40B4-BE49-F238E27FC236}">
                <a16:creationId xmlns:a16="http://schemas.microsoft.com/office/drawing/2014/main" id="{55A998F7-D3BA-C3E6-4862-533EDC08F3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0F8115-446F-C1B9-DBD9-DE18E23A068D}"/>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26937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3F47-DEC2-28BC-6783-CAE56750FA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0A249D-0F90-EA3D-2654-9EAF4B1B55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1E05CB4-648D-0635-5E78-0C9F82075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0532609-9DD1-9FAA-D031-8C3E9AB25461}"/>
              </a:ext>
            </a:extLst>
          </p:cNvPr>
          <p:cNvSpPr>
            <a:spLocks noGrp="1"/>
          </p:cNvSpPr>
          <p:nvPr>
            <p:ph type="dt" sz="half" idx="10"/>
          </p:nvPr>
        </p:nvSpPr>
        <p:spPr/>
        <p:txBody>
          <a:bodyPr/>
          <a:lstStyle/>
          <a:p>
            <a:fld id="{DE2442DC-4320-1141-A657-9959529813FB}" type="datetimeFigureOut">
              <a:rPr lang="en-US" smtClean="0"/>
              <a:t>3/15/23</a:t>
            </a:fld>
            <a:endParaRPr lang="en-US"/>
          </a:p>
        </p:txBody>
      </p:sp>
      <p:sp>
        <p:nvSpPr>
          <p:cNvPr id="6" name="Footer Placeholder 5">
            <a:extLst>
              <a:ext uri="{FF2B5EF4-FFF2-40B4-BE49-F238E27FC236}">
                <a16:creationId xmlns:a16="http://schemas.microsoft.com/office/drawing/2014/main" id="{4F342E0C-9F50-86E9-B949-C52952F4E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EBE9C-F6B5-54B3-E910-3574C905758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431882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28E8-1ED1-A07A-FF59-F263D4B124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56CF9CC-39B2-6BC5-1AA5-3A0454B64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43DAE4-EB37-B538-222C-03729C0DF4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2F15D4-CB03-F5C0-9300-C15CD7D1A5E0}"/>
              </a:ext>
            </a:extLst>
          </p:cNvPr>
          <p:cNvSpPr>
            <a:spLocks noGrp="1"/>
          </p:cNvSpPr>
          <p:nvPr>
            <p:ph type="dt" sz="half" idx="10"/>
          </p:nvPr>
        </p:nvSpPr>
        <p:spPr/>
        <p:txBody>
          <a:bodyPr/>
          <a:lstStyle/>
          <a:p>
            <a:fld id="{DE2442DC-4320-1141-A657-9959529813FB}" type="datetimeFigureOut">
              <a:rPr lang="en-US" smtClean="0"/>
              <a:t>3/15/23</a:t>
            </a:fld>
            <a:endParaRPr lang="en-US"/>
          </a:p>
        </p:txBody>
      </p:sp>
      <p:sp>
        <p:nvSpPr>
          <p:cNvPr id="6" name="Footer Placeholder 5">
            <a:extLst>
              <a:ext uri="{FF2B5EF4-FFF2-40B4-BE49-F238E27FC236}">
                <a16:creationId xmlns:a16="http://schemas.microsoft.com/office/drawing/2014/main" id="{8A7D2249-B228-49A0-96EF-A20C842D48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73581-6DB4-1B4D-2255-7FC782BADDF3}"/>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900355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792986-F0C9-4802-8695-93AF9A490D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8CCD652-2FCA-E504-B8B0-5B7D344930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269157-50A4-BF0D-56BA-F75EFB6EAC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442DC-4320-1141-A657-9959529813FB}" type="datetimeFigureOut">
              <a:rPr lang="en-US" smtClean="0"/>
              <a:t>3/15/23</a:t>
            </a:fld>
            <a:endParaRPr lang="en-US"/>
          </a:p>
        </p:txBody>
      </p:sp>
      <p:sp>
        <p:nvSpPr>
          <p:cNvPr id="5" name="Footer Placeholder 4">
            <a:extLst>
              <a:ext uri="{FF2B5EF4-FFF2-40B4-BE49-F238E27FC236}">
                <a16:creationId xmlns:a16="http://schemas.microsoft.com/office/drawing/2014/main" id="{FAB72888-4557-0702-21AE-EF0DF75FDA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6D8B34-3C93-BEA5-F61E-EEF5597BB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F1BD9-B187-1D4A-81CC-613ADE3DF1BA}" type="slidenum">
              <a:rPr lang="en-US" smtClean="0"/>
              <a:t>‹#›</a:t>
            </a:fld>
            <a:endParaRPr lang="en-US"/>
          </a:p>
        </p:txBody>
      </p:sp>
    </p:spTree>
    <p:extLst>
      <p:ext uri="{BB962C8B-B14F-4D97-AF65-F5344CB8AC3E}">
        <p14:creationId xmlns:p14="http://schemas.microsoft.com/office/powerpoint/2010/main" val="400325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image" Target="../media/image12.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5.png"/><Relationship Id="rId19" Type="http://schemas.openxmlformats.org/officeDocument/2006/relationships/customXml" Target="../ink/ink9.xml"/><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4C36-7FCD-16E9-C561-87F3A54965AC}"/>
              </a:ext>
            </a:extLst>
          </p:cNvPr>
          <p:cNvSpPr>
            <a:spLocks noGrp="1"/>
          </p:cNvSpPr>
          <p:nvPr>
            <p:ph type="ctrTitle"/>
          </p:nvPr>
        </p:nvSpPr>
        <p:spPr/>
        <p:txBody>
          <a:bodyPr/>
          <a:lstStyle/>
          <a:p>
            <a:r>
              <a:rPr lang="en-US" dirty="0"/>
              <a:t>Tanzania Markets</a:t>
            </a:r>
          </a:p>
        </p:txBody>
      </p:sp>
      <p:sp>
        <p:nvSpPr>
          <p:cNvPr id="3" name="Subtitle 2">
            <a:extLst>
              <a:ext uri="{FF2B5EF4-FFF2-40B4-BE49-F238E27FC236}">
                <a16:creationId xmlns:a16="http://schemas.microsoft.com/office/drawing/2014/main" id="{711E5BF8-39AF-ED2E-8800-D3DD6794D07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283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8F8751-FB4F-67B3-0CB9-8917A30562A1}"/>
              </a:ext>
            </a:extLst>
          </p:cNvPr>
          <p:cNvPicPr>
            <a:picLocks noChangeAspect="1"/>
          </p:cNvPicPr>
          <p:nvPr/>
        </p:nvPicPr>
        <p:blipFill>
          <a:blip r:embed="rId2"/>
          <a:stretch>
            <a:fillRect/>
          </a:stretch>
        </p:blipFill>
        <p:spPr>
          <a:xfrm>
            <a:off x="1629101" y="1061486"/>
            <a:ext cx="9659669" cy="5119748"/>
          </a:xfrm>
          <a:prstGeom prst="rect">
            <a:avLst/>
          </a:prstGeom>
        </p:spPr>
      </p:pic>
      <p:sp>
        <p:nvSpPr>
          <p:cNvPr id="3" name="TextBox 2">
            <a:extLst>
              <a:ext uri="{FF2B5EF4-FFF2-40B4-BE49-F238E27FC236}">
                <a16:creationId xmlns:a16="http://schemas.microsoft.com/office/drawing/2014/main" id="{CB254387-5792-FAFB-5A14-7339AE9004E2}"/>
              </a:ext>
            </a:extLst>
          </p:cNvPr>
          <p:cNvSpPr txBox="1"/>
          <p:nvPr/>
        </p:nvSpPr>
        <p:spPr>
          <a:xfrm>
            <a:off x="322261" y="230491"/>
            <a:ext cx="9902393" cy="369332"/>
          </a:xfrm>
          <a:prstGeom prst="rect">
            <a:avLst/>
          </a:prstGeom>
          <a:noFill/>
        </p:spPr>
        <p:txBody>
          <a:bodyPr wrap="square" rtlCol="0">
            <a:spAutoFit/>
          </a:bodyPr>
          <a:lstStyle/>
          <a:p>
            <a:r>
              <a:rPr lang="en-US" b="1" dirty="0"/>
              <a:t>For Sheep and Goats sold in this market where are they brought from &amp; where are they taken to ? </a:t>
            </a:r>
            <a:endParaRPr lang="en-US" b="1" i="1" dirty="0"/>
          </a:p>
        </p:txBody>
      </p:sp>
      <p:sp>
        <p:nvSpPr>
          <p:cNvPr id="4" name="TextBox 3">
            <a:extLst>
              <a:ext uri="{FF2B5EF4-FFF2-40B4-BE49-F238E27FC236}">
                <a16:creationId xmlns:a16="http://schemas.microsoft.com/office/drawing/2014/main" id="{8EA56506-FAED-BDBC-8A0E-8B7869D36B06}"/>
              </a:ext>
            </a:extLst>
          </p:cNvPr>
          <p:cNvSpPr txBox="1"/>
          <p:nvPr/>
        </p:nvSpPr>
        <p:spPr>
          <a:xfrm>
            <a:off x="322261" y="615211"/>
            <a:ext cx="9902393" cy="307777"/>
          </a:xfrm>
          <a:prstGeom prst="rect">
            <a:avLst/>
          </a:prstGeom>
          <a:noFill/>
        </p:spPr>
        <p:txBody>
          <a:bodyPr wrap="square" rtlCol="0">
            <a:spAutoFit/>
          </a:bodyPr>
          <a:lstStyle/>
          <a:p>
            <a:r>
              <a:rPr lang="en-US" sz="1400" i="1" dirty="0"/>
              <a:t>Key Informant provides general overview of trends where animals travel from/to… Not for network analysis</a:t>
            </a:r>
          </a:p>
        </p:txBody>
      </p:sp>
    </p:spTree>
    <p:extLst>
      <p:ext uri="{BB962C8B-B14F-4D97-AF65-F5344CB8AC3E}">
        <p14:creationId xmlns:p14="http://schemas.microsoft.com/office/powerpoint/2010/main" val="134850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BAB-5857-7AE3-D092-2A52BA1D0C91}"/>
              </a:ext>
            </a:extLst>
          </p:cNvPr>
          <p:cNvSpPr>
            <a:spLocks noGrp="1"/>
          </p:cNvSpPr>
          <p:nvPr>
            <p:ph type="title"/>
          </p:nvPr>
        </p:nvSpPr>
        <p:spPr/>
        <p:txBody>
          <a:bodyPr/>
          <a:lstStyle/>
          <a:p>
            <a:r>
              <a:rPr lang="en-US" dirty="0"/>
              <a:t>Market Survey C: Buyer/Seller </a:t>
            </a:r>
          </a:p>
        </p:txBody>
      </p:sp>
      <p:sp>
        <p:nvSpPr>
          <p:cNvPr id="3" name="Text Placeholder 2">
            <a:extLst>
              <a:ext uri="{FF2B5EF4-FFF2-40B4-BE49-F238E27FC236}">
                <a16:creationId xmlns:a16="http://schemas.microsoft.com/office/drawing/2014/main" id="{C87E6E83-7EBD-C2D2-8C4A-5E79025FC2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5710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4919-255D-D502-BC6D-24A58C076A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90B8C9-5459-EABC-AFFF-3122F9420A69}"/>
              </a:ext>
            </a:extLst>
          </p:cNvPr>
          <p:cNvSpPr>
            <a:spLocks noGrp="1"/>
          </p:cNvSpPr>
          <p:nvPr>
            <p:ph idx="1"/>
          </p:nvPr>
        </p:nvSpPr>
        <p:spPr/>
        <p:txBody>
          <a:bodyPr>
            <a:normAutofit/>
          </a:bodyPr>
          <a:lstStyle/>
          <a:p>
            <a:r>
              <a:rPr lang="en-US" dirty="0"/>
              <a:t>Overview: Market Survey C: </a:t>
            </a:r>
            <a:r>
              <a:rPr lang="en-US" dirty="0" err="1"/>
              <a:t>buyer&amp;seller</a:t>
            </a:r>
            <a:r>
              <a:rPr lang="en-US" dirty="0"/>
              <a:t> questionnaire</a:t>
            </a: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tool aims to collect individual data on trading practices and market networks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Participants: In each market </a:t>
            </a:r>
            <a:r>
              <a:rPr lang="en-US" sz="18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a minimum of 20 people need to be interview, or 10% of people buying and/or selling</a:t>
            </a:r>
            <a:r>
              <a:rPr lang="en-US" sz="1800" dirty="0">
                <a:effectLst/>
                <a:latin typeface="Calibri" panose="020F0502020204030204" pitchFamily="34" charset="0"/>
                <a:ea typeface="Calibri" panose="020F0502020204030204" pitchFamily="34" charset="0"/>
                <a:cs typeface="Calibri" panose="020F0502020204030204" pitchFamily="34" charset="0"/>
              </a:rPr>
              <a:t>, depending on the size of the market</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Interviews takes 5-10 minutes and need to be carried out in the marketplace</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Data collection in the market: The transect walk method:</a:t>
            </a:r>
          </a:p>
          <a:p>
            <a:pPr marL="800100" lvl="1" indent="-342900">
              <a:buFont typeface="Symbol" pitchFamily="2" charset="2"/>
              <a:buChar char=""/>
            </a:pPr>
            <a:r>
              <a:rPr lang="en-GB" sz="800" i="1" dirty="0">
                <a:effectLst/>
              </a:rPr>
              <a:t>The people to be interviewed should be selected randomly or systematically to obtain a representative sample of all types of buyer and sellers and to avoid bias. The research team for each country should discuss how their markets are laid out and make a plan of how to obtain an unbiased sample. If the markets are laid out in a rectangular enclosure, then the field team should walk a transect from one corner of the market, diagonally across the market area to the opposite corner, interviewing every person buying and selling that they meet along the transect. Having completed one transect, if more interviews are required, a second transect can be made starting in a different corner. However, if the market is circular with all the people buying and selling arranged around the edge with very few in the middle, then the team can start at one point and move around the edge of the circle, interviewing everyone that they meet. Having completed the transects or circle, it may become clear that some key types of buyers or sellers have been missed e.g. sometimes the commercial traders are very busy and moving quickly in the market place so the team has not managed to meet many during the transect. In this case, they can be purposively tracked down for interview in addition to the 20 people/10% people interviewed in the main market area. </a:t>
            </a:r>
            <a:endParaRPr lang="en-US" dirty="0"/>
          </a:p>
          <a:p>
            <a:r>
              <a:rPr lang="en-US" dirty="0"/>
              <a:t>Total observations: 3310</a:t>
            </a:r>
          </a:p>
          <a:p>
            <a:endParaRPr lang="en-US" dirty="0"/>
          </a:p>
        </p:txBody>
      </p:sp>
    </p:spTree>
    <p:extLst>
      <p:ext uri="{BB962C8B-B14F-4D97-AF65-F5344CB8AC3E}">
        <p14:creationId xmlns:p14="http://schemas.microsoft.com/office/powerpoint/2010/main" val="2322920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9E5D61-1C55-89A7-D602-6F784DFBB9A1}"/>
              </a:ext>
            </a:extLst>
          </p:cNvPr>
          <p:cNvSpPr>
            <a:spLocks noGrp="1"/>
          </p:cNvSpPr>
          <p:nvPr>
            <p:ph type="title"/>
          </p:nvPr>
        </p:nvSpPr>
        <p:spPr/>
        <p:txBody>
          <a:bodyPr/>
          <a:lstStyle/>
          <a:p>
            <a:r>
              <a:rPr lang="en-US" dirty="0"/>
              <a:t>Market Survey C: General Info</a:t>
            </a:r>
          </a:p>
        </p:txBody>
      </p:sp>
      <p:sp>
        <p:nvSpPr>
          <p:cNvPr id="5" name="Text Placeholder 4">
            <a:extLst>
              <a:ext uri="{FF2B5EF4-FFF2-40B4-BE49-F238E27FC236}">
                <a16:creationId xmlns:a16="http://schemas.microsoft.com/office/drawing/2014/main" id="{4BB8F591-7F8D-2F48-63E8-70160D26EE5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72407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D158D530-BDF8-209B-93F4-441DFB6B1160}"/>
              </a:ext>
            </a:extLst>
          </p:cNvPr>
          <p:cNvGraphicFramePr>
            <a:graphicFrameLocks noGrp="1"/>
          </p:cNvGraphicFramePr>
          <p:nvPr>
            <p:extLst>
              <p:ext uri="{D42A27DB-BD31-4B8C-83A1-F6EECF244321}">
                <p14:modId xmlns:p14="http://schemas.microsoft.com/office/powerpoint/2010/main" val="133268392"/>
              </p:ext>
            </p:extLst>
          </p:nvPr>
        </p:nvGraphicFramePr>
        <p:xfrm>
          <a:off x="96510" y="142232"/>
          <a:ext cx="5417146" cy="9919368"/>
        </p:xfrm>
        <a:graphic>
          <a:graphicData uri="http://schemas.openxmlformats.org/drawingml/2006/table">
            <a:tbl>
              <a:tblPr/>
              <a:tblGrid>
                <a:gridCol w="2762846">
                  <a:extLst>
                    <a:ext uri="{9D8B030D-6E8A-4147-A177-3AD203B41FA5}">
                      <a16:colId xmlns:a16="http://schemas.microsoft.com/office/drawing/2014/main" val="613558318"/>
                    </a:ext>
                  </a:extLst>
                </a:gridCol>
                <a:gridCol w="2654300">
                  <a:extLst>
                    <a:ext uri="{9D8B030D-6E8A-4147-A177-3AD203B41FA5}">
                      <a16:colId xmlns:a16="http://schemas.microsoft.com/office/drawing/2014/main" val="4170769742"/>
                    </a:ext>
                  </a:extLst>
                </a:gridCol>
              </a:tblGrid>
              <a:tr h="151394">
                <a:tc>
                  <a:txBody>
                    <a:bodyPr/>
                    <a:lstStyle/>
                    <a:p>
                      <a:pPr algn="l" fontAlgn="t">
                        <a:spcBef>
                          <a:spcPts val="0"/>
                        </a:spcBef>
                        <a:spcAft>
                          <a:spcPts val="0"/>
                        </a:spcAft>
                      </a:pPr>
                      <a:r>
                        <a:rPr lang="en-GB" sz="1200" b="1" i="0" u="none" strike="noStrike">
                          <a:solidFill>
                            <a:srgbClr val="000000"/>
                          </a:solidFill>
                          <a:effectLst/>
                          <a:latin typeface="Calibri" panose="020F0502020204030204" pitchFamily="34" charset="0"/>
                        </a:rPr>
                        <a:t>Variable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GB" sz="1200" b="1" i="0" u="none" strike="noStrike">
                          <a:solidFill>
                            <a:srgbClr val="000000"/>
                          </a:solidFill>
                          <a:effectLst/>
                          <a:latin typeface="Calibri" panose="020F0502020204030204" pitchFamily="34" charset="0"/>
                        </a:rPr>
                        <a:t>Use?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203592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fid.see.mrktc.idtable.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linking datasets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956106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unique.row.id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linking datasets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07700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end.time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837105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deviceid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9091978"/>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date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4063608"/>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country.see.mrkta.lkpcountry.</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all tanzania (keep for checking)</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1313182"/>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enumerator.name.see.mrkta.lkpenum.</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235271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enter.password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2010772"/>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get.selected.staff.current.password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0654734"/>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district.region.see.mrkta.lkpregion.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009734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ward.see.mrkta.lkpward.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385135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village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175409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date.of.interview</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53392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interview.code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687020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name.of.market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8364137"/>
                  </a:ext>
                </a:extLst>
              </a:tr>
              <a:tr h="151394">
                <a:tc>
                  <a:txBody>
                    <a:bodyPr/>
                    <a:lstStyle/>
                    <a:p>
                      <a:pPr algn="l" fontAlgn="t">
                        <a:spcBef>
                          <a:spcPts val="0"/>
                        </a:spcBef>
                        <a:spcAft>
                          <a:spcPts val="0"/>
                        </a:spcAft>
                      </a:pPr>
                      <a:r>
                        <a:rPr lang="en-GB" sz="1200" b="0" i="0" u="none" strike="noStrike" dirty="0" err="1">
                          <a:solidFill>
                            <a:srgbClr val="000000"/>
                          </a:solidFill>
                          <a:effectLst/>
                          <a:highlight>
                            <a:srgbClr val="00FF00"/>
                          </a:highlight>
                          <a:latin typeface="Calibri" panose="020F0502020204030204" pitchFamily="34" charset="0"/>
                        </a:rPr>
                        <a:t>type.of.market.see.mrktc.lkpmrkt.type</a:t>
                      </a:r>
                      <a:r>
                        <a:rPr lang="en-GB" sz="1200" b="0" i="0" u="none" strike="noStrike" dirty="0">
                          <a:solidFill>
                            <a:srgbClr val="000000"/>
                          </a:solidFill>
                          <a:effectLst/>
                          <a:highlight>
                            <a:srgbClr val="00FF00"/>
                          </a:highlight>
                          <a:latin typeface="Calibri" panose="020F0502020204030204" pitchFamily="34" charset="0"/>
                        </a:rPr>
                        <a:t>.</a:t>
                      </a:r>
                      <a:endParaRPr lang="en-GB" sz="2400" b="0" i="0" u="none" strike="noStrike" dirty="0">
                        <a:effectLst/>
                        <a:highlight>
                          <a:srgbClr val="00FF00"/>
                        </a:highligh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summary stat</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2800844"/>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respondent.role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 </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259712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gender.of.respondent.see.mrktc.lkpresp.gender.</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175508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respondent.age.see.mrktc.lkpresp.age.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568933"/>
                  </a:ext>
                </a:extLst>
              </a:tr>
              <a:tr h="151394">
                <a:tc>
                  <a:txBody>
                    <a:bodyPr/>
                    <a:lstStyle/>
                    <a:p>
                      <a:pPr algn="l" fontAlgn="t">
                        <a:spcBef>
                          <a:spcPts val="0"/>
                        </a:spcBef>
                        <a:spcAft>
                          <a:spcPts val="0"/>
                        </a:spcAft>
                      </a:pPr>
                      <a:r>
                        <a:rPr lang="en-GB" sz="1200" b="0" i="0" u="none" strike="noStrike" dirty="0">
                          <a:solidFill>
                            <a:srgbClr val="000000"/>
                          </a:solidFill>
                          <a:effectLst/>
                          <a:highlight>
                            <a:srgbClr val="00FF00"/>
                          </a:highlight>
                          <a:latin typeface="Calibri" panose="020F0502020204030204" pitchFamily="34" charset="0"/>
                        </a:rPr>
                        <a:t>13.have.you.visited.other.markets.to.sell.or.buy.sheep.and.goats.in.the.past.one.month.</a:t>
                      </a:r>
                      <a:endParaRPr lang="en-GB" sz="2400" b="0" i="0" u="none" strike="noStrike" dirty="0">
                        <a:effectLst/>
                        <a:highlight>
                          <a:srgbClr val="00FF00"/>
                        </a:highligh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summary stat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9122764"/>
                  </a:ext>
                </a:extLst>
              </a:tr>
              <a:tr h="151394">
                <a:tc>
                  <a:txBody>
                    <a:bodyPr/>
                    <a:lstStyle/>
                    <a:p>
                      <a:pPr algn="l" fontAlgn="t">
                        <a:spcBef>
                          <a:spcPts val="0"/>
                        </a:spcBef>
                        <a:spcAft>
                          <a:spcPts val="0"/>
                        </a:spcAft>
                      </a:pPr>
                      <a:r>
                        <a:rPr lang="en-GB" sz="1200" b="0" i="0" u="none" strike="noStrike" dirty="0">
                          <a:solidFill>
                            <a:srgbClr val="000000"/>
                          </a:solidFill>
                          <a:effectLst/>
                          <a:highlight>
                            <a:srgbClr val="00FF00"/>
                          </a:highlight>
                          <a:latin typeface="Calibri" panose="020F0502020204030204" pitchFamily="34" charset="0"/>
                        </a:rPr>
                        <a:t>number.of.other.markets.you.have.visited.to.sell.or.buy.sheep.and.goats.in.the.past.one.month</a:t>
                      </a:r>
                      <a:endParaRPr lang="en-GB" sz="2400" b="0" i="0" u="none" strike="noStrike" dirty="0">
                        <a:effectLst/>
                        <a:highlight>
                          <a:srgbClr val="00FF00"/>
                        </a:highligh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summary stat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3313811"/>
                  </a:ext>
                </a:extLst>
              </a:tr>
              <a:tr h="151394">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researcher.is.this.person.a.trader.meaning.they.buy.and.sell.animals.as.a.business.</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contextual information (edge attribute?)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5590921"/>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14.what.is.your.usual.pattern.of.trading.sheep.and.or.goats.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contextual information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7279391"/>
                  </a:ext>
                </a:extLst>
              </a:tr>
              <a:tr h="151394">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15.what.are.the.main.disease.problems.that.you.observe.in.the.sheep.and.or.goats.at.this.time.</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264992"/>
                  </a:ext>
                </a:extLst>
              </a:tr>
              <a:tr h="272307">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16.have.you.seen.a.disease.with.signs.of.nasal.discharge.coughing.diarrhoea.eye.discharge.sores.in.the.mouth.in.your.own.animals.or.someone.else.s.flock.</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359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if.yes.what.is.the.local.name.of.the.disease.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5685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where.did.you.see.it.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354487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when.did.you.see.it.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317014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did.any.animals.die.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757838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how.many.animals.died.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509944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what.species.died.see.mrktc.lkpdse.deathsspecies.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3946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other.information.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906739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any.other.remarks.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367691"/>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gps.coordinates.of.the.market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main data for mapping market interactions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342322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unique.row.identifier.uuid.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 </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624908"/>
                  </a:ext>
                </a:extLst>
              </a:tr>
            </a:tbl>
          </a:graphicData>
        </a:graphic>
      </p:graphicFrame>
    </p:spTree>
    <p:extLst>
      <p:ext uri="{BB962C8B-B14F-4D97-AF65-F5344CB8AC3E}">
        <p14:creationId xmlns:p14="http://schemas.microsoft.com/office/powerpoint/2010/main" val="1308564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C754E0-6C49-C1AE-7C58-596BC66B0C56}"/>
              </a:ext>
            </a:extLst>
          </p:cNvPr>
          <p:cNvSpPr txBox="1"/>
          <p:nvPr/>
        </p:nvSpPr>
        <p:spPr>
          <a:xfrm>
            <a:off x="254000" y="234434"/>
            <a:ext cx="6096000" cy="369332"/>
          </a:xfrm>
          <a:prstGeom prst="rect">
            <a:avLst/>
          </a:prstGeom>
          <a:noFill/>
        </p:spPr>
        <p:txBody>
          <a:bodyPr wrap="square">
            <a:spAutoFit/>
          </a:bodyPr>
          <a:lstStyle/>
          <a:p>
            <a:pPr algn="l" fontAlgn="t">
              <a:spcBef>
                <a:spcPts val="0"/>
              </a:spcBef>
              <a:spcAft>
                <a:spcPts val="0"/>
              </a:spcAft>
            </a:pPr>
            <a:r>
              <a:rPr lang="en-GB" sz="1800" b="0" i="0" u="none" strike="noStrike" dirty="0">
                <a:solidFill>
                  <a:srgbClr val="000000"/>
                </a:solidFill>
                <a:effectLst/>
                <a:latin typeface="Calibri" panose="020F0502020204030204" pitchFamily="34" charset="0"/>
              </a:rPr>
              <a:t>Type of Market:</a:t>
            </a:r>
            <a:endParaRPr lang="en-GB" sz="3600" b="0" i="0" u="none" strike="noStrike" dirty="0">
              <a:effectLst/>
              <a:latin typeface="Arial" panose="020B0604020202020204" pitchFamily="34" charset="0"/>
            </a:endParaRPr>
          </a:p>
        </p:txBody>
      </p:sp>
      <p:pic>
        <p:nvPicPr>
          <p:cNvPr id="4" name="Picture 3">
            <a:extLst>
              <a:ext uri="{FF2B5EF4-FFF2-40B4-BE49-F238E27FC236}">
                <a16:creationId xmlns:a16="http://schemas.microsoft.com/office/drawing/2014/main" id="{34C4F6F0-71C7-F864-3A7B-D6991EE7142B}"/>
              </a:ext>
            </a:extLst>
          </p:cNvPr>
          <p:cNvPicPr>
            <a:picLocks noChangeAspect="1"/>
          </p:cNvPicPr>
          <p:nvPr/>
        </p:nvPicPr>
        <p:blipFill>
          <a:blip r:embed="rId2"/>
          <a:stretch>
            <a:fillRect/>
          </a:stretch>
        </p:blipFill>
        <p:spPr>
          <a:xfrm>
            <a:off x="609600" y="768350"/>
            <a:ext cx="2692400" cy="1206500"/>
          </a:xfrm>
          <a:prstGeom prst="rect">
            <a:avLst/>
          </a:prstGeom>
        </p:spPr>
      </p:pic>
      <p:sp>
        <p:nvSpPr>
          <p:cNvPr id="7" name="TextBox 6">
            <a:extLst>
              <a:ext uri="{FF2B5EF4-FFF2-40B4-BE49-F238E27FC236}">
                <a16:creationId xmlns:a16="http://schemas.microsoft.com/office/drawing/2014/main" id="{66A80ED3-F9F3-8562-CFB4-44F2B85C0174}"/>
              </a:ext>
            </a:extLst>
          </p:cNvPr>
          <p:cNvSpPr txBox="1"/>
          <p:nvPr/>
        </p:nvSpPr>
        <p:spPr>
          <a:xfrm>
            <a:off x="249238" y="2171762"/>
            <a:ext cx="8970962" cy="369332"/>
          </a:xfrm>
          <a:prstGeom prst="rect">
            <a:avLst/>
          </a:prstGeom>
          <a:noFill/>
        </p:spPr>
        <p:txBody>
          <a:bodyPr wrap="square">
            <a:spAutoFit/>
          </a:bodyPr>
          <a:lstStyle/>
          <a:p>
            <a:pPr algn="l" fontAlgn="t">
              <a:spcBef>
                <a:spcPts val="0"/>
              </a:spcBef>
              <a:spcAft>
                <a:spcPts val="0"/>
              </a:spcAft>
            </a:pPr>
            <a:r>
              <a:rPr lang="en-GB" sz="1800" b="0" i="0" u="none" strike="noStrike" dirty="0">
                <a:solidFill>
                  <a:srgbClr val="000000"/>
                </a:solidFill>
                <a:effectLst/>
                <a:latin typeface="Calibri" panose="020F0502020204030204" pitchFamily="34" charset="0"/>
              </a:rPr>
              <a:t>Number of markets visited to buy or sell sheep or goats in last 1 month, with trader as group.</a:t>
            </a:r>
            <a:endParaRPr lang="en-GB" sz="3600" b="0" i="0" u="none" strike="noStrike" dirty="0">
              <a:effectLst/>
              <a:latin typeface="Arial" panose="020B0604020202020204" pitchFamily="34" charset="0"/>
            </a:endParaRPr>
          </a:p>
        </p:txBody>
      </p:sp>
      <p:pic>
        <p:nvPicPr>
          <p:cNvPr id="8" name="Picture 7">
            <a:extLst>
              <a:ext uri="{FF2B5EF4-FFF2-40B4-BE49-F238E27FC236}">
                <a16:creationId xmlns:a16="http://schemas.microsoft.com/office/drawing/2014/main" id="{547C8773-9A6A-6616-CBB0-3E279A71A3CF}"/>
              </a:ext>
            </a:extLst>
          </p:cNvPr>
          <p:cNvPicPr>
            <a:picLocks noChangeAspect="1"/>
          </p:cNvPicPr>
          <p:nvPr/>
        </p:nvPicPr>
        <p:blipFill>
          <a:blip r:embed="rId3"/>
          <a:stretch>
            <a:fillRect/>
          </a:stretch>
        </p:blipFill>
        <p:spPr>
          <a:xfrm>
            <a:off x="249238" y="2541094"/>
            <a:ext cx="7772400" cy="4082472"/>
          </a:xfrm>
          <a:prstGeom prst="rect">
            <a:avLst/>
          </a:prstGeom>
        </p:spPr>
      </p:pic>
    </p:spTree>
    <p:extLst>
      <p:ext uri="{BB962C8B-B14F-4D97-AF65-F5344CB8AC3E}">
        <p14:creationId xmlns:p14="http://schemas.microsoft.com/office/powerpoint/2010/main" val="2933590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0C60B0-DADD-56B9-63A7-BA7373975EA1}"/>
              </a:ext>
            </a:extLst>
          </p:cNvPr>
          <p:cNvPicPr>
            <a:picLocks noChangeAspect="1"/>
          </p:cNvPicPr>
          <p:nvPr/>
        </p:nvPicPr>
        <p:blipFill>
          <a:blip r:embed="rId2"/>
          <a:stretch>
            <a:fillRect/>
          </a:stretch>
        </p:blipFill>
        <p:spPr>
          <a:xfrm>
            <a:off x="945572" y="545754"/>
            <a:ext cx="4648200" cy="6032500"/>
          </a:xfrm>
          <a:prstGeom prst="rect">
            <a:avLst/>
          </a:prstGeom>
        </p:spPr>
      </p:pic>
      <p:sp>
        <p:nvSpPr>
          <p:cNvPr id="3" name="TextBox 2">
            <a:extLst>
              <a:ext uri="{FF2B5EF4-FFF2-40B4-BE49-F238E27FC236}">
                <a16:creationId xmlns:a16="http://schemas.microsoft.com/office/drawing/2014/main" id="{6F78474F-D41A-CD64-6096-DF5BBF7162E5}"/>
              </a:ext>
            </a:extLst>
          </p:cNvPr>
          <p:cNvSpPr txBox="1"/>
          <p:nvPr/>
        </p:nvSpPr>
        <p:spPr>
          <a:xfrm>
            <a:off x="199362" y="43418"/>
            <a:ext cx="8970962" cy="369332"/>
          </a:xfrm>
          <a:prstGeom prst="rect">
            <a:avLst/>
          </a:prstGeom>
          <a:noFill/>
        </p:spPr>
        <p:txBody>
          <a:bodyPr wrap="square">
            <a:spAutoFit/>
          </a:bodyPr>
          <a:lstStyle/>
          <a:p>
            <a:pPr algn="l" fontAlgn="t">
              <a:spcBef>
                <a:spcPts val="0"/>
              </a:spcBef>
              <a:spcAft>
                <a:spcPts val="0"/>
              </a:spcAft>
            </a:pPr>
            <a:r>
              <a:rPr lang="en-GB" sz="1800" b="0" i="0" u="none" strike="noStrike" dirty="0">
                <a:solidFill>
                  <a:srgbClr val="000000"/>
                </a:solidFill>
                <a:effectLst/>
                <a:latin typeface="Calibri" panose="020F0502020204030204" pitchFamily="34" charset="0"/>
              </a:rPr>
              <a:t>What is your usual pattern of trading? </a:t>
            </a:r>
            <a:endParaRPr lang="en-GB" sz="3600" b="0" i="0" u="none" strike="noStrike" dirty="0">
              <a:effectLst/>
              <a:latin typeface="Arial" panose="020B0604020202020204" pitchFamily="34" charset="0"/>
            </a:endParaRPr>
          </a:p>
        </p:txBody>
      </p:sp>
      <p:sp>
        <p:nvSpPr>
          <p:cNvPr id="5" name="TextBox 4">
            <a:extLst>
              <a:ext uri="{FF2B5EF4-FFF2-40B4-BE49-F238E27FC236}">
                <a16:creationId xmlns:a16="http://schemas.microsoft.com/office/drawing/2014/main" id="{B1795920-FDEC-8DE7-9031-83DD845C42C6}"/>
              </a:ext>
            </a:extLst>
          </p:cNvPr>
          <p:cNvSpPr txBox="1"/>
          <p:nvPr/>
        </p:nvSpPr>
        <p:spPr>
          <a:xfrm>
            <a:off x="5891096" y="378075"/>
            <a:ext cx="6101542" cy="276999"/>
          </a:xfrm>
          <a:prstGeom prst="rect">
            <a:avLst/>
          </a:prstGeom>
          <a:noFill/>
        </p:spPr>
        <p:txBody>
          <a:bodyPr wrap="square">
            <a:spAutoFit/>
          </a:bodyPr>
          <a:lstStyle/>
          <a:p>
            <a:r>
              <a:rPr lang="en-GB" sz="1200" b="0" i="0" dirty="0">
                <a:effectLst/>
              </a:rPr>
              <a:t>Buy goats and sheep and sell</a:t>
            </a:r>
            <a:endParaRPr lang="en-US" sz="1200" dirty="0"/>
          </a:p>
        </p:txBody>
      </p:sp>
      <p:sp>
        <p:nvSpPr>
          <p:cNvPr id="6" name="Rectangle 1">
            <a:extLst>
              <a:ext uri="{FF2B5EF4-FFF2-40B4-BE49-F238E27FC236}">
                <a16:creationId xmlns:a16="http://schemas.microsoft.com/office/drawing/2014/main" id="{B28BB157-91B6-0D9C-AC79-025675DDA6BB}"/>
              </a:ext>
            </a:extLst>
          </p:cNvPr>
          <p:cNvSpPr>
            <a:spLocks noChangeArrowheads="1"/>
          </p:cNvSpPr>
          <p:nvPr/>
        </p:nvSpPr>
        <p:spPr bwMode="auto">
          <a:xfrm>
            <a:off x="5877042" y="734603"/>
            <a:ext cx="515925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mn-lt"/>
              </a:rPr>
              <a:t>Managing the sale of livestock between the owner and the seller</a:t>
            </a:r>
          </a:p>
        </p:txBody>
      </p:sp>
      <p:sp>
        <p:nvSpPr>
          <p:cNvPr id="8" name="TextBox 7">
            <a:extLst>
              <a:ext uri="{FF2B5EF4-FFF2-40B4-BE49-F238E27FC236}">
                <a16:creationId xmlns:a16="http://schemas.microsoft.com/office/drawing/2014/main" id="{B8092081-CD7F-20A8-F125-31E80DF8FF12}"/>
              </a:ext>
            </a:extLst>
          </p:cNvPr>
          <p:cNvSpPr txBox="1"/>
          <p:nvPr/>
        </p:nvSpPr>
        <p:spPr>
          <a:xfrm>
            <a:off x="5735407" y="1053235"/>
            <a:ext cx="5442528" cy="461665"/>
          </a:xfrm>
          <a:prstGeom prst="rect">
            <a:avLst/>
          </a:prstGeom>
          <a:noFill/>
        </p:spPr>
        <p:txBody>
          <a:bodyPr wrap="square">
            <a:spAutoFit/>
          </a:bodyPr>
          <a:lstStyle/>
          <a:p>
            <a:r>
              <a:rPr lang="en-GB" sz="1200" b="0" i="0" dirty="0">
                <a:solidFill>
                  <a:srgbClr val="202124"/>
                </a:solidFill>
                <a:effectLst/>
              </a:rPr>
              <a:t>I buy goats/sheep from other breeders and then I give them to people who ask me to take them to the auction to sell them</a:t>
            </a:r>
            <a:endParaRPr lang="en-US" sz="1200" dirty="0"/>
          </a:p>
        </p:txBody>
      </p:sp>
      <p:sp>
        <p:nvSpPr>
          <p:cNvPr id="10" name="TextBox 9">
            <a:extLst>
              <a:ext uri="{FF2B5EF4-FFF2-40B4-BE49-F238E27FC236}">
                <a16:creationId xmlns:a16="http://schemas.microsoft.com/office/drawing/2014/main" id="{FB9AEF80-B42B-5C71-9C14-BB832145C363}"/>
              </a:ext>
            </a:extLst>
          </p:cNvPr>
          <p:cNvSpPr txBox="1"/>
          <p:nvPr/>
        </p:nvSpPr>
        <p:spPr>
          <a:xfrm>
            <a:off x="5735407" y="1593216"/>
            <a:ext cx="6101542" cy="461665"/>
          </a:xfrm>
          <a:prstGeom prst="rect">
            <a:avLst/>
          </a:prstGeom>
          <a:noFill/>
        </p:spPr>
        <p:txBody>
          <a:bodyPr wrap="square">
            <a:spAutoFit/>
          </a:bodyPr>
          <a:lstStyle/>
          <a:p>
            <a:r>
              <a:rPr lang="en-GB" sz="1200" dirty="0"/>
              <a:t>I buy goats/sheep from breeders at their homes or before they arrive at the auction and then I take them to the auction that day and sell them at a profitable price</a:t>
            </a:r>
            <a:endParaRPr lang="en-US" sz="1200" dirty="0"/>
          </a:p>
        </p:txBody>
      </p:sp>
    </p:spTree>
    <p:extLst>
      <p:ext uri="{BB962C8B-B14F-4D97-AF65-F5344CB8AC3E}">
        <p14:creationId xmlns:p14="http://schemas.microsoft.com/office/powerpoint/2010/main" val="1856209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BAB-5857-7AE3-D092-2A52BA1D0C91}"/>
              </a:ext>
            </a:extLst>
          </p:cNvPr>
          <p:cNvSpPr>
            <a:spLocks noGrp="1"/>
          </p:cNvSpPr>
          <p:nvPr>
            <p:ph type="title"/>
          </p:nvPr>
        </p:nvSpPr>
        <p:spPr/>
        <p:txBody>
          <a:bodyPr/>
          <a:lstStyle/>
          <a:p>
            <a:r>
              <a:rPr lang="en-US" dirty="0"/>
              <a:t>Market activities data</a:t>
            </a:r>
          </a:p>
        </p:txBody>
      </p:sp>
      <p:sp>
        <p:nvSpPr>
          <p:cNvPr id="3" name="Text Placeholder 2">
            <a:extLst>
              <a:ext uri="{FF2B5EF4-FFF2-40B4-BE49-F238E27FC236}">
                <a16:creationId xmlns:a16="http://schemas.microsoft.com/office/drawing/2014/main" id="{C87E6E83-7EBD-C2D2-8C4A-5E79025FC2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04993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03C94DE-5146-9561-EAF9-DB932403089C}"/>
              </a:ext>
            </a:extLst>
          </p:cNvPr>
          <p:cNvGraphicFramePr>
            <a:graphicFrameLocks noGrp="1"/>
          </p:cNvGraphicFramePr>
          <p:nvPr>
            <p:extLst>
              <p:ext uri="{D42A27DB-BD31-4B8C-83A1-F6EECF244321}">
                <p14:modId xmlns:p14="http://schemas.microsoft.com/office/powerpoint/2010/main" val="3563576169"/>
              </p:ext>
            </p:extLst>
          </p:nvPr>
        </p:nvGraphicFramePr>
        <p:xfrm>
          <a:off x="1041641" y="82906"/>
          <a:ext cx="10108718" cy="6787794"/>
        </p:xfrm>
        <a:graphic>
          <a:graphicData uri="http://schemas.openxmlformats.org/drawingml/2006/table">
            <a:tbl>
              <a:tblPr/>
              <a:tblGrid>
                <a:gridCol w="5071509">
                  <a:extLst>
                    <a:ext uri="{9D8B030D-6E8A-4147-A177-3AD203B41FA5}">
                      <a16:colId xmlns:a16="http://schemas.microsoft.com/office/drawing/2014/main" val="1004063367"/>
                    </a:ext>
                  </a:extLst>
                </a:gridCol>
                <a:gridCol w="5037209">
                  <a:extLst>
                    <a:ext uri="{9D8B030D-6E8A-4147-A177-3AD203B41FA5}">
                      <a16:colId xmlns:a16="http://schemas.microsoft.com/office/drawing/2014/main" val="1119539323"/>
                    </a:ext>
                  </a:extLst>
                </a:gridCol>
              </a:tblGrid>
              <a:tr h="143590">
                <a:tc>
                  <a:txBody>
                    <a:bodyPr/>
                    <a:lstStyle/>
                    <a:p>
                      <a:pPr algn="l" fontAlgn="t">
                        <a:spcBef>
                          <a:spcPts val="0"/>
                        </a:spcBef>
                        <a:spcAft>
                          <a:spcPts val="0"/>
                        </a:spcAft>
                      </a:pPr>
                      <a:r>
                        <a:rPr lang="en-GB" sz="1050" b="1" i="0" u="none" strike="noStrike">
                          <a:solidFill>
                            <a:srgbClr val="000000"/>
                          </a:solidFill>
                          <a:effectLst/>
                          <a:latin typeface="Calibri" panose="020F0502020204030204" pitchFamily="34" charset="0"/>
                        </a:rPr>
                        <a:t>raw-data</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tc>
                  <a:txBody>
                    <a:bodyPr/>
                    <a:lstStyle/>
                    <a:p>
                      <a:pPr algn="l" fontAlgn="b">
                        <a:spcBef>
                          <a:spcPts val="0"/>
                        </a:spcBef>
                        <a:spcAft>
                          <a:spcPts val="0"/>
                        </a:spcAft>
                      </a:pPr>
                      <a:r>
                        <a:rPr lang="en-GB" sz="1050" b="1" i="0" u="none" strike="noStrike">
                          <a:solidFill>
                            <a:srgbClr val="000000"/>
                          </a:solidFill>
                          <a:effectLst/>
                          <a:latin typeface="Calibri" panose="020F0502020204030204" pitchFamily="34" charset="0"/>
                        </a:rPr>
                        <a:t>interpretation</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111624206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fid.see.mrktc.generalinfo.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fid.see.mrktc.generalinfo.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41412288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157837046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357015823"/>
                  </a:ext>
                </a:extLst>
              </a:tr>
              <a:tr h="143590">
                <a:tc>
                  <a:txBody>
                    <a:bodyPr/>
                    <a:lstStyle/>
                    <a:p>
                      <a:pPr algn="l" fontAlgn="t">
                        <a:spcBef>
                          <a:spcPts val="0"/>
                        </a:spcBef>
                        <a:spcAft>
                          <a:spcPts val="0"/>
                        </a:spcAft>
                      </a:pPr>
                      <a:r>
                        <a:rPr lang="en-GB" sz="1050" b="0" i="0" u="none" strike="noStrike" dirty="0">
                          <a:solidFill>
                            <a:srgbClr val="000000"/>
                          </a:solidFill>
                          <a:effectLst/>
                          <a:highlight>
                            <a:srgbClr val="00FF00"/>
                          </a:highlight>
                          <a:latin typeface="Calibri" panose="020F0502020204030204" pitchFamily="34" charset="0"/>
                        </a:rPr>
                        <a:t>1.what.are.the.activities.that.you.are.doing.in.this.market.today.</a:t>
                      </a:r>
                      <a:endParaRPr lang="en-GB" sz="1600" b="0" i="0" u="none" strike="noStrike" dirty="0">
                        <a:effectLst/>
                        <a:highlight>
                          <a:srgbClr val="00FF00"/>
                        </a:highligh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dirty="0">
                          <a:solidFill>
                            <a:srgbClr val="000000"/>
                          </a:solidFill>
                          <a:effectLst/>
                          <a:highlight>
                            <a:srgbClr val="00FF00"/>
                          </a:highlight>
                          <a:latin typeface="Calibri" panose="020F0502020204030204" pitchFamily="34" charset="0"/>
                        </a:rPr>
                        <a:t>1.what.are.the.activities.that.you.are.doing.in.this.market.today.</a:t>
                      </a:r>
                      <a:endParaRPr lang="en-GB" sz="1600" b="0" i="0" u="none" strike="noStrike" dirty="0">
                        <a:effectLst/>
                        <a:highlight>
                          <a:srgbClr val="00FF00"/>
                        </a:highligh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156116674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if.other.specify.5</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dirty="0">
                          <a:solidFill>
                            <a:srgbClr val="000000"/>
                          </a:solidFill>
                          <a:effectLst/>
                          <a:latin typeface="Calibri" panose="020F0502020204030204" pitchFamily="34" charset="0"/>
                        </a:rPr>
                        <a:t>1.if.other.specify</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14372241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type.of.place.see.mrktc.lkpsell.placetype.</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dirty="0">
                          <a:solidFill>
                            <a:srgbClr val="000000"/>
                          </a:solidFill>
                          <a:effectLst/>
                          <a:latin typeface="Calibri" panose="020F0502020204030204" pitchFamily="34" charset="0"/>
                        </a:rPr>
                        <a:t>2.for.sheep.and.or.goats.that.you.are.selling.where.have.they.been.brought.from.sell.placetype</a:t>
                      </a:r>
                      <a:endParaRPr lang="en-GB" sz="1600" b="0" i="0" u="none" strike="noStrike" dirty="0">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495517464"/>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dirty="0">
                          <a:solidFill>
                            <a:srgbClr val="000000"/>
                          </a:solidFill>
                          <a:effectLst/>
                          <a:latin typeface="Calibri" panose="020F0502020204030204" pitchFamily="34" charset="0"/>
                        </a:rPr>
                        <a:t>2.sell.placetype.if.other.specify</a:t>
                      </a:r>
                      <a:endParaRPr lang="en-GB" sz="1600" b="0" i="0" u="none" strike="noStrike" dirty="0">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454935834"/>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name.of.place.8</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2.name.of.sell.place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58196526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ward.9</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2.ward.of.sell.place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149137044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district.10</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2.district.of.sell.place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85841350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3.what.is.your.main.reason.for.selling.these.sheep.and.or.goats.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3.what.is.your.main.reason.for.selling.these.sheep.and.or.goats.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7126276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if.other.specify.12</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3.what.is.your.main.reason.for.selling.these.sheep.and.or.goats.if.other.specify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623189136"/>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4.how.were.sheep.goats.transported.to.the.market.see.mrktc.lkpsell.trans.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4.how.were.sheep.goats.transported.to.the.market.see.mrktc.lkpsell.trans.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10202223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if.other.specify.14</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4.sell.trans.if.other.specify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13324055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5.do.you.also.sell.other.animal.species.apart.from.sheep.and.goats.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5.do.you.also.sell.other.animal.species.apart.from.sheep.and.goats.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72433584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if.yes.out.of.all.the.species.that.you.sell.which.species.do.you.sell.the.most.</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5.if.yes.out.of.all.the.species.that.you.sell.which.species.do.you.sell.the.most.</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35785024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if.other.specify.17</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131581242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will.you.transport.the.sheep.goats.you.are.buying.today.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6.will.you.transport.the.sheep.goats.you.are.buying.today.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511496999"/>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type.of.place.see.mrktc.lkpplacetype.</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6.for.sheep.and.or.goats.that.you.are.buying.where.will.they.be.taken.to.buy.placetype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56904227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if.other.specify.20</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6.buy.placetype.if.other.specify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85403426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name.of.place.21</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6.name.of.buy.place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54654734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ward.22</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6.ward.of.buy.place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61139928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district.23</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6.district.of.buy.place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55962647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7.what.is.your.main.reason.for.buying.these.small.ruminants.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7.what.is.your.main.reason.for.buying.these.small.ruminants.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8473641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if.other.specify.25</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7.if.other.specify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26519781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8.how.will.you.transport.these.small.ruminants.that.you.are.buying.see.mrktc.lkpsell.trans.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8.how.will.you.transport.these.small.ruminants.that.you.are.buying.see.mrktc.lkpsell.trans.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41837745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if.other.specify.27</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8.if.other.specify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16513248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9.what.criteria.do.you.use.to.decide.which.small.ruminants.to.buy.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9.what.criteria.do.you.use.to.decide.which.small.ruminants.to.buy.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48578644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if.other.specify.29</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9.if.other.specify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621824020"/>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10.what.other.species.of.animals.do.you.buy.apart.from.sheep.and.goats.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10.what.other.species.of.animals.do.you.buy.apart.from.sheep.and.goats.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33045111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if.other.specify.31</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10.if.other.specify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868793400"/>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11.if.the.prices.of.sheep.and.goats.increase.for.some.reason.e.g.a.shortage.of.animals.due.to.disease.will.you.still.buy.them.</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11.if.the.prices.of.sheep.and.goats.increase.for.some.reason.e.g.a.shortage.of.animals.due.to.disease.will.you.still.buy.them.</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71757351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if.no.which.other.species.will.you.consider.instead.</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11.if.no.which.other.species.will.you.consider.instead.</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459494739"/>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if.other.specify.34</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11.if.other.specify.34</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734578404"/>
                  </a:ext>
                </a:extLst>
              </a:tr>
              <a:tr h="25827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if.yes.how.much.of.an.increase.in.the.current.price.of.sheep.and.goat.unit.price.of.live.animal.will.cause.you.to.change.your.purchasing.behaviour.to.another.animal.species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11.if.yes.how.much.of.an.increase.in.the.current.price.of.sheep.and.goat.unit.price.of.live.animal.will.cause.you.to.change.your.purchasing.behaviour.to.another.animal.species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0188394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12.how.many.times.in.a.month.do.you.buy.or.sell.sheep.and.or.goats.in.this.market.</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dirty="0">
                          <a:solidFill>
                            <a:srgbClr val="000000"/>
                          </a:solidFill>
                          <a:effectLst/>
                          <a:latin typeface="Calibri" panose="020F0502020204030204" pitchFamily="34" charset="0"/>
                        </a:rPr>
                        <a:t>12.how.many.times.in.a.month.do.you.buy.or.sell.sheep.and.or.goats.in.this.market.</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907816299"/>
                  </a:ext>
                </a:extLst>
              </a:tr>
              <a:tr h="143590">
                <a:tc>
                  <a:txBody>
                    <a:bodyPr/>
                    <a:lstStyle/>
                    <a:p>
                      <a:pPr algn="l" fontAlgn="t">
                        <a:spcBef>
                          <a:spcPts val="0"/>
                        </a:spcBef>
                        <a:spcAft>
                          <a:spcPts val="0"/>
                        </a:spcAft>
                      </a:pPr>
                      <a:r>
                        <a:rPr lang="en-GB" sz="1050" b="0" i="0" u="none" strike="noStrike" dirty="0" err="1">
                          <a:solidFill>
                            <a:srgbClr val="000000"/>
                          </a:solidFill>
                          <a:effectLst/>
                          <a:latin typeface="Calibri" panose="020F0502020204030204" pitchFamily="34" charset="0"/>
                        </a:rPr>
                        <a:t>unique.row.identifier.uuid</a:t>
                      </a:r>
                      <a:r>
                        <a:rPr lang="en-GB" sz="1050" b="0" i="0" u="none" strike="noStrike" dirty="0">
                          <a:solidFill>
                            <a:srgbClr val="000000"/>
                          </a:solidFill>
                          <a:effectLst/>
                          <a:latin typeface="Calibri" panose="020F0502020204030204" pitchFamily="34" charset="0"/>
                        </a:rPr>
                        <a:t>.</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dirty="0" err="1">
                          <a:solidFill>
                            <a:srgbClr val="000000"/>
                          </a:solidFill>
                          <a:effectLst/>
                          <a:latin typeface="Calibri" panose="020F0502020204030204" pitchFamily="34" charset="0"/>
                        </a:rPr>
                        <a:t>unique.row.identifier.uuid</a:t>
                      </a:r>
                      <a:r>
                        <a:rPr lang="en-GB" sz="1050" b="0" i="0" u="none" strike="noStrike" dirty="0">
                          <a:solidFill>
                            <a:srgbClr val="000000"/>
                          </a:solidFill>
                          <a:effectLst/>
                          <a:latin typeface="Calibri" panose="020F0502020204030204" pitchFamily="34" charset="0"/>
                        </a:rPr>
                        <a:t>.</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01776082"/>
                  </a:ext>
                </a:extLst>
              </a:tr>
            </a:tbl>
          </a:graphicData>
        </a:graphic>
      </p:graphicFrame>
    </p:spTree>
    <p:extLst>
      <p:ext uri="{BB962C8B-B14F-4D97-AF65-F5344CB8AC3E}">
        <p14:creationId xmlns:p14="http://schemas.microsoft.com/office/powerpoint/2010/main" val="2301882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1D87-E031-88BA-615D-D8CD467239E6}"/>
              </a:ext>
            </a:extLst>
          </p:cNvPr>
          <p:cNvSpPr>
            <a:spLocks noGrp="1"/>
          </p:cNvSpPr>
          <p:nvPr>
            <p:ph type="title"/>
          </p:nvPr>
        </p:nvSpPr>
        <p:spPr/>
        <p:txBody>
          <a:bodyPr>
            <a:normAutofit fontScale="90000"/>
          </a:bodyPr>
          <a:lstStyle/>
          <a:p>
            <a:r>
              <a:rPr lang="en-GB" sz="4400" b="0" i="0" u="none" strike="noStrike" dirty="0">
                <a:solidFill>
                  <a:srgbClr val="000000"/>
                </a:solidFill>
                <a:effectLst/>
                <a:latin typeface="Calibri" panose="020F0502020204030204" pitchFamily="34" charset="0"/>
              </a:rPr>
              <a:t>12.how.many.times.in.a.month.do.you.buy.or.sell.sheep.and.or.goats.in.this.market.</a:t>
            </a:r>
            <a:br>
              <a:rPr lang="en-GB" sz="6600" b="0" i="0" u="none" strike="noStrike"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5097E021-C575-2FA2-EC50-9E09F5103B6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C6B89EA-5F8E-884E-1842-C9F14B06F901}"/>
              </a:ext>
            </a:extLst>
          </p:cNvPr>
          <p:cNvPicPr>
            <a:picLocks noChangeAspect="1"/>
          </p:cNvPicPr>
          <p:nvPr/>
        </p:nvPicPr>
        <p:blipFill>
          <a:blip r:embed="rId2"/>
          <a:stretch>
            <a:fillRect/>
          </a:stretch>
        </p:blipFill>
        <p:spPr>
          <a:xfrm>
            <a:off x="2209800" y="1240021"/>
            <a:ext cx="7772400" cy="4377958"/>
          </a:xfrm>
          <a:prstGeom prst="rect">
            <a:avLst/>
          </a:prstGeom>
        </p:spPr>
      </p:pic>
    </p:spTree>
    <p:extLst>
      <p:ext uri="{BB962C8B-B14F-4D97-AF65-F5344CB8AC3E}">
        <p14:creationId xmlns:p14="http://schemas.microsoft.com/office/powerpoint/2010/main" val="163029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BAB-5857-7AE3-D092-2A52BA1D0C91}"/>
              </a:ext>
            </a:extLst>
          </p:cNvPr>
          <p:cNvSpPr>
            <a:spLocks noGrp="1"/>
          </p:cNvSpPr>
          <p:nvPr>
            <p:ph type="title"/>
          </p:nvPr>
        </p:nvSpPr>
        <p:spPr/>
        <p:txBody>
          <a:bodyPr/>
          <a:lstStyle/>
          <a:p>
            <a:r>
              <a:rPr lang="en-US" dirty="0"/>
              <a:t>Market Survey A: General Info</a:t>
            </a:r>
          </a:p>
        </p:txBody>
      </p:sp>
      <p:sp>
        <p:nvSpPr>
          <p:cNvPr id="3" name="Text Placeholder 2">
            <a:extLst>
              <a:ext uri="{FF2B5EF4-FFF2-40B4-BE49-F238E27FC236}">
                <a16:creationId xmlns:a16="http://schemas.microsoft.com/office/drawing/2014/main" id="{C87E6E83-7EBD-C2D2-8C4A-5E79025FC239}"/>
              </a:ext>
            </a:extLst>
          </p:cNvPr>
          <p:cNvSpPr>
            <a:spLocks noGrp="1"/>
          </p:cNvSpPr>
          <p:nvPr>
            <p:ph type="body" idx="1"/>
          </p:nvPr>
        </p:nvSpPr>
        <p:spPr/>
        <p:txBody>
          <a:bodyPr/>
          <a:lstStyle/>
          <a:p>
            <a:r>
              <a:rPr lang="en-US" dirty="0"/>
              <a:t>NB See .</a:t>
            </a:r>
            <a:r>
              <a:rPr lang="en-US" dirty="0" err="1"/>
              <a:t>Rmd</a:t>
            </a:r>
            <a:r>
              <a:rPr lang="en-US" dirty="0"/>
              <a:t> file for </a:t>
            </a:r>
            <a:r>
              <a:rPr lang="en-US" dirty="0" err="1"/>
              <a:t>mrkta</a:t>
            </a:r>
            <a:r>
              <a:rPr lang="en-US" dirty="0"/>
              <a:t> survey - PDF</a:t>
            </a:r>
          </a:p>
          <a:p>
            <a:endParaRPr lang="en-US" dirty="0"/>
          </a:p>
        </p:txBody>
      </p:sp>
    </p:spTree>
    <p:extLst>
      <p:ext uri="{BB962C8B-B14F-4D97-AF65-F5344CB8AC3E}">
        <p14:creationId xmlns:p14="http://schemas.microsoft.com/office/powerpoint/2010/main" val="392625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095135-F4A7-B047-016C-20CADB6490C1}"/>
              </a:ext>
            </a:extLst>
          </p:cNvPr>
          <p:cNvPicPr>
            <a:picLocks noChangeAspect="1"/>
          </p:cNvPicPr>
          <p:nvPr/>
        </p:nvPicPr>
        <p:blipFill>
          <a:blip r:embed="rId3"/>
          <a:stretch>
            <a:fillRect/>
          </a:stretch>
        </p:blipFill>
        <p:spPr>
          <a:xfrm>
            <a:off x="235584" y="963132"/>
            <a:ext cx="7772400" cy="5651782"/>
          </a:xfrm>
          <a:prstGeom prst="rect">
            <a:avLst/>
          </a:prstGeom>
        </p:spPr>
      </p:pic>
      <p:graphicFrame>
        <p:nvGraphicFramePr>
          <p:cNvPr id="8" name="Table 7">
            <a:extLst>
              <a:ext uri="{FF2B5EF4-FFF2-40B4-BE49-F238E27FC236}">
                <a16:creationId xmlns:a16="http://schemas.microsoft.com/office/drawing/2014/main" id="{76B432ED-34FA-A2D3-B533-BC640575F45D}"/>
              </a:ext>
            </a:extLst>
          </p:cNvPr>
          <p:cNvGraphicFramePr>
            <a:graphicFrameLocks noGrp="1"/>
          </p:cNvGraphicFramePr>
          <p:nvPr>
            <p:extLst>
              <p:ext uri="{D42A27DB-BD31-4B8C-83A1-F6EECF244321}">
                <p14:modId xmlns:p14="http://schemas.microsoft.com/office/powerpoint/2010/main" val="2617830793"/>
              </p:ext>
            </p:extLst>
          </p:nvPr>
        </p:nvGraphicFramePr>
        <p:xfrm>
          <a:off x="337184" y="243086"/>
          <a:ext cx="10784205" cy="431800"/>
        </p:xfrm>
        <a:graphic>
          <a:graphicData uri="http://schemas.openxmlformats.org/drawingml/2006/table">
            <a:tbl>
              <a:tblPr>
                <a:tableStyleId>{5C22544A-7EE6-4342-B048-85BDC9FD1C3A}</a:tableStyleId>
              </a:tblPr>
              <a:tblGrid>
                <a:gridCol w="10784205">
                  <a:extLst>
                    <a:ext uri="{9D8B030D-6E8A-4147-A177-3AD203B41FA5}">
                      <a16:colId xmlns:a16="http://schemas.microsoft.com/office/drawing/2014/main" val="3230715471"/>
                    </a:ext>
                  </a:extLst>
                </a:gridCol>
              </a:tblGrid>
              <a:tr h="431800">
                <a:tc>
                  <a:txBody>
                    <a:bodyPr/>
                    <a:lstStyle/>
                    <a:p>
                      <a:pPr algn="l" fontAlgn="b"/>
                      <a:r>
                        <a:rPr lang="en-GB" sz="2000" u="none" strike="noStrike" dirty="0">
                          <a:effectLst/>
                        </a:rPr>
                        <a:t>2. For sheep and/or goats that you are selling where have they been brought from? (place 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4620503"/>
                  </a:ext>
                </a:extLst>
              </a:tr>
            </a:tbl>
          </a:graphicData>
        </a:graphic>
      </p:graphicFrame>
      <p:pic>
        <p:nvPicPr>
          <p:cNvPr id="9" name="Picture 8">
            <a:extLst>
              <a:ext uri="{FF2B5EF4-FFF2-40B4-BE49-F238E27FC236}">
                <a16:creationId xmlns:a16="http://schemas.microsoft.com/office/drawing/2014/main" id="{C6647B43-1CAE-78ED-8119-A219C1990C23}"/>
              </a:ext>
            </a:extLst>
          </p:cNvPr>
          <p:cNvPicPr>
            <a:picLocks noChangeAspect="1"/>
          </p:cNvPicPr>
          <p:nvPr/>
        </p:nvPicPr>
        <p:blipFill>
          <a:blip r:embed="rId4"/>
          <a:stretch>
            <a:fillRect/>
          </a:stretch>
        </p:blipFill>
        <p:spPr>
          <a:xfrm>
            <a:off x="8453371" y="963132"/>
            <a:ext cx="3503045" cy="5245100"/>
          </a:xfrm>
          <a:prstGeom prst="rect">
            <a:avLst/>
          </a:prstGeom>
        </p:spPr>
      </p:pic>
    </p:spTree>
    <p:extLst>
      <p:ext uri="{BB962C8B-B14F-4D97-AF65-F5344CB8AC3E}">
        <p14:creationId xmlns:p14="http://schemas.microsoft.com/office/powerpoint/2010/main" val="290549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095135-F4A7-B047-016C-20CADB6490C1}"/>
              </a:ext>
            </a:extLst>
          </p:cNvPr>
          <p:cNvPicPr>
            <a:picLocks noChangeAspect="1"/>
          </p:cNvPicPr>
          <p:nvPr/>
        </p:nvPicPr>
        <p:blipFill>
          <a:blip r:embed="rId3"/>
          <a:stretch>
            <a:fillRect/>
          </a:stretch>
        </p:blipFill>
        <p:spPr>
          <a:xfrm>
            <a:off x="133984" y="823432"/>
            <a:ext cx="4041646" cy="2938925"/>
          </a:xfrm>
          <a:prstGeom prst="rect">
            <a:avLst/>
          </a:prstGeom>
        </p:spPr>
      </p:pic>
      <p:graphicFrame>
        <p:nvGraphicFramePr>
          <p:cNvPr id="8" name="Table 7">
            <a:extLst>
              <a:ext uri="{FF2B5EF4-FFF2-40B4-BE49-F238E27FC236}">
                <a16:creationId xmlns:a16="http://schemas.microsoft.com/office/drawing/2014/main" id="{76B432ED-34FA-A2D3-B533-BC640575F45D}"/>
              </a:ext>
            </a:extLst>
          </p:cNvPr>
          <p:cNvGraphicFramePr>
            <a:graphicFrameLocks noGrp="1"/>
          </p:cNvGraphicFramePr>
          <p:nvPr/>
        </p:nvGraphicFramePr>
        <p:xfrm>
          <a:off x="337184" y="243086"/>
          <a:ext cx="10784205" cy="431800"/>
        </p:xfrm>
        <a:graphic>
          <a:graphicData uri="http://schemas.openxmlformats.org/drawingml/2006/table">
            <a:tbl>
              <a:tblPr>
                <a:tableStyleId>{5C22544A-7EE6-4342-B048-85BDC9FD1C3A}</a:tableStyleId>
              </a:tblPr>
              <a:tblGrid>
                <a:gridCol w="10784205">
                  <a:extLst>
                    <a:ext uri="{9D8B030D-6E8A-4147-A177-3AD203B41FA5}">
                      <a16:colId xmlns:a16="http://schemas.microsoft.com/office/drawing/2014/main" val="3230715471"/>
                    </a:ext>
                  </a:extLst>
                </a:gridCol>
              </a:tblGrid>
              <a:tr h="431800">
                <a:tc>
                  <a:txBody>
                    <a:bodyPr/>
                    <a:lstStyle/>
                    <a:p>
                      <a:pPr algn="l" fontAlgn="b"/>
                      <a:r>
                        <a:rPr lang="en-GB" sz="2000" u="none" strike="noStrike" dirty="0">
                          <a:effectLst/>
                        </a:rPr>
                        <a:t>2. For sheep and/or goats that you are selling where have they been brought from? (place 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4620503"/>
                  </a:ext>
                </a:extLst>
              </a:tr>
            </a:tbl>
          </a:graphicData>
        </a:graphic>
      </p:graphicFrame>
      <p:sp>
        <p:nvSpPr>
          <p:cNvPr id="10" name="Triangle 9">
            <a:extLst>
              <a:ext uri="{FF2B5EF4-FFF2-40B4-BE49-F238E27FC236}">
                <a16:creationId xmlns:a16="http://schemas.microsoft.com/office/drawing/2014/main" id="{D97B5D76-BE0A-27FA-38FE-179157A90624}"/>
              </a:ext>
            </a:extLst>
          </p:cNvPr>
          <p:cNvSpPr/>
          <p:nvPr/>
        </p:nvSpPr>
        <p:spPr>
          <a:xfrm rot="16200000">
            <a:off x="1602513" y="2068760"/>
            <a:ext cx="4138617" cy="1647959"/>
          </a:xfrm>
          <a:prstGeom prst="triangle">
            <a:avLst>
              <a:gd name="adj" fmla="val 378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6647B43-1CAE-78ED-8119-A219C1990C23}"/>
              </a:ext>
            </a:extLst>
          </p:cNvPr>
          <p:cNvPicPr>
            <a:picLocks noChangeAspect="1"/>
          </p:cNvPicPr>
          <p:nvPr/>
        </p:nvPicPr>
        <p:blipFill>
          <a:blip r:embed="rId4">
            <a:alphaModFix amt="20000"/>
          </a:blip>
          <a:stretch>
            <a:fillRect/>
          </a:stretch>
        </p:blipFill>
        <p:spPr>
          <a:xfrm>
            <a:off x="4495801" y="802168"/>
            <a:ext cx="2778260" cy="4159881"/>
          </a:xfrm>
          <a:prstGeom prst="rect">
            <a:avLst/>
          </a:prstGeom>
        </p:spPr>
      </p:pic>
      <p:pic>
        <p:nvPicPr>
          <p:cNvPr id="2" name="Picture 1">
            <a:extLst>
              <a:ext uri="{FF2B5EF4-FFF2-40B4-BE49-F238E27FC236}">
                <a16:creationId xmlns:a16="http://schemas.microsoft.com/office/drawing/2014/main" id="{26FBC507-12F2-42DA-A202-A3CB5A2D9314}"/>
              </a:ext>
            </a:extLst>
          </p:cNvPr>
          <p:cNvPicPr>
            <a:picLocks noChangeAspect="1"/>
          </p:cNvPicPr>
          <p:nvPr/>
        </p:nvPicPr>
        <p:blipFill>
          <a:blip r:embed="rId5"/>
          <a:stretch>
            <a:fillRect/>
          </a:stretch>
        </p:blipFill>
        <p:spPr>
          <a:xfrm>
            <a:off x="7505601" y="802168"/>
            <a:ext cx="4349215" cy="5724507"/>
          </a:xfrm>
          <a:prstGeom prst="rect">
            <a:avLst/>
          </a:prstGeom>
        </p:spPr>
      </p:pic>
      <p:sp>
        <p:nvSpPr>
          <p:cNvPr id="4" name="Right Arrow 3">
            <a:extLst>
              <a:ext uri="{FF2B5EF4-FFF2-40B4-BE49-F238E27FC236}">
                <a16:creationId xmlns:a16="http://schemas.microsoft.com/office/drawing/2014/main" id="{24A141D8-88F4-A4D8-3C9E-2129F650F8AE}"/>
              </a:ext>
            </a:extLst>
          </p:cNvPr>
          <p:cNvSpPr/>
          <p:nvPr/>
        </p:nvSpPr>
        <p:spPr>
          <a:xfrm>
            <a:off x="5857640" y="2815989"/>
            <a:ext cx="1647961" cy="12260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267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5587C3-91C8-7DC2-8994-229C03B748D7}"/>
              </a:ext>
            </a:extLst>
          </p:cNvPr>
          <p:cNvPicPr>
            <a:picLocks noChangeAspect="1"/>
          </p:cNvPicPr>
          <p:nvPr/>
        </p:nvPicPr>
        <p:blipFill>
          <a:blip r:embed="rId2"/>
          <a:stretch>
            <a:fillRect/>
          </a:stretch>
        </p:blipFill>
        <p:spPr>
          <a:xfrm>
            <a:off x="1701800" y="768657"/>
            <a:ext cx="7772400" cy="5701686"/>
          </a:xfrm>
          <a:prstGeom prst="rect">
            <a:avLst/>
          </a:prstGeom>
        </p:spPr>
      </p:pic>
      <p:graphicFrame>
        <p:nvGraphicFramePr>
          <p:cNvPr id="3" name="Table 2">
            <a:extLst>
              <a:ext uri="{FF2B5EF4-FFF2-40B4-BE49-F238E27FC236}">
                <a16:creationId xmlns:a16="http://schemas.microsoft.com/office/drawing/2014/main" id="{F3C528AE-A0B3-1ED5-2B49-7C6095456851}"/>
              </a:ext>
            </a:extLst>
          </p:cNvPr>
          <p:cNvGraphicFramePr>
            <a:graphicFrameLocks noGrp="1"/>
          </p:cNvGraphicFramePr>
          <p:nvPr>
            <p:extLst>
              <p:ext uri="{D42A27DB-BD31-4B8C-83A1-F6EECF244321}">
                <p14:modId xmlns:p14="http://schemas.microsoft.com/office/powerpoint/2010/main" val="699912152"/>
              </p:ext>
            </p:extLst>
          </p:nvPr>
        </p:nvGraphicFramePr>
        <p:xfrm>
          <a:off x="114300" y="114300"/>
          <a:ext cx="11696700" cy="431800"/>
        </p:xfrm>
        <a:graphic>
          <a:graphicData uri="http://schemas.openxmlformats.org/drawingml/2006/table">
            <a:tbl>
              <a:tblPr>
                <a:tableStyleId>{5C22544A-7EE6-4342-B048-85BDC9FD1C3A}</a:tableStyleId>
              </a:tblPr>
              <a:tblGrid>
                <a:gridCol w="11696700">
                  <a:extLst>
                    <a:ext uri="{9D8B030D-6E8A-4147-A177-3AD203B41FA5}">
                      <a16:colId xmlns:a16="http://schemas.microsoft.com/office/drawing/2014/main" val="3954231324"/>
                    </a:ext>
                  </a:extLst>
                </a:gridCol>
              </a:tblGrid>
              <a:tr h="431800">
                <a:tc>
                  <a:txBody>
                    <a:bodyPr/>
                    <a:lstStyle/>
                    <a:p>
                      <a:pPr algn="l" fontAlgn="b"/>
                      <a:r>
                        <a:rPr lang="en-GB" sz="2000" u="none" strike="noStrike" dirty="0">
                          <a:effectLst/>
                        </a:rPr>
                        <a:t>6.for.sheep.and.or.goats.that.you.are.buying.where.will.they.be.taken.to.buy.placetype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1779005"/>
                  </a:ext>
                </a:extLst>
              </a:tr>
            </a:tbl>
          </a:graphicData>
        </a:graphic>
      </p:graphicFrame>
    </p:spTree>
    <p:extLst>
      <p:ext uri="{BB962C8B-B14F-4D97-AF65-F5344CB8AC3E}">
        <p14:creationId xmlns:p14="http://schemas.microsoft.com/office/powerpoint/2010/main" val="1754598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92FDA-1C11-AA20-1DD3-2CD32E43B4FC}"/>
              </a:ext>
            </a:extLst>
          </p:cNvPr>
          <p:cNvSpPr>
            <a:spLocks noGrp="1"/>
          </p:cNvSpPr>
          <p:nvPr>
            <p:ph type="title"/>
          </p:nvPr>
        </p:nvSpPr>
        <p:spPr/>
        <p:txBody>
          <a:bodyPr/>
          <a:lstStyle/>
          <a:p>
            <a:r>
              <a:rPr lang="en-US" dirty="0"/>
              <a:t>Cleaning: the market name variable….</a:t>
            </a:r>
          </a:p>
        </p:txBody>
      </p:sp>
      <p:sp>
        <p:nvSpPr>
          <p:cNvPr id="7" name="Content Placeholder 6">
            <a:extLst>
              <a:ext uri="{FF2B5EF4-FFF2-40B4-BE49-F238E27FC236}">
                <a16:creationId xmlns:a16="http://schemas.microsoft.com/office/drawing/2014/main" id="{FAFF5E03-8EDC-CC0D-5676-BD2473C5ED1F}"/>
              </a:ext>
            </a:extLst>
          </p:cNvPr>
          <p:cNvSpPr>
            <a:spLocks noGrp="1"/>
          </p:cNvSpPr>
          <p:nvPr>
            <p:ph idx="1"/>
          </p:nvPr>
        </p:nvSpPr>
        <p:spPr>
          <a:xfrm>
            <a:off x="838200" y="1825625"/>
            <a:ext cx="10515600" cy="2098675"/>
          </a:xfrm>
        </p:spPr>
        <p:txBody>
          <a:bodyPr>
            <a:normAutofit fontScale="70000" lnSpcReduction="20000"/>
          </a:bodyPr>
          <a:lstStyle/>
          <a:p>
            <a:r>
              <a:rPr lang="en-US" dirty="0"/>
              <a:t>N = 85 markets in market survey A (85 key informant interviews)</a:t>
            </a:r>
          </a:p>
          <a:p>
            <a:r>
              <a:rPr lang="en-US" dirty="0"/>
              <a:t>Market names were mostly unique except 2 entries each for market name “</a:t>
            </a:r>
            <a:r>
              <a:rPr lang="en-US" dirty="0" err="1"/>
              <a:t>Dutwa</a:t>
            </a:r>
            <a:r>
              <a:rPr lang="en-US" dirty="0"/>
              <a:t>” and “</a:t>
            </a:r>
            <a:r>
              <a:rPr lang="en-US" dirty="0" err="1"/>
              <a:t>Majimoto</a:t>
            </a:r>
            <a:r>
              <a:rPr lang="en-US" dirty="0"/>
              <a:t> (figure…)</a:t>
            </a:r>
          </a:p>
          <a:p>
            <a:r>
              <a:rPr lang="en-US" dirty="0" err="1"/>
              <a:t>Dutwa</a:t>
            </a:r>
            <a:r>
              <a:rPr lang="en-US" dirty="0"/>
              <a:t> market appears to be 2 distinct markets (belonging to different villages, wards, districts &amp; different key informants)</a:t>
            </a:r>
          </a:p>
          <a:p>
            <a:r>
              <a:rPr lang="en-US" dirty="0" err="1"/>
              <a:t>Majimoto</a:t>
            </a:r>
            <a:r>
              <a:rPr lang="en-US" dirty="0"/>
              <a:t> appears to be a duplicate survey (two surveys in the same market, same location (village, ward, district), same key informant, but answers to survey questions are different…</a:t>
            </a:r>
          </a:p>
        </p:txBody>
      </p:sp>
      <p:pic>
        <p:nvPicPr>
          <p:cNvPr id="8" name="Picture 7">
            <a:extLst>
              <a:ext uri="{FF2B5EF4-FFF2-40B4-BE49-F238E27FC236}">
                <a16:creationId xmlns:a16="http://schemas.microsoft.com/office/drawing/2014/main" id="{0E503195-AE24-69EA-CB8A-759D5219DA75}"/>
              </a:ext>
            </a:extLst>
          </p:cNvPr>
          <p:cNvPicPr>
            <a:picLocks noChangeAspect="1"/>
          </p:cNvPicPr>
          <p:nvPr/>
        </p:nvPicPr>
        <p:blipFill>
          <a:blip r:embed="rId2"/>
          <a:stretch>
            <a:fillRect/>
          </a:stretch>
        </p:blipFill>
        <p:spPr>
          <a:xfrm>
            <a:off x="838200" y="4088570"/>
            <a:ext cx="11103011" cy="1325563"/>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320C83A-A719-116B-C989-CFFA91B18C3E}"/>
                  </a:ext>
                </a:extLst>
              </p14:cNvPr>
              <p14:cNvContentPartPr/>
              <p14:nvPr/>
            </p14:nvContentPartPr>
            <p14:xfrm>
              <a:off x="5456542" y="4469467"/>
              <a:ext cx="709560" cy="25920"/>
            </p14:xfrm>
          </p:contentPart>
        </mc:Choice>
        <mc:Fallback xmlns="">
          <p:pic>
            <p:nvPicPr>
              <p:cNvPr id="9" name="Ink 8">
                <a:extLst>
                  <a:ext uri="{FF2B5EF4-FFF2-40B4-BE49-F238E27FC236}">
                    <a16:creationId xmlns:a16="http://schemas.microsoft.com/office/drawing/2014/main" id="{F320C83A-A719-116B-C989-CFFA91B18C3E}"/>
                  </a:ext>
                </a:extLst>
              </p:cNvPr>
              <p:cNvPicPr/>
              <p:nvPr/>
            </p:nvPicPr>
            <p:blipFill>
              <a:blip r:embed="rId4"/>
              <a:stretch>
                <a:fillRect/>
              </a:stretch>
            </p:blipFill>
            <p:spPr>
              <a:xfrm>
                <a:off x="5402542" y="4361467"/>
                <a:ext cx="81720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51ABA625-274D-30AB-878F-366FE6A6CF9A}"/>
                  </a:ext>
                </a:extLst>
              </p14:cNvPr>
              <p14:cNvContentPartPr/>
              <p14:nvPr/>
            </p14:nvContentPartPr>
            <p14:xfrm>
              <a:off x="5487862" y="4739467"/>
              <a:ext cx="649080" cy="7560"/>
            </p14:xfrm>
          </p:contentPart>
        </mc:Choice>
        <mc:Fallback xmlns="">
          <p:pic>
            <p:nvPicPr>
              <p:cNvPr id="12" name="Ink 11">
                <a:extLst>
                  <a:ext uri="{FF2B5EF4-FFF2-40B4-BE49-F238E27FC236}">
                    <a16:creationId xmlns:a16="http://schemas.microsoft.com/office/drawing/2014/main" id="{51ABA625-274D-30AB-878F-366FE6A6CF9A}"/>
                  </a:ext>
                </a:extLst>
              </p:cNvPr>
              <p:cNvPicPr/>
              <p:nvPr/>
            </p:nvPicPr>
            <p:blipFill>
              <a:blip r:embed="rId6"/>
              <a:stretch>
                <a:fillRect/>
              </a:stretch>
            </p:blipFill>
            <p:spPr>
              <a:xfrm>
                <a:off x="5434222" y="4631467"/>
                <a:ext cx="75672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D6D0C930-31A2-2855-4826-89B178453597}"/>
                  </a:ext>
                </a:extLst>
              </p14:cNvPr>
              <p14:cNvContentPartPr/>
              <p14:nvPr/>
            </p14:nvContentPartPr>
            <p14:xfrm>
              <a:off x="8623102" y="4457947"/>
              <a:ext cx="1125720" cy="41760"/>
            </p14:xfrm>
          </p:contentPart>
        </mc:Choice>
        <mc:Fallback xmlns="">
          <p:pic>
            <p:nvPicPr>
              <p:cNvPr id="13" name="Ink 12">
                <a:extLst>
                  <a:ext uri="{FF2B5EF4-FFF2-40B4-BE49-F238E27FC236}">
                    <a16:creationId xmlns:a16="http://schemas.microsoft.com/office/drawing/2014/main" id="{D6D0C930-31A2-2855-4826-89B178453597}"/>
                  </a:ext>
                </a:extLst>
              </p:cNvPr>
              <p:cNvPicPr/>
              <p:nvPr/>
            </p:nvPicPr>
            <p:blipFill>
              <a:blip r:embed="rId8"/>
              <a:stretch>
                <a:fillRect/>
              </a:stretch>
            </p:blipFill>
            <p:spPr>
              <a:xfrm>
                <a:off x="8569102" y="4350307"/>
                <a:ext cx="123336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DF171F3F-5456-A1EB-4A7E-0F43EF7E9281}"/>
                  </a:ext>
                </a:extLst>
              </p14:cNvPr>
              <p14:cNvContentPartPr/>
              <p14:nvPr/>
            </p14:nvContentPartPr>
            <p14:xfrm>
              <a:off x="8567662" y="4710667"/>
              <a:ext cx="1328400" cy="51120"/>
            </p14:xfrm>
          </p:contentPart>
        </mc:Choice>
        <mc:Fallback xmlns="">
          <p:pic>
            <p:nvPicPr>
              <p:cNvPr id="14" name="Ink 13">
                <a:extLst>
                  <a:ext uri="{FF2B5EF4-FFF2-40B4-BE49-F238E27FC236}">
                    <a16:creationId xmlns:a16="http://schemas.microsoft.com/office/drawing/2014/main" id="{DF171F3F-5456-A1EB-4A7E-0F43EF7E9281}"/>
                  </a:ext>
                </a:extLst>
              </p:cNvPr>
              <p:cNvPicPr/>
              <p:nvPr/>
            </p:nvPicPr>
            <p:blipFill>
              <a:blip r:embed="rId10"/>
              <a:stretch>
                <a:fillRect/>
              </a:stretch>
            </p:blipFill>
            <p:spPr>
              <a:xfrm>
                <a:off x="8513662" y="4603027"/>
                <a:ext cx="143604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D3980FBB-7001-F22C-8A99-EC0987B557C6}"/>
                  </a:ext>
                </a:extLst>
              </p14:cNvPr>
              <p14:cNvContentPartPr/>
              <p14:nvPr/>
            </p14:nvContentPartPr>
            <p14:xfrm>
              <a:off x="4155142" y="4465147"/>
              <a:ext cx="1226880" cy="30240"/>
            </p14:xfrm>
          </p:contentPart>
        </mc:Choice>
        <mc:Fallback xmlns="">
          <p:pic>
            <p:nvPicPr>
              <p:cNvPr id="15" name="Ink 14">
                <a:extLst>
                  <a:ext uri="{FF2B5EF4-FFF2-40B4-BE49-F238E27FC236}">
                    <a16:creationId xmlns:a16="http://schemas.microsoft.com/office/drawing/2014/main" id="{D3980FBB-7001-F22C-8A99-EC0987B557C6}"/>
                  </a:ext>
                </a:extLst>
              </p:cNvPr>
              <p:cNvPicPr/>
              <p:nvPr/>
            </p:nvPicPr>
            <p:blipFill>
              <a:blip r:embed="rId12"/>
              <a:stretch>
                <a:fillRect/>
              </a:stretch>
            </p:blipFill>
            <p:spPr>
              <a:xfrm>
                <a:off x="4101142" y="4357147"/>
                <a:ext cx="133452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964F9334-19D4-11D8-3440-7E040B0283A8}"/>
                  </a:ext>
                </a:extLst>
              </p14:cNvPr>
              <p14:cNvContentPartPr/>
              <p14:nvPr/>
            </p14:nvContentPartPr>
            <p14:xfrm>
              <a:off x="4128502" y="4723267"/>
              <a:ext cx="1275120" cy="32040"/>
            </p14:xfrm>
          </p:contentPart>
        </mc:Choice>
        <mc:Fallback xmlns="">
          <p:pic>
            <p:nvPicPr>
              <p:cNvPr id="16" name="Ink 15">
                <a:extLst>
                  <a:ext uri="{FF2B5EF4-FFF2-40B4-BE49-F238E27FC236}">
                    <a16:creationId xmlns:a16="http://schemas.microsoft.com/office/drawing/2014/main" id="{964F9334-19D4-11D8-3440-7E040B0283A8}"/>
                  </a:ext>
                </a:extLst>
              </p:cNvPr>
              <p:cNvPicPr/>
              <p:nvPr/>
            </p:nvPicPr>
            <p:blipFill>
              <a:blip r:embed="rId14"/>
              <a:stretch>
                <a:fillRect/>
              </a:stretch>
            </p:blipFill>
            <p:spPr>
              <a:xfrm>
                <a:off x="4074862" y="4615627"/>
                <a:ext cx="13827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F597727E-2983-E4AF-2F22-04A6F613D61D}"/>
                  </a:ext>
                </a:extLst>
              </p14:cNvPr>
              <p14:cNvContentPartPr/>
              <p14:nvPr/>
            </p14:nvContentPartPr>
            <p14:xfrm>
              <a:off x="4126702" y="5013787"/>
              <a:ext cx="271800" cy="11520"/>
            </p14:xfrm>
          </p:contentPart>
        </mc:Choice>
        <mc:Fallback xmlns="">
          <p:pic>
            <p:nvPicPr>
              <p:cNvPr id="17" name="Ink 16">
                <a:extLst>
                  <a:ext uri="{FF2B5EF4-FFF2-40B4-BE49-F238E27FC236}">
                    <a16:creationId xmlns:a16="http://schemas.microsoft.com/office/drawing/2014/main" id="{F597727E-2983-E4AF-2F22-04A6F613D61D}"/>
                  </a:ext>
                </a:extLst>
              </p:cNvPr>
              <p:cNvPicPr/>
              <p:nvPr/>
            </p:nvPicPr>
            <p:blipFill>
              <a:blip r:embed="rId16"/>
              <a:stretch>
                <a:fillRect/>
              </a:stretch>
            </p:blipFill>
            <p:spPr>
              <a:xfrm>
                <a:off x="4072702" y="4905787"/>
                <a:ext cx="37944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E3F74103-03EF-9EB2-564B-6E669F429BC9}"/>
                  </a:ext>
                </a:extLst>
              </p14:cNvPr>
              <p14:cNvContentPartPr/>
              <p14:nvPr/>
            </p14:nvContentPartPr>
            <p14:xfrm>
              <a:off x="4131742" y="5287027"/>
              <a:ext cx="233280" cy="3960"/>
            </p14:xfrm>
          </p:contentPart>
        </mc:Choice>
        <mc:Fallback xmlns="">
          <p:pic>
            <p:nvPicPr>
              <p:cNvPr id="18" name="Ink 17">
                <a:extLst>
                  <a:ext uri="{FF2B5EF4-FFF2-40B4-BE49-F238E27FC236}">
                    <a16:creationId xmlns:a16="http://schemas.microsoft.com/office/drawing/2014/main" id="{E3F74103-03EF-9EB2-564B-6E669F429BC9}"/>
                  </a:ext>
                </a:extLst>
              </p:cNvPr>
              <p:cNvPicPr/>
              <p:nvPr/>
            </p:nvPicPr>
            <p:blipFill>
              <a:blip r:embed="rId18"/>
              <a:stretch>
                <a:fillRect/>
              </a:stretch>
            </p:blipFill>
            <p:spPr>
              <a:xfrm>
                <a:off x="4077742" y="5179027"/>
                <a:ext cx="3409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9E2F16A0-BAC7-8B6B-E31A-A8BA2A4020AB}"/>
                  </a:ext>
                </a:extLst>
              </p14:cNvPr>
              <p14:cNvContentPartPr/>
              <p14:nvPr/>
            </p14:nvContentPartPr>
            <p14:xfrm>
              <a:off x="4685782" y="4998667"/>
              <a:ext cx="1454400" cy="44280"/>
            </p14:xfrm>
          </p:contentPart>
        </mc:Choice>
        <mc:Fallback xmlns="">
          <p:pic>
            <p:nvPicPr>
              <p:cNvPr id="19" name="Ink 18">
                <a:extLst>
                  <a:ext uri="{FF2B5EF4-FFF2-40B4-BE49-F238E27FC236}">
                    <a16:creationId xmlns:a16="http://schemas.microsoft.com/office/drawing/2014/main" id="{9E2F16A0-BAC7-8B6B-E31A-A8BA2A4020AB}"/>
                  </a:ext>
                </a:extLst>
              </p:cNvPr>
              <p:cNvPicPr/>
              <p:nvPr/>
            </p:nvPicPr>
            <p:blipFill>
              <a:blip r:embed="rId20"/>
              <a:stretch>
                <a:fillRect/>
              </a:stretch>
            </p:blipFill>
            <p:spPr>
              <a:xfrm>
                <a:off x="4632142" y="4891027"/>
                <a:ext cx="156204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7EFF0334-14C0-B71F-7EA0-E9B37F6A37F2}"/>
                  </a:ext>
                </a:extLst>
              </p14:cNvPr>
              <p14:cNvContentPartPr/>
              <p14:nvPr/>
            </p14:nvContentPartPr>
            <p14:xfrm>
              <a:off x="4723582" y="5238427"/>
              <a:ext cx="1236600" cy="48240"/>
            </p14:xfrm>
          </p:contentPart>
        </mc:Choice>
        <mc:Fallback xmlns="">
          <p:pic>
            <p:nvPicPr>
              <p:cNvPr id="20" name="Ink 19">
                <a:extLst>
                  <a:ext uri="{FF2B5EF4-FFF2-40B4-BE49-F238E27FC236}">
                    <a16:creationId xmlns:a16="http://schemas.microsoft.com/office/drawing/2014/main" id="{7EFF0334-14C0-B71F-7EA0-E9B37F6A37F2}"/>
                  </a:ext>
                </a:extLst>
              </p:cNvPr>
              <p:cNvPicPr/>
              <p:nvPr/>
            </p:nvPicPr>
            <p:blipFill>
              <a:blip r:embed="rId22"/>
              <a:stretch>
                <a:fillRect/>
              </a:stretch>
            </p:blipFill>
            <p:spPr>
              <a:xfrm>
                <a:off x="4669582" y="5130427"/>
                <a:ext cx="13442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1" name="Ink 20">
                <a:extLst>
                  <a:ext uri="{FF2B5EF4-FFF2-40B4-BE49-F238E27FC236}">
                    <a16:creationId xmlns:a16="http://schemas.microsoft.com/office/drawing/2014/main" id="{29C740F2-FD4A-3CA7-890E-0343426F15D7}"/>
                  </a:ext>
                </a:extLst>
              </p14:cNvPr>
              <p14:cNvContentPartPr/>
              <p14:nvPr/>
            </p14:nvContentPartPr>
            <p14:xfrm>
              <a:off x="8598982" y="5017027"/>
              <a:ext cx="942120" cy="29880"/>
            </p14:xfrm>
          </p:contentPart>
        </mc:Choice>
        <mc:Fallback xmlns="">
          <p:pic>
            <p:nvPicPr>
              <p:cNvPr id="21" name="Ink 20">
                <a:extLst>
                  <a:ext uri="{FF2B5EF4-FFF2-40B4-BE49-F238E27FC236}">
                    <a16:creationId xmlns:a16="http://schemas.microsoft.com/office/drawing/2014/main" id="{29C740F2-FD4A-3CA7-890E-0343426F15D7}"/>
                  </a:ext>
                </a:extLst>
              </p:cNvPr>
              <p:cNvPicPr/>
              <p:nvPr/>
            </p:nvPicPr>
            <p:blipFill>
              <a:blip r:embed="rId24"/>
              <a:stretch>
                <a:fillRect/>
              </a:stretch>
            </p:blipFill>
            <p:spPr>
              <a:xfrm>
                <a:off x="8545342" y="4909027"/>
                <a:ext cx="104976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2" name="Ink 21">
                <a:extLst>
                  <a:ext uri="{FF2B5EF4-FFF2-40B4-BE49-F238E27FC236}">
                    <a16:creationId xmlns:a16="http://schemas.microsoft.com/office/drawing/2014/main" id="{C4E9F182-AB7E-9450-E167-41BC9A5A1BC3}"/>
                  </a:ext>
                </a:extLst>
              </p14:cNvPr>
              <p14:cNvContentPartPr/>
              <p14:nvPr/>
            </p14:nvContentPartPr>
            <p14:xfrm>
              <a:off x="8582782" y="5262187"/>
              <a:ext cx="907200" cy="20160"/>
            </p14:xfrm>
          </p:contentPart>
        </mc:Choice>
        <mc:Fallback xmlns="">
          <p:pic>
            <p:nvPicPr>
              <p:cNvPr id="22" name="Ink 21">
                <a:extLst>
                  <a:ext uri="{FF2B5EF4-FFF2-40B4-BE49-F238E27FC236}">
                    <a16:creationId xmlns:a16="http://schemas.microsoft.com/office/drawing/2014/main" id="{C4E9F182-AB7E-9450-E167-41BC9A5A1BC3}"/>
                  </a:ext>
                </a:extLst>
              </p:cNvPr>
              <p:cNvPicPr/>
              <p:nvPr/>
            </p:nvPicPr>
            <p:blipFill>
              <a:blip r:embed="rId26"/>
              <a:stretch>
                <a:fillRect/>
              </a:stretch>
            </p:blipFill>
            <p:spPr>
              <a:xfrm>
                <a:off x="8528782" y="5154187"/>
                <a:ext cx="1014840" cy="235800"/>
              </a:xfrm>
              <a:prstGeom prst="rect">
                <a:avLst/>
              </a:prstGeom>
            </p:spPr>
          </p:pic>
        </mc:Fallback>
      </mc:AlternateContent>
    </p:spTree>
    <p:extLst>
      <p:ext uri="{BB962C8B-B14F-4D97-AF65-F5344CB8AC3E}">
        <p14:creationId xmlns:p14="http://schemas.microsoft.com/office/powerpoint/2010/main" val="380929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D9EB43-214E-22BA-25E6-ACE39F693DDE}"/>
              </a:ext>
            </a:extLst>
          </p:cNvPr>
          <p:cNvPicPr>
            <a:picLocks noChangeAspect="1"/>
          </p:cNvPicPr>
          <p:nvPr/>
        </p:nvPicPr>
        <p:blipFill>
          <a:blip r:embed="rId3"/>
          <a:stretch>
            <a:fillRect/>
          </a:stretch>
        </p:blipFill>
        <p:spPr>
          <a:xfrm>
            <a:off x="558800" y="725307"/>
            <a:ext cx="7772400" cy="5407386"/>
          </a:xfrm>
          <a:prstGeom prst="rect">
            <a:avLst/>
          </a:prstGeom>
        </p:spPr>
      </p:pic>
      <p:graphicFrame>
        <p:nvGraphicFramePr>
          <p:cNvPr id="2" name="Table 1">
            <a:extLst>
              <a:ext uri="{FF2B5EF4-FFF2-40B4-BE49-F238E27FC236}">
                <a16:creationId xmlns:a16="http://schemas.microsoft.com/office/drawing/2014/main" id="{BE45730D-5E19-81A6-F1BE-0CD26B902348}"/>
              </a:ext>
            </a:extLst>
          </p:cNvPr>
          <p:cNvGraphicFramePr>
            <a:graphicFrameLocks noGrp="1"/>
          </p:cNvGraphicFramePr>
          <p:nvPr>
            <p:extLst>
              <p:ext uri="{D42A27DB-BD31-4B8C-83A1-F6EECF244321}">
                <p14:modId xmlns:p14="http://schemas.microsoft.com/office/powerpoint/2010/main" val="33112340"/>
              </p:ext>
            </p:extLst>
          </p:nvPr>
        </p:nvGraphicFramePr>
        <p:xfrm>
          <a:off x="8032447" y="1612900"/>
          <a:ext cx="3981753" cy="2926080"/>
        </p:xfrm>
        <a:graphic>
          <a:graphicData uri="http://schemas.openxmlformats.org/drawingml/2006/table">
            <a:tbl>
              <a:tblPr firstRow="1" firstCol="1" bandRow="1">
                <a:tableStyleId>{9D7B26C5-4107-4FEC-AEDC-1716B250A1EF}</a:tableStyleId>
              </a:tblPr>
              <a:tblGrid>
                <a:gridCol w="889488">
                  <a:extLst>
                    <a:ext uri="{9D8B030D-6E8A-4147-A177-3AD203B41FA5}">
                      <a16:colId xmlns:a16="http://schemas.microsoft.com/office/drawing/2014/main" val="849713813"/>
                    </a:ext>
                  </a:extLst>
                </a:gridCol>
                <a:gridCol w="3092265">
                  <a:extLst>
                    <a:ext uri="{9D8B030D-6E8A-4147-A177-3AD203B41FA5}">
                      <a16:colId xmlns:a16="http://schemas.microsoft.com/office/drawing/2014/main" val="2617540059"/>
                    </a:ext>
                  </a:extLst>
                </a:gridCol>
              </a:tblGrid>
              <a:tr h="203200">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Region</a:t>
                      </a:r>
                    </a:p>
                  </a:txBody>
                  <a:tcPr marL="68580" marR="68580" marT="0" marB="0" anchor="b"/>
                </a:tc>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Location (study site) </a:t>
                      </a:r>
                    </a:p>
                  </a:txBody>
                  <a:tcPr marL="68580" marR="68580" marT="0" marB="0"/>
                </a:tc>
                <a:extLst>
                  <a:ext uri="{0D108BD9-81ED-4DB2-BD59-A6C34878D82A}">
                    <a16:rowId xmlns:a16="http://schemas.microsoft.com/office/drawing/2014/main" val="832168746"/>
                  </a:ext>
                </a:extLst>
              </a:tr>
              <a:tr h="203200">
                <a:tc>
                  <a:txBody>
                    <a:bodyPr/>
                    <a:lstStyle/>
                    <a:p>
                      <a:r>
                        <a:rPr lang="en-GB" sz="1200" dirty="0">
                          <a:effectLst/>
                        </a:rPr>
                        <a:t>KATAVI</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 </a:t>
                      </a:r>
                      <a:r>
                        <a:rPr lang="en-GB" sz="1200" b="1" dirty="0" err="1">
                          <a:effectLst/>
                        </a:rPr>
                        <a:t>Mpimbwe</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729276"/>
                  </a:ext>
                </a:extLst>
              </a:tr>
              <a:tr h="203200">
                <a:tc>
                  <a:txBody>
                    <a:bodyPr/>
                    <a:lstStyle/>
                    <a:p>
                      <a:r>
                        <a:rPr lang="en-GB" sz="1200">
                          <a:effectLst/>
                        </a:rPr>
                        <a:t>SIMIYU</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 </a:t>
                      </a:r>
                      <a:r>
                        <a:rPr lang="en-GB" sz="1200" b="1" dirty="0" err="1">
                          <a:effectLst/>
                        </a:rPr>
                        <a:t>Bariadi</a:t>
                      </a:r>
                      <a:r>
                        <a:rPr lang="en-GB" sz="1200" dirty="0">
                          <a:effectLst/>
                        </a:rPr>
                        <a:t> is the regional capital.</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6066860"/>
                  </a:ext>
                </a:extLst>
              </a:tr>
              <a:tr h="203200">
                <a:tc>
                  <a:txBody>
                    <a:bodyPr/>
                    <a:lstStyle/>
                    <a:p>
                      <a:r>
                        <a:rPr lang="en-GB" sz="1200">
                          <a:effectLst/>
                        </a:rPr>
                        <a:t>MBEYA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West/South-West. </a:t>
                      </a:r>
                      <a:r>
                        <a:rPr lang="en-GB" sz="1200" b="1" dirty="0" err="1">
                          <a:effectLst/>
                        </a:rPr>
                        <a:t>Mbarali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0493423"/>
                  </a:ext>
                </a:extLst>
              </a:tr>
              <a:tr h="203200">
                <a:tc>
                  <a:txBody>
                    <a:bodyPr/>
                    <a:lstStyle/>
                    <a:p>
                      <a:r>
                        <a:rPr lang="en-GB" sz="1200">
                          <a:effectLst/>
                        </a:rPr>
                        <a:t>MTWARA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South (South-East). </a:t>
                      </a:r>
                      <a:r>
                        <a:rPr lang="en-GB" sz="1200" b="1" dirty="0" err="1">
                          <a:effectLst/>
                        </a:rPr>
                        <a:t>Masasi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3012306"/>
                  </a:ext>
                </a:extLst>
              </a:tr>
              <a:tr h="203200">
                <a:tc>
                  <a:txBody>
                    <a:bodyPr/>
                    <a:lstStyle/>
                    <a:p>
                      <a:r>
                        <a:rPr lang="en-GB" sz="1200">
                          <a:effectLst/>
                        </a:rPr>
                        <a:t>MOROGORO</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Ulanga</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5764122"/>
                  </a:ext>
                </a:extLst>
              </a:tr>
              <a:tr h="203200">
                <a:tc>
                  <a:txBody>
                    <a:bodyPr/>
                    <a:lstStyle/>
                    <a:p>
                      <a:r>
                        <a:rPr lang="en-GB" sz="1200">
                          <a:effectLst/>
                        </a:rPr>
                        <a:t>DODOMA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Bahi</a:t>
                      </a:r>
                      <a:r>
                        <a:rPr lang="en-GB" sz="1200" dirty="0">
                          <a:effectLst/>
                        </a:rPr>
                        <a:t> district in this region.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773331"/>
                  </a:ext>
                </a:extLst>
              </a:tr>
              <a:tr h="203200">
                <a:tc>
                  <a:txBody>
                    <a:bodyPr/>
                    <a:lstStyle/>
                    <a:p>
                      <a:r>
                        <a:rPr lang="en-GB" sz="1200">
                          <a:effectLst/>
                        </a:rPr>
                        <a:t>MWANZA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3875343"/>
                  </a:ext>
                </a:extLst>
              </a:tr>
              <a:tr h="203200">
                <a:tc>
                  <a:txBody>
                    <a:bodyPr/>
                    <a:lstStyle/>
                    <a:p>
                      <a:r>
                        <a:rPr lang="en-GB" sz="1200">
                          <a:effectLst/>
                        </a:rPr>
                        <a:t>NJOMBE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South (South-West).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6154467"/>
                  </a:ext>
                </a:extLst>
              </a:tr>
              <a:tr h="203200">
                <a:tc>
                  <a:txBody>
                    <a:bodyPr/>
                    <a:lstStyle/>
                    <a:p>
                      <a:r>
                        <a:rPr lang="en-GB" sz="1200">
                          <a:effectLst/>
                        </a:rPr>
                        <a:t>RUKWA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9689794"/>
                  </a:ext>
                </a:extLst>
              </a:tr>
              <a:tr h="203200">
                <a:tc>
                  <a:txBody>
                    <a:bodyPr/>
                    <a:lstStyle/>
                    <a:p>
                      <a:r>
                        <a:rPr lang="en-GB" sz="1200">
                          <a:effectLst/>
                        </a:rPr>
                        <a:t>SONGWE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6437610"/>
                  </a:ext>
                </a:extLst>
              </a:tr>
              <a:tr h="203200">
                <a:tc>
                  <a:txBody>
                    <a:bodyPr/>
                    <a:lstStyle/>
                    <a:p>
                      <a:r>
                        <a:rPr lang="en-GB" sz="1200">
                          <a:effectLst/>
                        </a:rPr>
                        <a:t>IRINGA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4460127"/>
                  </a:ext>
                </a:extLst>
              </a:tr>
            </a:tbl>
          </a:graphicData>
        </a:graphic>
      </p:graphicFrame>
      <p:sp>
        <p:nvSpPr>
          <p:cNvPr id="3" name="Oval 2">
            <a:extLst>
              <a:ext uri="{FF2B5EF4-FFF2-40B4-BE49-F238E27FC236}">
                <a16:creationId xmlns:a16="http://schemas.microsoft.com/office/drawing/2014/main" id="{318194F6-BEF6-B507-CF6A-03842E7B66C2}"/>
              </a:ext>
            </a:extLst>
          </p:cNvPr>
          <p:cNvSpPr/>
          <p:nvPr/>
        </p:nvSpPr>
        <p:spPr>
          <a:xfrm>
            <a:off x="1612900" y="3111500"/>
            <a:ext cx="787400" cy="6985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2EEE236F-51B7-14E2-D2DA-A31DFF79FA88}"/>
              </a:ext>
            </a:extLst>
          </p:cNvPr>
          <p:cNvSpPr/>
          <p:nvPr/>
        </p:nvSpPr>
        <p:spPr>
          <a:xfrm>
            <a:off x="2895600" y="1460500"/>
            <a:ext cx="393700" cy="6985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922B561-3CE6-00FE-FBC0-CF28A3A5F620}"/>
              </a:ext>
            </a:extLst>
          </p:cNvPr>
          <p:cNvSpPr/>
          <p:nvPr/>
        </p:nvSpPr>
        <p:spPr>
          <a:xfrm>
            <a:off x="2501900" y="3810000"/>
            <a:ext cx="1041400" cy="5334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41C0332-5A10-E331-03B3-0AD8FED9CF05}"/>
              </a:ext>
            </a:extLst>
          </p:cNvPr>
          <p:cNvSpPr/>
          <p:nvPr/>
        </p:nvSpPr>
        <p:spPr>
          <a:xfrm>
            <a:off x="4267200" y="4724400"/>
            <a:ext cx="1739900" cy="8382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45B433E-FAB5-65F6-1431-A8A943BA8453}"/>
              </a:ext>
            </a:extLst>
          </p:cNvPr>
          <p:cNvSpPr/>
          <p:nvPr/>
        </p:nvSpPr>
        <p:spPr>
          <a:xfrm rot="17865531">
            <a:off x="3362552" y="3508091"/>
            <a:ext cx="2103198" cy="67829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4972910-7043-445A-D8F6-740EF2CC94A2}"/>
              </a:ext>
            </a:extLst>
          </p:cNvPr>
          <p:cNvSpPr/>
          <p:nvPr/>
        </p:nvSpPr>
        <p:spPr>
          <a:xfrm rot="17865531">
            <a:off x="3401819" y="2892991"/>
            <a:ext cx="668714" cy="60491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235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480DC4-77D4-359C-EEC1-B639EFDE7384}"/>
              </a:ext>
            </a:extLst>
          </p:cNvPr>
          <p:cNvPicPr>
            <a:picLocks noChangeAspect="1"/>
          </p:cNvPicPr>
          <p:nvPr/>
        </p:nvPicPr>
        <p:blipFill>
          <a:blip r:embed="rId2"/>
          <a:stretch>
            <a:fillRect/>
          </a:stretch>
        </p:blipFill>
        <p:spPr>
          <a:xfrm>
            <a:off x="3765550" y="755650"/>
            <a:ext cx="6896100" cy="5346700"/>
          </a:xfrm>
          <a:prstGeom prst="rect">
            <a:avLst/>
          </a:prstGeom>
        </p:spPr>
      </p:pic>
      <p:sp>
        <p:nvSpPr>
          <p:cNvPr id="3" name="TextBox 2">
            <a:extLst>
              <a:ext uri="{FF2B5EF4-FFF2-40B4-BE49-F238E27FC236}">
                <a16:creationId xmlns:a16="http://schemas.microsoft.com/office/drawing/2014/main" id="{EDBE2688-0C13-F5A8-200A-C80AE04777D5}"/>
              </a:ext>
            </a:extLst>
          </p:cNvPr>
          <p:cNvSpPr txBox="1"/>
          <p:nvPr/>
        </p:nvSpPr>
        <p:spPr>
          <a:xfrm>
            <a:off x="10023323" y="6307494"/>
            <a:ext cx="1996751" cy="369332"/>
          </a:xfrm>
          <a:prstGeom prst="rect">
            <a:avLst/>
          </a:prstGeom>
          <a:noFill/>
        </p:spPr>
        <p:txBody>
          <a:bodyPr wrap="square" rtlCol="0">
            <a:spAutoFit/>
          </a:bodyPr>
          <a:lstStyle/>
          <a:p>
            <a:r>
              <a:rPr lang="en-US" dirty="0"/>
              <a:t>Updated: 02/03/23</a:t>
            </a:r>
          </a:p>
        </p:txBody>
      </p:sp>
      <p:sp>
        <p:nvSpPr>
          <p:cNvPr id="4" name="TextBox 3">
            <a:extLst>
              <a:ext uri="{FF2B5EF4-FFF2-40B4-BE49-F238E27FC236}">
                <a16:creationId xmlns:a16="http://schemas.microsoft.com/office/drawing/2014/main" id="{C7A8FD41-2695-25F3-48B2-9B1CAB005063}"/>
              </a:ext>
            </a:extLst>
          </p:cNvPr>
          <p:cNvSpPr txBox="1"/>
          <p:nvPr/>
        </p:nvSpPr>
        <p:spPr>
          <a:xfrm>
            <a:off x="388256" y="755650"/>
            <a:ext cx="3377294" cy="646331"/>
          </a:xfrm>
          <a:prstGeom prst="rect">
            <a:avLst/>
          </a:prstGeom>
          <a:noFill/>
        </p:spPr>
        <p:txBody>
          <a:bodyPr wrap="square" rtlCol="0">
            <a:spAutoFit/>
          </a:bodyPr>
          <a:lstStyle/>
          <a:p>
            <a:r>
              <a:rPr lang="en-US" b="1" dirty="0"/>
              <a:t>Districts targeted for data collection</a:t>
            </a:r>
          </a:p>
        </p:txBody>
      </p:sp>
    </p:spTree>
    <p:extLst>
      <p:ext uri="{BB962C8B-B14F-4D97-AF65-F5344CB8AC3E}">
        <p14:creationId xmlns:p14="http://schemas.microsoft.com/office/powerpoint/2010/main" val="1052102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E45730D-5E19-81A6-F1BE-0CD26B902348}"/>
              </a:ext>
            </a:extLst>
          </p:cNvPr>
          <p:cNvGraphicFramePr>
            <a:graphicFrameLocks noGrp="1"/>
          </p:cNvGraphicFramePr>
          <p:nvPr>
            <p:extLst>
              <p:ext uri="{D42A27DB-BD31-4B8C-83A1-F6EECF244321}">
                <p14:modId xmlns:p14="http://schemas.microsoft.com/office/powerpoint/2010/main" val="1720027423"/>
              </p:ext>
            </p:extLst>
          </p:nvPr>
        </p:nvGraphicFramePr>
        <p:xfrm>
          <a:off x="8297333" y="1612900"/>
          <a:ext cx="3716867" cy="3088640"/>
        </p:xfrm>
        <a:graphic>
          <a:graphicData uri="http://schemas.openxmlformats.org/drawingml/2006/table">
            <a:tbl>
              <a:tblPr firstRow="1" firstCol="1" bandRow="1">
                <a:tableStyleId>{9D7B26C5-4107-4FEC-AEDC-1716B250A1EF}</a:tableStyleId>
              </a:tblPr>
              <a:tblGrid>
                <a:gridCol w="830315">
                  <a:extLst>
                    <a:ext uri="{9D8B030D-6E8A-4147-A177-3AD203B41FA5}">
                      <a16:colId xmlns:a16="http://schemas.microsoft.com/office/drawing/2014/main" val="849713813"/>
                    </a:ext>
                  </a:extLst>
                </a:gridCol>
                <a:gridCol w="2886552">
                  <a:extLst>
                    <a:ext uri="{9D8B030D-6E8A-4147-A177-3AD203B41FA5}">
                      <a16:colId xmlns:a16="http://schemas.microsoft.com/office/drawing/2014/main" val="2617540059"/>
                    </a:ext>
                  </a:extLst>
                </a:gridCol>
              </a:tblGrid>
              <a:tr h="203200">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Region</a:t>
                      </a:r>
                    </a:p>
                  </a:txBody>
                  <a:tcPr marL="68580" marR="68580" marT="0" marB="0" anchor="b"/>
                </a:tc>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Location (study site) </a:t>
                      </a:r>
                    </a:p>
                  </a:txBody>
                  <a:tcPr marL="68580" marR="68580" marT="0" marB="0"/>
                </a:tc>
                <a:extLst>
                  <a:ext uri="{0D108BD9-81ED-4DB2-BD59-A6C34878D82A}">
                    <a16:rowId xmlns:a16="http://schemas.microsoft.com/office/drawing/2014/main" val="832168746"/>
                  </a:ext>
                </a:extLst>
              </a:tr>
              <a:tr h="203200">
                <a:tc>
                  <a:txBody>
                    <a:bodyPr/>
                    <a:lstStyle/>
                    <a:p>
                      <a:r>
                        <a:rPr lang="en-GB" sz="1200" dirty="0">
                          <a:effectLst/>
                        </a:rPr>
                        <a:t>KATAVI</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 </a:t>
                      </a:r>
                      <a:r>
                        <a:rPr lang="en-GB" sz="1200" b="1" dirty="0" err="1">
                          <a:effectLst/>
                        </a:rPr>
                        <a:t>Mpimbwe</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729276"/>
                  </a:ext>
                </a:extLst>
              </a:tr>
              <a:tr h="203200">
                <a:tc>
                  <a:txBody>
                    <a:bodyPr/>
                    <a:lstStyle/>
                    <a:p>
                      <a:r>
                        <a:rPr lang="en-GB" sz="1200">
                          <a:effectLst/>
                        </a:rPr>
                        <a:t>SIMIYU</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 </a:t>
                      </a:r>
                      <a:r>
                        <a:rPr lang="en-GB" sz="1200" b="1" dirty="0" err="1">
                          <a:effectLst/>
                        </a:rPr>
                        <a:t>Bariadi</a:t>
                      </a:r>
                      <a:r>
                        <a:rPr lang="en-GB" sz="1200" dirty="0">
                          <a:effectLst/>
                        </a:rPr>
                        <a:t> is the regional capital.</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6066860"/>
                  </a:ext>
                </a:extLst>
              </a:tr>
              <a:tr h="203200">
                <a:tc>
                  <a:txBody>
                    <a:bodyPr/>
                    <a:lstStyle/>
                    <a:p>
                      <a:r>
                        <a:rPr lang="en-GB" sz="1200">
                          <a:effectLst/>
                        </a:rPr>
                        <a:t>MBEYA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West/South-West. </a:t>
                      </a:r>
                      <a:r>
                        <a:rPr lang="en-GB" sz="1200" b="1" dirty="0" err="1">
                          <a:effectLst/>
                        </a:rPr>
                        <a:t>Mbarali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0493423"/>
                  </a:ext>
                </a:extLst>
              </a:tr>
              <a:tr h="203200">
                <a:tc>
                  <a:txBody>
                    <a:bodyPr/>
                    <a:lstStyle/>
                    <a:p>
                      <a:r>
                        <a:rPr lang="en-GB" sz="1200">
                          <a:effectLst/>
                        </a:rPr>
                        <a:t>MTWARA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South (South-East). </a:t>
                      </a:r>
                      <a:r>
                        <a:rPr lang="en-GB" sz="1200" b="1" dirty="0" err="1">
                          <a:effectLst/>
                        </a:rPr>
                        <a:t>Masasi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3012306"/>
                  </a:ext>
                </a:extLst>
              </a:tr>
              <a:tr h="203200">
                <a:tc>
                  <a:txBody>
                    <a:bodyPr/>
                    <a:lstStyle/>
                    <a:p>
                      <a:r>
                        <a:rPr lang="en-GB" sz="1200">
                          <a:effectLst/>
                        </a:rPr>
                        <a:t>MOROGORO</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Ulanga</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5764122"/>
                  </a:ext>
                </a:extLst>
              </a:tr>
              <a:tr h="203200">
                <a:tc>
                  <a:txBody>
                    <a:bodyPr/>
                    <a:lstStyle/>
                    <a:p>
                      <a:r>
                        <a:rPr lang="en-GB" sz="1200">
                          <a:effectLst/>
                        </a:rPr>
                        <a:t>DODOMA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Bahi</a:t>
                      </a:r>
                      <a:r>
                        <a:rPr lang="en-GB" sz="1200" dirty="0">
                          <a:effectLst/>
                        </a:rPr>
                        <a:t> district in this region.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773331"/>
                  </a:ext>
                </a:extLst>
              </a:tr>
              <a:tr h="203200">
                <a:tc>
                  <a:txBody>
                    <a:bodyPr/>
                    <a:lstStyle/>
                    <a:p>
                      <a:r>
                        <a:rPr lang="en-GB" sz="1200">
                          <a:effectLst/>
                        </a:rPr>
                        <a:t>MWANZA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3875343"/>
                  </a:ext>
                </a:extLst>
              </a:tr>
              <a:tr h="203200">
                <a:tc>
                  <a:txBody>
                    <a:bodyPr/>
                    <a:lstStyle/>
                    <a:p>
                      <a:r>
                        <a:rPr lang="en-GB" sz="1200">
                          <a:effectLst/>
                        </a:rPr>
                        <a:t>NJOMBE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South (South-West).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6154467"/>
                  </a:ext>
                </a:extLst>
              </a:tr>
              <a:tr h="203200">
                <a:tc>
                  <a:txBody>
                    <a:bodyPr/>
                    <a:lstStyle/>
                    <a:p>
                      <a:r>
                        <a:rPr lang="en-GB" sz="1200">
                          <a:effectLst/>
                        </a:rPr>
                        <a:t>RUKWA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9689794"/>
                  </a:ext>
                </a:extLst>
              </a:tr>
              <a:tr h="203200">
                <a:tc>
                  <a:txBody>
                    <a:bodyPr/>
                    <a:lstStyle/>
                    <a:p>
                      <a:r>
                        <a:rPr lang="en-GB" sz="1200">
                          <a:effectLst/>
                        </a:rPr>
                        <a:t>SONGWE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6437610"/>
                  </a:ext>
                </a:extLst>
              </a:tr>
              <a:tr h="203200">
                <a:tc>
                  <a:txBody>
                    <a:bodyPr/>
                    <a:lstStyle/>
                    <a:p>
                      <a:r>
                        <a:rPr lang="en-GB" sz="1200">
                          <a:effectLst/>
                        </a:rPr>
                        <a:t>IRINGA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4460127"/>
                  </a:ext>
                </a:extLst>
              </a:tr>
            </a:tbl>
          </a:graphicData>
        </a:graphic>
      </p:graphicFrame>
      <p:sp>
        <p:nvSpPr>
          <p:cNvPr id="10" name="TextBox 9">
            <a:extLst>
              <a:ext uri="{FF2B5EF4-FFF2-40B4-BE49-F238E27FC236}">
                <a16:creationId xmlns:a16="http://schemas.microsoft.com/office/drawing/2014/main" id="{3FE5550D-FF2F-E23E-B0B8-1DB1C4CBC63B}"/>
              </a:ext>
            </a:extLst>
          </p:cNvPr>
          <p:cNvSpPr txBox="1"/>
          <p:nvPr/>
        </p:nvSpPr>
        <p:spPr>
          <a:xfrm>
            <a:off x="10023323" y="6307494"/>
            <a:ext cx="1996751" cy="369332"/>
          </a:xfrm>
          <a:prstGeom prst="rect">
            <a:avLst/>
          </a:prstGeom>
          <a:noFill/>
        </p:spPr>
        <p:txBody>
          <a:bodyPr wrap="square" rtlCol="0">
            <a:spAutoFit/>
          </a:bodyPr>
          <a:lstStyle/>
          <a:p>
            <a:r>
              <a:rPr lang="en-US" dirty="0"/>
              <a:t>Updated: 02/03/23</a:t>
            </a:r>
          </a:p>
        </p:txBody>
      </p:sp>
      <p:pic>
        <p:nvPicPr>
          <p:cNvPr id="11" name="Picture 10">
            <a:extLst>
              <a:ext uri="{FF2B5EF4-FFF2-40B4-BE49-F238E27FC236}">
                <a16:creationId xmlns:a16="http://schemas.microsoft.com/office/drawing/2014/main" id="{E80F9512-D09D-A71C-2CBB-204F2A4209AC}"/>
              </a:ext>
            </a:extLst>
          </p:cNvPr>
          <p:cNvPicPr>
            <a:picLocks noChangeAspect="1"/>
          </p:cNvPicPr>
          <p:nvPr/>
        </p:nvPicPr>
        <p:blipFill>
          <a:blip r:embed="rId3"/>
          <a:stretch>
            <a:fillRect/>
          </a:stretch>
        </p:blipFill>
        <p:spPr>
          <a:xfrm>
            <a:off x="273354" y="1030041"/>
            <a:ext cx="7772400" cy="4797918"/>
          </a:xfrm>
          <a:prstGeom prst="rect">
            <a:avLst/>
          </a:prstGeom>
        </p:spPr>
      </p:pic>
      <p:sp>
        <p:nvSpPr>
          <p:cNvPr id="12" name="TextBox 11">
            <a:extLst>
              <a:ext uri="{FF2B5EF4-FFF2-40B4-BE49-F238E27FC236}">
                <a16:creationId xmlns:a16="http://schemas.microsoft.com/office/drawing/2014/main" id="{58CD0C4D-21E1-0D8E-3D89-DB337FA4644C}"/>
              </a:ext>
            </a:extLst>
          </p:cNvPr>
          <p:cNvSpPr txBox="1"/>
          <p:nvPr/>
        </p:nvSpPr>
        <p:spPr>
          <a:xfrm>
            <a:off x="273354" y="383710"/>
            <a:ext cx="5822646" cy="369332"/>
          </a:xfrm>
          <a:prstGeom prst="rect">
            <a:avLst/>
          </a:prstGeom>
          <a:noFill/>
        </p:spPr>
        <p:txBody>
          <a:bodyPr wrap="square" rtlCol="0">
            <a:spAutoFit/>
          </a:bodyPr>
          <a:lstStyle/>
          <a:p>
            <a:r>
              <a:rPr lang="en-US" b="1" dirty="0"/>
              <a:t>Districts targeted with markets surveyed indicated</a:t>
            </a:r>
          </a:p>
        </p:txBody>
      </p:sp>
    </p:spTree>
    <p:extLst>
      <p:ext uri="{BB962C8B-B14F-4D97-AF65-F5344CB8AC3E}">
        <p14:creationId xmlns:p14="http://schemas.microsoft.com/office/powerpoint/2010/main" val="385111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6EC61E-BB0C-C231-6029-AE7BBFB4AC62}"/>
              </a:ext>
            </a:extLst>
          </p:cNvPr>
          <p:cNvPicPr>
            <a:picLocks noChangeAspect="1"/>
          </p:cNvPicPr>
          <p:nvPr/>
        </p:nvPicPr>
        <p:blipFill>
          <a:blip r:embed="rId3"/>
          <a:stretch>
            <a:fillRect/>
          </a:stretch>
        </p:blipFill>
        <p:spPr>
          <a:xfrm>
            <a:off x="282575" y="171450"/>
            <a:ext cx="4797425" cy="931668"/>
          </a:xfrm>
          <a:prstGeom prst="rect">
            <a:avLst/>
          </a:prstGeom>
        </p:spPr>
      </p:pic>
      <p:sp>
        <p:nvSpPr>
          <p:cNvPr id="4" name="TextBox 3">
            <a:extLst>
              <a:ext uri="{FF2B5EF4-FFF2-40B4-BE49-F238E27FC236}">
                <a16:creationId xmlns:a16="http://schemas.microsoft.com/office/drawing/2014/main" id="{31B48811-040F-FC6B-73FA-0A3527C53419}"/>
              </a:ext>
            </a:extLst>
          </p:cNvPr>
          <p:cNvSpPr txBox="1"/>
          <p:nvPr/>
        </p:nvSpPr>
        <p:spPr>
          <a:xfrm>
            <a:off x="5324475" y="177800"/>
            <a:ext cx="6100762" cy="2862322"/>
          </a:xfrm>
          <a:prstGeom prst="rect">
            <a:avLst/>
          </a:prstGeom>
          <a:noFill/>
        </p:spPr>
        <p:txBody>
          <a:bodyPr wrap="square">
            <a:spAutoFit/>
          </a:bodyPr>
          <a:lstStyle/>
          <a:p>
            <a:r>
              <a:rPr lang="en-US" dirty="0" err="1"/>
              <a:t>Ulanga</a:t>
            </a:r>
            <a:r>
              <a:rPr lang="en-US" dirty="0"/>
              <a:t> District is one of the six districts of the Morogoro Region of Tanzania. the administrative seat is in </a:t>
            </a:r>
            <a:r>
              <a:rPr lang="en-US" dirty="0" err="1"/>
              <a:t>Mahenge</a:t>
            </a:r>
            <a:r>
              <a:rPr lang="en-US" dirty="0"/>
              <a:t>.</a:t>
            </a:r>
          </a:p>
          <a:p>
            <a:endParaRPr lang="en-US" dirty="0"/>
          </a:p>
          <a:p>
            <a:r>
              <a:rPr lang="en-US" dirty="0" err="1"/>
              <a:t>Bahi</a:t>
            </a:r>
            <a:r>
              <a:rPr lang="en-US" dirty="0"/>
              <a:t> District is one of the seven districts of the Dodoma Region of Tanzania. </a:t>
            </a:r>
            <a:r>
              <a:rPr lang="en-US" dirty="0" err="1"/>
              <a:t>Bahi</a:t>
            </a:r>
            <a:r>
              <a:rPr lang="en-US" dirty="0"/>
              <a:t> District is bordered to the north by </a:t>
            </a:r>
            <a:r>
              <a:rPr lang="en-US" dirty="0" err="1"/>
              <a:t>Chemba</a:t>
            </a:r>
            <a:r>
              <a:rPr lang="en-US" dirty="0"/>
              <a:t> District, to the east by Dodoma District and </a:t>
            </a:r>
            <a:r>
              <a:rPr lang="en-US" dirty="0" err="1"/>
              <a:t>Chamwino</a:t>
            </a:r>
            <a:r>
              <a:rPr lang="en-US" dirty="0"/>
              <a:t> District, and to the west by </a:t>
            </a:r>
            <a:r>
              <a:rPr lang="en-US" dirty="0" err="1"/>
              <a:t>Singida</a:t>
            </a:r>
            <a:r>
              <a:rPr lang="en-US" dirty="0"/>
              <a:t> Region.</a:t>
            </a:r>
          </a:p>
          <a:p>
            <a:endParaRPr lang="en-US" dirty="0"/>
          </a:p>
          <a:p>
            <a:r>
              <a:rPr lang="en-US" dirty="0" err="1"/>
              <a:t>Masasi</a:t>
            </a:r>
            <a:r>
              <a:rPr lang="en-US" dirty="0"/>
              <a:t> is one of the six districts of the Mtwara Region of Tanzania.</a:t>
            </a:r>
          </a:p>
        </p:txBody>
      </p:sp>
      <p:pic>
        <p:nvPicPr>
          <p:cNvPr id="5" name="Picture 4">
            <a:extLst>
              <a:ext uri="{FF2B5EF4-FFF2-40B4-BE49-F238E27FC236}">
                <a16:creationId xmlns:a16="http://schemas.microsoft.com/office/drawing/2014/main" id="{96C841E6-FE54-63EF-F8F9-64AF8965C975}"/>
              </a:ext>
            </a:extLst>
          </p:cNvPr>
          <p:cNvPicPr>
            <a:picLocks noChangeAspect="1"/>
          </p:cNvPicPr>
          <p:nvPr/>
        </p:nvPicPr>
        <p:blipFill>
          <a:blip r:embed="rId4"/>
          <a:stretch>
            <a:fillRect/>
          </a:stretch>
        </p:blipFill>
        <p:spPr>
          <a:xfrm>
            <a:off x="282575" y="3429000"/>
            <a:ext cx="5041900" cy="533400"/>
          </a:xfrm>
          <a:prstGeom prst="rect">
            <a:avLst/>
          </a:prstGeom>
        </p:spPr>
      </p:pic>
      <p:sp>
        <p:nvSpPr>
          <p:cNvPr id="7" name="TextBox 6">
            <a:extLst>
              <a:ext uri="{FF2B5EF4-FFF2-40B4-BE49-F238E27FC236}">
                <a16:creationId xmlns:a16="http://schemas.microsoft.com/office/drawing/2014/main" id="{680CA60E-0C7B-9C5A-5F6E-8C89522B2A83}"/>
              </a:ext>
            </a:extLst>
          </p:cNvPr>
          <p:cNvSpPr txBox="1"/>
          <p:nvPr/>
        </p:nvSpPr>
        <p:spPr>
          <a:xfrm>
            <a:off x="282575" y="3962400"/>
            <a:ext cx="6157912" cy="2585323"/>
          </a:xfrm>
          <a:prstGeom prst="rect">
            <a:avLst/>
          </a:prstGeom>
          <a:noFill/>
        </p:spPr>
        <p:txBody>
          <a:bodyPr wrap="square">
            <a:spAutoFit/>
          </a:bodyPr>
          <a:lstStyle/>
          <a:p>
            <a:r>
              <a:rPr lang="en-US" dirty="0" err="1"/>
              <a:t>Bariadi</a:t>
            </a:r>
            <a:r>
              <a:rPr lang="en-US" dirty="0"/>
              <a:t> is a Tanzanian town and regional capital of </a:t>
            </a:r>
            <a:r>
              <a:rPr lang="en-US" dirty="0" err="1"/>
              <a:t>Simiyu</a:t>
            </a:r>
            <a:r>
              <a:rPr lang="en-US" dirty="0"/>
              <a:t> Region, and the is also administrative seat of </a:t>
            </a:r>
            <a:r>
              <a:rPr lang="en-US" dirty="0" err="1"/>
              <a:t>Bariadi</a:t>
            </a:r>
            <a:r>
              <a:rPr lang="en-US" dirty="0"/>
              <a:t> District. </a:t>
            </a:r>
          </a:p>
          <a:p>
            <a:endParaRPr lang="en-US" dirty="0"/>
          </a:p>
          <a:p>
            <a:r>
              <a:rPr lang="en-US" dirty="0" err="1"/>
              <a:t>Mpimbwe</a:t>
            </a:r>
            <a:r>
              <a:rPr lang="en-US" dirty="0"/>
              <a:t> District is a district council in the Katavi Region of Tanzania's Southern Highlands established in 2012. T</a:t>
            </a:r>
          </a:p>
          <a:p>
            <a:endParaRPr lang="en-US" dirty="0"/>
          </a:p>
          <a:p>
            <a:r>
              <a:rPr lang="en-US" dirty="0" err="1"/>
              <a:t>Mbarali</a:t>
            </a:r>
            <a:r>
              <a:rPr lang="en-US" dirty="0"/>
              <a:t> District is one of the seven districts of Mbeya Region, Tanzania. It is bordered to the north by Iringa region and east by </a:t>
            </a:r>
            <a:r>
              <a:rPr lang="en-US" dirty="0" err="1"/>
              <a:t>Njombe</a:t>
            </a:r>
            <a:r>
              <a:rPr lang="en-US" dirty="0"/>
              <a:t> region. </a:t>
            </a:r>
          </a:p>
        </p:txBody>
      </p:sp>
      <p:graphicFrame>
        <p:nvGraphicFramePr>
          <p:cNvPr id="8" name="Table 7">
            <a:extLst>
              <a:ext uri="{FF2B5EF4-FFF2-40B4-BE49-F238E27FC236}">
                <a16:creationId xmlns:a16="http://schemas.microsoft.com/office/drawing/2014/main" id="{56A1ABB3-B5E7-B6CA-6050-1AF44E9A4159}"/>
              </a:ext>
            </a:extLst>
          </p:cNvPr>
          <p:cNvGraphicFramePr>
            <a:graphicFrameLocks noGrp="1"/>
          </p:cNvGraphicFramePr>
          <p:nvPr>
            <p:extLst>
              <p:ext uri="{D42A27DB-BD31-4B8C-83A1-F6EECF244321}">
                <p14:modId xmlns:p14="http://schemas.microsoft.com/office/powerpoint/2010/main" val="1606834878"/>
              </p:ext>
            </p:extLst>
          </p:nvPr>
        </p:nvGraphicFramePr>
        <p:xfrm>
          <a:off x="6753225" y="3695700"/>
          <a:ext cx="5130800" cy="2438400"/>
        </p:xfrm>
        <a:graphic>
          <a:graphicData uri="http://schemas.openxmlformats.org/drawingml/2006/table">
            <a:tbl>
              <a:tblPr firstRow="1" firstCol="1" bandRow="1">
                <a:tableStyleId>{9D7B26C5-4107-4FEC-AEDC-1716B250A1EF}</a:tableStyleId>
              </a:tblPr>
              <a:tblGrid>
                <a:gridCol w="1146175">
                  <a:extLst>
                    <a:ext uri="{9D8B030D-6E8A-4147-A177-3AD203B41FA5}">
                      <a16:colId xmlns:a16="http://schemas.microsoft.com/office/drawing/2014/main" val="849713813"/>
                    </a:ext>
                  </a:extLst>
                </a:gridCol>
                <a:gridCol w="3984625">
                  <a:extLst>
                    <a:ext uri="{9D8B030D-6E8A-4147-A177-3AD203B41FA5}">
                      <a16:colId xmlns:a16="http://schemas.microsoft.com/office/drawing/2014/main" val="2617540059"/>
                    </a:ext>
                  </a:extLst>
                </a:gridCol>
              </a:tblGrid>
              <a:tr h="203200">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Region</a:t>
                      </a:r>
                    </a:p>
                  </a:txBody>
                  <a:tcPr marL="68580" marR="68580" marT="0" marB="0" anchor="b"/>
                </a:tc>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Location (study site) </a:t>
                      </a:r>
                    </a:p>
                  </a:txBody>
                  <a:tcPr marL="68580" marR="68580" marT="0" marB="0"/>
                </a:tc>
                <a:extLst>
                  <a:ext uri="{0D108BD9-81ED-4DB2-BD59-A6C34878D82A}">
                    <a16:rowId xmlns:a16="http://schemas.microsoft.com/office/drawing/2014/main" val="832168746"/>
                  </a:ext>
                </a:extLst>
              </a:tr>
              <a:tr h="203200">
                <a:tc>
                  <a:txBody>
                    <a:bodyPr/>
                    <a:lstStyle/>
                    <a:p>
                      <a:r>
                        <a:rPr lang="en-GB" sz="1200" dirty="0">
                          <a:effectLst/>
                        </a:rPr>
                        <a:t>KATAVI</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 </a:t>
                      </a:r>
                      <a:r>
                        <a:rPr lang="en-GB" sz="1200" b="1" dirty="0" err="1">
                          <a:effectLst/>
                        </a:rPr>
                        <a:t>Mpimbwe</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729276"/>
                  </a:ext>
                </a:extLst>
              </a:tr>
              <a:tr h="203200">
                <a:tc>
                  <a:txBody>
                    <a:bodyPr/>
                    <a:lstStyle/>
                    <a:p>
                      <a:r>
                        <a:rPr lang="en-GB" sz="1200">
                          <a:effectLst/>
                        </a:rPr>
                        <a:t>SIMIYU</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 </a:t>
                      </a:r>
                      <a:r>
                        <a:rPr lang="en-GB" sz="1200" b="1" dirty="0" err="1">
                          <a:effectLst/>
                        </a:rPr>
                        <a:t>Bariadi</a:t>
                      </a:r>
                      <a:r>
                        <a:rPr lang="en-GB" sz="1200" dirty="0">
                          <a:effectLst/>
                        </a:rPr>
                        <a:t> is the regional capital.</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6066860"/>
                  </a:ext>
                </a:extLst>
              </a:tr>
              <a:tr h="203200">
                <a:tc>
                  <a:txBody>
                    <a:bodyPr/>
                    <a:lstStyle/>
                    <a:p>
                      <a:r>
                        <a:rPr lang="en-GB" sz="1200">
                          <a:effectLst/>
                        </a:rPr>
                        <a:t>MBEYA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West/South-West. </a:t>
                      </a:r>
                      <a:r>
                        <a:rPr lang="en-GB" sz="1200" b="1" dirty="0" err="1">
                          <a:effectLst/>
                        </a:rPr>
                        <a:t>Mbarali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0493423"/>
                  </a:ext>
                </a:extLst>
              </a:tr>
              <a:tr h="203200">
                <a:tc>
                  <a:txBody>
                    <a:bodyPr/>
                    <a:lstStyle/>
                    <a:p>
                      <a:r>
                        <a:rPr lang="en-GB" sz="1200">
                          <a:effectLst/>
                        </a:rPr>
                        <a:t>MTWARA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South (South-East). </a:t>
                      </a:r>
                      <a:r>
                        <a:rPr lang="en-GB" sz="1200" b="1" dirty="0" err="1">
                          <a:effectLst/>
                        </a:rPr>
                        <a:t>Masasi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3012306"/>
                  </a:ext>
                </a:extLst>
              </a:tr>
              <a:tr h="203200">
                <a:tc>
                  <a:txBody>
                    <a:bodyPr/>
                    <a:lstStyle/>
                    <a:p>
                      <a:r>
                        <a:rPr lang="en-GB" sz="1200">
                          <a:effectLst/>
                        </a:rPr>
                        <a:t>MOROGORO</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Ulanga</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5764122"/>
                  </a:ext>
                </a:extLst>
              </a:tr>
              <a:tr h="203200">
                <a:tc>
                  <a:txBody>
                    <a:bodyPr/>
                    <a:lstStyle/>
                    <a:p>
                      <a:r>
                        <a:rPr lang="en-GB" sz="1200">
                          <a:effectLst/>
                        </a:rPr>
                        <a:t>DODOMA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Bahi</a:t>
                      </a:r>
                      <a:r>
                        <a:rPr lang="en-GB" sz="1200" dirty="0">
                          <a:effectLst/>
                        </a:rPr>
                        <a:t> district in this region.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773331"/>
                  </a:ext>
                </a:extLst>
              </a:tr>
              <a:tr h="203200">
                <a:tc>
                  <a:txBody>
                    <a:bodyPr/>
                    <a:lstStyle/>
                    <a:p>
                      <a:r>
                        <a:rPr lang="en-GB" sz="1200">
                          <a:effectLst/>
                        </a:rPr>
                        <a:t>MWANZA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North</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3875343"/>
                  </a:ext>
                </a:extLst>
              </a:tr>
              <a:tr h="203200">
                <a:tc>
                  <a:txBody>
                    <a:bodyPr/>
                    <a:lstStyle/>
                    <a:p>
                      <a:r>
                        <a:rPr lang="en-GB" sz="1200">
                          <a:effectLst/>
                        </a:rPr>
                        <a:t>NJOMBE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South (South-West).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6154467"/>
                  </a:ext>
                </a:extLst>
              </a:tr>
              <a:tr h="203200">
                <a:tc>
                  <a:txBody>
                    <a:bodyPr/>
                    <a:lstStyle/>
                    <a:p>
                      <a:r>
                        <a:rPr lang="en-GB" sz="1200">
                          <a:effectLst/>
                        </a:rPr>
                        <a:t>RUKWA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9689794"/>
                  </a:ext>
                </a:extLst>
              </a:tr>
              <a:tr h="203200">
                <a:tc>
                  <a:txBody>
                    <a:bodyPr/>
                    <a:lstStyle/>
                    <a:p>
                      <a:r>
                        <a:rPr lang="en-GB" sz="1200">
                          <a:effectLst/>
                        </a:rPr>
                        <a:t>SONGWE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6437610"/>
                  </a:ext>
                </a:extLst>
              </a:tr>
              <a:tr h="203200">
                <a:tc>
                  <a:txBody>
                    <a:bodyPr/>
                    <a:lstStyle/>
                    <a:p>
                      <a:r>
                        <a:rPr lang="en-GB" sz="1200">
                          <a:effectLst/>
                        </a:rPr>
                        <a:t>IRINGA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4460127"/>
                  </a:ext>
                </a:extLst>
              </a:tr>
            </a:tbl>
          </a:graphicData>
        </a:graphic>
      </p:graphicFrame>
    </p:spTree>
    <p:extLst>
      <p:ext uri="{BB962C8B-B14F-4D97-AF65-F5344CB8AC3E}">
        <p14:creationId xmlns:p14="http://schemas.microsoft.com/office/powerpoint/2010/main" val="347697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9F413F-E5C4-D6D1-3592-9AA09F142890}"/>
              </a:ext>
            </a:extLst>
          </p:cNvPr>
          <p:cNvPicPr>
            <a:picLocks noChangeAspect="1"/>
          </p:cNvPicPr>
          <p:nvPr/>
        </p:nvPicPr>
        <p:blipFill>
          <a:blip r:embed="rId3"/>
          <a:stretch>
            <a:fillRect/>
          </a:stretch>
        </p:blipFill>
        <p:spPr>
          <a:xfrm>
            <a:off x="670720" y="507445"/>
            <a:ext cx="2667000" cy="660400"/>
          </a:xfrm>
          <a:prstGeom prst="rect">
            <a:avLst/>
          </a:prstGeom>
        </p:spPr>
      </p:pic>
      <p:sp>
        <p:nvSpPr>
          <p:cNvPr id="5" name="TextBox 4">
            <a:extLst>
              <a:ext uri="{FF2B5EF4-FFF2-40B4-BE49-F238E27FC236}">
                <a16:creationId xmlns:a16="http://schemas.microsoft.com/office/drawing/2014/main" id="{3BB2320B-749D-5ADA-F07B-6AC3CE568262}"/>
              </a:ext>
            </a:extLst>
          </p:cNvPr>
          <p:cNvSpPr txBox="1"/>
          <p:nvPr/>
        </p:nvSpPr>
        <p:spPr>
          <a:xfrm>
            <a:off x="157162" y="138113"/>
            <a:ext cx="4186238" cy="369332"/>
          </a:xfrm>
          <a:prstGeom prst="rect">
            <a:avLst/>
          </a:prstGeom>
          <a:noFill/>
        </p:spPr>
        <p:txBody>
          <a:bodyPr wrap="square" rtlCol="0">
            <a:spAutoFit/>
          </a:bodyPr>
          <a:lstStyle/>
          <a:p>
            <a:r>
              <a:rPr lang="en-US" b="1" dirty="0"/>
              <a:t>Type of market: </a:t>
            </a:r>
            <a:r>
              <a:rPr lang="en-US" b="1" i="1" dirty="0"/>
              <a:t>all primary markets</a:t>
            </a:r>
          </a:p>
        </p:txBody>
      </p:sp>
      <p:pic>
        <p:nvPicPr>
          <p:cNvPr id="8" name="Picture 7">
            <a:extLst>
              <a:ext uri="{FF2B5EF4-FFF2-40B4-BE49-F238E27FC236}">
                <a16:creationId xmlns:a16="http://schemas.microsoft.com/office/drawing/2014/main" id="{0A6D6C4E-E34D-C7F7-F5EF-5DB63C6B58E4}"/>
              </a:ext>
            </a:extLst>
          </p:cNvPr>
          <p:cNvPicPr>
            <a:picLocks noChangeAspect="1"/>
          </p:cNvPicPr>
          <p:nvPr/>
        </p:nvPicPr>
        <p:blipFill>
          <a:blip r:embed="rId4"/>
          <a:stretch>
            <a:fillRect/>
          </a:stretch>
        </p:blipFill>
        <p:spPr>
          <a:xfrm>
            <a:off x="4181081" y="504931"/>
            <a:ext cx="7335042" cy="4430563"/>
          </a:xfrm>
          <a:prstGeom prst="rect">
            <a:avLst/>
          </a:prstGeom>
        </p:spPr>
      </p:pic>
      <p:grpSp>
        <p:nvGrpSpPr>
          <p:cNvPr id="7" name="Group 6">
            <a:extLst>
              <a:ext uri="{FF2B5EF4-FFF2-40B4-BE49-F238E27FC236}">
                <a16:creationId xmlns:a16="http://schemas.microsoft.com/office/drawing/2014/main" id="{3EC226F9-5915-202A-D292-B93E3AE594A1}"/>
              </a:ext>
            </a:extLst>
          </p:cNvPr>
          <p:cNvGrpSpPr/>
          <p:nvPr/>
        </p:nvGrpSpPr>
        <p:grpSpPr>
          <a:xfrm>
            <a:off x="322262" y="1908385"/>
            <a:ext cx="3104358" cy="1314411"/>
            <a:chOff x="233362" y="1677484"/>
            <a:chExt cx="3104358" cy="1271032"/>
          </a:xfrm>
        </p:grpSpPr>
        <p:sp>
          <p:nvSpPr>
            <p:cNvPr id="3" name="TextBox 2">
              <a:extLst>
                <a:ext uri="{FF2B5EF4-FFF2-40B4-BE49-F238E27FC236}">
                  <a16:creationId xmlns:a16="http://schemas.microsoft.com/office/drawing/2014/main" id="{A8C90FDC-FC4D-F865-BC11-0C79E2BBD37F}"/>
                </a:ext>
              </a:extLst>
            </p:cNvPr>
            <p:cNvSpPr txBox="1"/>
            <p:nvPr/>
          </p:nvSpPr>
          <p:spPr>
            <a:xfrm>
              <a:off x="233362" y="1677484"/>
              <a:ext cx="2969419" cy="369332"/>
            </a:xfrm>
            <a:prstGeom prst="rect">
              <a:avLst/>
            </a:prstGeom>
            <a:noFill/>
          </p:spPr>
          <p:txBody>
            <a:bodyPr wrap="square" rtlCol="0">
              <a:spAutoFit/>
            </a:bodyPr>
            <a:lstStyle/>
            <a:p>
              <a:r>
                <a:rPr lang="en-US" b="1" dirty="0"/>
                <a:t>Sheep and goat sales per day</a:t>
              </a:r>
            </a:p>
          </p:txBody>
        </p:sp>
        <p:pic>
          <p:nvPicPr>
            <p:cNvPr id="6" name="Picture 5">
              <a:extLst>
                <a:ext uri="{FF2B5EF4-FFF2-40B4-BE49-F238E27FC236}">
                  <a16:creationId xmlns:a16="http://schemas.microsoft.com/office/drawing/2014/main" id="{84DB210A-214E-42FB-1F62-1957759D69C3}"/>
                </a:ext>
              </a:extLst>
            </p:cNvPr>
            <p:cNvPicPr>
              <a:picLocks noChangeAspect="1"/>
            </p:cNvPicPr>
            <p:nvPr/>
          </p:nvPicPr>
          <p:blipFill>
            <a:blip r:embed="rId5"/>
            <a:stretch>
              <a:fillRect/>
            </a:stretch>
          </p:blipFill>
          <p:spPr>
            <a:xfrm>
              <a:off x="492920" y="2046816"/>
              <a:ext cx="2844800" cy="901700"/>
            </a:xfrm>
            <a:prstGeom prst="rect">
              <a:avLst/>
            </a:prstGeom>
          </p:spPr>
        </p:pic>
      </p:grpSp>
    </p:spTree>
    <p:extLst>
      <p:ext uri="{BB962C8B-B14F-4D97-AF65-F5344CB8AC3E}">
        <p14:creationId xmlns:p14="http://schemas.microsoft.com/office/powerpoint/2010/main" val="1511765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7E1392-F6C5-11ED-94B9-517EFACE9460}"/>
              </a:ext>
            </a:extLst>
          </p:cNvPr>
          <p:cNvPicPr>
            <a:picLocks noChangeAspect="1"/>
          </p:cNvPicPr>
          <p:nvPr/>
        </p:nvPicPr>
        <p:blipFill>
          <a:blip r:embed="rId2"/>
          <a:stretch>
            <a:fillRect/>
          </a:stretch>
        </p:blipFill>
        <p:spPr>
          <a:xfrm>
            <a:off x="431800" y="3429000"/>
            <a:ext cx="7099300" cy="2159000"/>
          </a:xfrm>
          <a:prstGeom prst="rect">
            <a:avLst/>
          </a:prstGeom>
        </p:spPr>
      </p:pic>
      <p:pic>
        <p:nvPicPr>
          <p:cNvPr id="3" name="Picture 2">
            <a:extLst>
              <a:ext uri="{FF2B5EF4-FFF2-40B4-BE49-F238E27FC236}">
                <a16:creationId xmlns:a16="http://schemas.microsoft.com/office/drawing/2014/main" id="{40787AB1-45E0-E1C7-9CFC-17B47FC3FE05}"/>
              </a:ext>
            </a:extLst>
          </p:cNvPr>
          <p:cNvPicPr>
            <a:picLocks noChangeAspect="1"/>
          </p:cNvPicPr>
          <p:nvPr/>
        </p:nvPicPr>
        <p:blipFill>
          <a:blip r:embed="rId3"/>
          <a:stretch>
            <a:fillRect/>
          </a:stretch>
        </p:blipFill>
        <p:spPr>
          <a:xfrm>
            <a:off x="431800" y="693052"/>
            <a:ext cx="5664200" cy="952500"/>
          </a:xfrm>
          <a:prstGeom prst="rect">
            <a:avLst/>
          </a:prstGeom>
        </p:spPr>
      </p:pic>
      <p:sp>
        <p:nvSpPr>
          <p:cNvPr id="4" name="TextBox 3">
            <a:extLst>
              <a:ext uri="{FF2B5EF4-FFF2-40B4-BE49-F238E27FC236}">
                <a16:creationId xmlns:a16="http://schemas.microsoft.com/office/drawing/2014/main" id="{2A3D1B9A-68F6-510B-162E-1BAB086EBD75}"/>
              </a:ext>
            </a:extLst>
          </p:cNvPr>
          <p:cNvSpPr txBox="1"/>
          <p:nvPr/>
        </p:nvSpPr>
        <p:spPr>
          <a:xfrm>
            <a:off x="322262" y="230491"/>
            <a:ext cx="4186238" cy="369332"/>
          </a:xfrm>
          <a:prstGeom prst="rect">
            <a:avLst/>
          </a:prstGeom>
          <a:noFill/>
        </p:spPr>
        <p:txBody>
          <a:bodyPr wrap="square" rtlCol="0">
            <a:spAutoFit/>
          </a:bodyPr>
          <a:lstStyle/>
          <a:p>
            <a:r>
              <a:rPr lang="en-US" b="1" dirty="0"/>
              <a:t>Seasonal Variation in Trade?</a:t>
            </a:r>
            <a:endParaRPr lang="en-US" b="1" i="1" dirty="0"/>
          </a:p>
        </p:txBody>
      </p:sp>
      <p:sp>
        <p:nvSpPr>
          <p:cNvPr id="6" name="TextBox 5">
            <a:extLst>
              <a:ext uri="{FF2B5EF4-FFF2-40B4-BE49-F238E27FC236}">
                <a16:creationId xmlns:a16="http://schemas.microsoft.com/office/drawing/2014/main" id="{5BC9AF28-CCE6-210D-C9E7-0E4055E29A40}"/>
              </a:ext>
            </a:extLst>
          </p:cNvPr>
          <p:cNvSpPr txBox="1"/>
          <p:nvPr/>
        </p:nvSpPr>
        <p:spPr>
          <a:xfrm>
            <a:off x="431800" y="3059668"/>
            <a:ext cx="6101542" cy="369332"/>
          </a:xfrm>
          <a:prstGeom prst="rect">
            <a:avLst/>
          </a:prstGeom>
          <a:noFill/>
        </p:spPr>
        <p:txBody>
          <a:bodyPr wrap="square">
            <a:spAutoFit/>
          </a:bodyPr>
          <a:lstStyle/>
          <a:p>
            <a:r>
              <a:rPr lang="en-US" b="1" dirty="0"/>
              <a:t>If yes, describe (top 6 responses)</a:t>
            </a:r>
            <a:endParaRPr lang="en-US" b="1" i="1" dirty="0"/>
          </a:p>
        </p:txBody>
      </p:sp>
      <p:sp>
        <p:nvSpPr>
          <p:cNvPr id="10" name="TextBox 9">
            <a:extLst>
              <a:ext uri="{FF2B5EF4-FFF2-40B4-BE49-F238E27FC236}">
                <a16:creationId xmlns:a16="http://schemas.microsoft.com/office/drawing/2014/main" id="{A1CF92ED-A48D-1849-AB33-59FE95505F4F}"/>
              </a:ext>
            </a:extLst>
          </p:cNvPr>
          <p:cNvSpPr txBox="1"/>
          <p:nvPr/>
        </p:nvSpPr>
        <p:spPr>
          <a:xfrm>
            <a:off x="6096000" y="2413337"/>
            <a:ext cx="6096000" cy="830997"/>
          </a:xfrm>
          <a:prstGeom prst="rect">
            <a:avLst/>
          </a:prstGeom>
          <a:noFill/>
        </p:spPr>
        <p:txBody>
          <a:bodyPr wrap="square">
            <a:spAutoFit/>
          </a:bodyPr>
          <a:lstStyle/>
          <a:p>
            <a:r>
              <a:rPr lang="en-GB" sz="1200" i="1" dirty="0"/>
              <a:t>“ The difference is caused by the state of the market and the state of the economy of the people. Also, conflicting auction schedules lead to a decrease or increase in goats and sheep brought to this auction. Livestock are usually abundant during famine and decrease when people have food.”</a:t>
            </a:r>
            <a:endParaRPr lang="en-US" sz="1200" i="1" dirty="0"/>
          </a:p>
        </p:txBody>
      </p:sp>
      <p:cxnSp>
        <p:nvCxnSpPr>
          <p:cNvPr id="12" name="Straight Arrow Connector 11">
            <a:extLst>
              <a:ext uri="{FF2B5EF4-FFF2-40B4-BE49-F238E27FC236}">
                <a16:creationId xmlns:a16="http://schemas.microsoft.com/office/drawing/2014/main" id="{D5786A98-2399-5DD0-1F05-E93AD3D71B91}"/>
              </a:ext>
            </a:extLst>
          </p:cNvPr>
          <p:cNvCxnSpPr>
            <a:endCxn id="10" idx="1"/>
          </p:cNvCxnSpPr>
          <p:nvPr/>
        </p:nvCxnSpPr>
        <p:spPr>
          <a:xfrm flipV="1">
            <a:off x="4826000" y="2828836"/>
            <a:ext cx="1270000" cy="10827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500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2399</TotalTime>
  <Words>3269</Words>
  <Application>Microsoft Macintosh PowerPoint</Application>
  <PresentationFormat>Widescreen</PresentationFormat>
  <Paragraphs>293</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vt:lpstr>
      <vt:lpstr>Calibri</vt:lpstr>
      <vt:lpstr>Calibri Light</vt:lpstr>
      <vt:lpstr>Symbol</vt:lpstr>
      <vt:lpstr>Office Theme</vt:lpstr>
      <vt:lpstr>Tanzania Markets</vt:lpstr>
      <vt:lpstr>Market Survey A: General Info</vt:lpstr>
      <vt:lpstr>Cleaning: the market name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Market Survey C: Buyer/Seller </vt:lpstr>
      <vt:lpstr>PowerPoint Presentation</vt:lpstr>
      <vt:lpstr>Market Survey C: General Info</vt:lpstr>
      <vt:lpstr>PowerPoint Presentation</vt:lpstr>
      <vt:lpstr>PowerPoint Presentation</vt:lpstr>
      <vt:lpstr>PowerPoint Presentation</vt:lpstr>
      <vt:lpstr>Market activities data</vt:lpstr>
      <vt:lpstr>PowerPoint Presentation</vt:lpstr>
      <vt:lpstr>12.how.many.times.in.a.month.do.you.buy.or.sell.sheep.and.or.goats.in.this.market.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Tanzania Markets</dc:title>
  <dc:creator>Savagar, Bethan Alice</dc:creator>
  <cp:lastModifiedBy>Savagar, Bethan Alice</cp:lastModifiedBy>
  <cp:revision>1</cp:revision>
  <dcterms:created xsi:type="dcterms:W3CDTF">2023-02-07T16:32:02Z</dcterms:created>
  <dcterms:modified xsi:type="dcterms:W3CDTF">2023-03-15T14:36:35Z</dcterms:modified>
</cp:coreProperties>
</file>