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5.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9" r:id="rId3"/>
    <p:sldId id="280" r:id="rId4"/>
    <p:sldId id="281" r:id="rId5"/>
    <p:sldId id="272" r:id="rId6"/>
    <p:sldId id="283" r:id="rId7"/>
    <p:sldId id="276" r:id="rId8"/>
    <p:sldId id="275" r:id="rId9"/>
    <p:sldId id="274" r:id="rId10"/>
    <p:sldId id="258" r:id="rId11"/>
    <p:sldId id="285" r:id="rId12"/>
    <p:sldId id="286" r:id="rId13"/>
    <p:sldId id="277" r:id="rId14"/>
    <p:sldId id="278" r:id="rId15"/>
    <p:sldId id="271" r:id="rId16"/>
    <p:sldId id="260" r:id="rId17"/>
    <p:sldId id="266" r:id="rId18"/>
    <p:sldId id="268" r:id="rId19"/>
    <p:sldId id="287" r:id="rId20"/>
    <p:sldId id="269" r:id="rId21"/>
    <p:sldId id="288" r:id="rId22"/>
    <p:sldId id="279" r:id="rId23"/>
    <p:sldId id="265" r:id="rId24"/>
    <p:sldId id="270" r:id="rId25"/>
    <p:sldId id="264" r:id="rId26"/>
    <p:sldId id="261" r:id="rId27"/>
    <p:sldId id="262" r:id="rId28"/>
    <p:sldId id="263" r:id="rId29"/>
    <p:sldId id="289" r:id="rId30"/>
    <p:sldId id="29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85"/>
    <p:restoredTop sz="95833"/>
  </p:normalViewPr>
  <p:slideViewPr>
    <p:cSldViewPr snapToGrid="0">
      <p:cViewPr varScale="1">
        <p:scale>
          <a:sx n="99" d="100"/>
          <a:sy n="99" d="100"/>
        </p:scale>
        <p:origin x="208"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vagar, Bethan Alice" userId="dc0b6509-dca5-46f6-b355-e03f7348faa9" providerId="ADAL" clId="{1FB3816C-83DE-6148-BB4C-FF8B2AF0624E}"/>
    <pc:docChg chg="undo custSel modSld">
      <pc:chgData name="Savagar, Bethan Alice" userId="dc0b6509-dca5-46f6-b355-e03f7348faa9" providerId="ADAL" clId="{1FB3816C-83DE-6148-BB4C-FF8B2AF0624E}" dt="2023-05-26T12:25:27.408" v="567" actId="1076"/>
      <pc:docMkLst>
        <pc:docMk/>
      </pc:docMkLst>
      <pc:sldChg chg="mod modShow">
        <pc:chgData name="Savagar, Bethan Alice" userId="dc0b6509-dca5-46f6-b355-e03f7348faa9" providerId="ADAL" clId="{1FB3816C-83DE-6148-BB4C-FF8B2AF0624E}" dt="2023-05-25T15:47:34.149" v="441" actId="729"/>
        <pc:sldMkLst>
          <pc:docMk/>
          <pc:sldMk cId="1511765249" sldId="258"/>
        </pc:sldMkLst>
      </pc:sldChg>
      <pc:sldChg chg="mod modShow">
        <pc:chgData name="Savagar, Bethan Alice" userId="dc0b6509-dca5-46f6-b355-e03f7348faa9" providerId="ADAL" clId="{1FB3816C-83DE-6148-BB4C-FF8B2AF0624E}" dt="2023-05-25T15:48:42.015" v="447" actId="729"/>
        <pc:sldMkLst>
          <pc:docMk/>
          <pc:sldMk cId="2322920798" sldId="260"/>
        </pc:sldMkLst>
      </pc:sldChg>
      <pc:sldChg chg="mod modShow">
        <pc:chgData name="Savagar, Bethan Alice" userId="dc0b6509-dca5-46f6-b355-e03f7348faa9" providerId="ADAL" clId="{1FB3816C-83DE-6148-BB4C-FF8B2AF0624E}" dt="2023-05-25T15:48:42.015" v="447" actId="729"/>
        <pc:sldMkLst>
          <pc:docMk/>
          <pc:sldMk cId="3772407668" sldId="266"/>
        </pc:sldMkLst>
      </pc:sldChg>
      <pc:sldChg chg="mod modShow">
        <pc:chgData name="Savagar, Bethan Alice" userId="dc0b6509-dca5-46f6-b355-e03f7348faa9" providerId="ADAL" clId="{1FB3816C-83DE-6148-BB4C-FF8B2AF0624E}" dt="2023-05-25T15:48:42.015" v="447" actId="729"/>
        <pc:sldMkLst>
          <pc:docMk/>
          <pc:sldMk cId="1308564865" sldId="268"/>
        </pc:sldMkLst>
      </pc:sldChg>
      <pc:sldChg chg="mod modShow">
        <pc:chgData name="Savagar, Bethan Alice" userId="dc0b6509-dca5-46f6-b355-e03f7348faa9" providerId="ADAL" clId="{1FB3816C-83DE-6148-BB4C-FF8B2AF0624E}" dt="2023-05-25T15:50:59.019" v="566" actId="729"/>
        <pc:sldMkLst>
          <pc:docMk/>
          <pc:sldMk cId="2301882887" sldId="270"/>
        </pc:sldMkLst>
      </pc:sldChg>
      <pc:sldChg chg="modSp mod">
        <pc:chgData name="Savagar, Bethan Alice" userId="dc0b6509-dca5-46f6-b355-e03f7348faa9" providerId="ADAL" clId="{1FB3816C-83DE-6148-BB4C-FF8B2AF0624E}" dt="2023-05-25T15:43:48.690" v="379" actId="20577"/>
        <pc:sldMkLst>
          <pc:docMk/>
          <pc:sldMk cId="3809290271" sldId="272"/>
        </pc:sldMkLst>
        <pc:spChg chg="mod">
          <ac:chgData name="Savagar, Bethan Alice" userId="dc0b6509-dca5-46f6-b355-e03f7348faa9" providerId="ADAL" clId="{1FB3816C-83DE-6148-BB4C-FF8B2AF0624E}" dt="2023-05-25T15:42:04.449" v="180" actId="20577"/>
          <ac:spMkLst>
            <pc:docMk/>
            <pc:sldMk cId="3809290271" sldId="272"/>
            <ac:spMk id="4" creationId="{D2592FDA-1C11-AA20-1DD3-2CD32E43B4FC}"/>
          </ac:spMkLst>
        </pc:spChg>
        <pc:spChg chg="mod">
          <ac:chgData name="Savagar, Bethan Alice" userId="dc0b6509-dca5-46f6-b355-e03f7348faa9" providerId="ADAL" clId="{1FB3816C-83DE-6148-BB4C-FF8B2AF0624E}" dt="2023-05-25T15:43:48.690" v="379" actId="20577"/>
          <ac:spMkLst>
            <pc:docMk/>
            <pc:sldMk cId="3809290271" sldId="272"/>
            <ac:spMk id="7" creationId="{FAFF5E03-8EDC-CC0D-5676-BD2473C5ED1F}"/>
          </ac:spMkLst>
        </pc:spChg>
        <pc:grpChg chg="mod">
          <ac:chgData name="Savagar, Bethan Alice" userId="dc0b6509-dca5-46f6-b355-e03f7348faa9" providerId="ADAL" clId="{1FB3816C-83DE-6148-BB4C-FF8B2AF0624E}" dt="2023-05-25T15:41:57.300" v="152" actId="1076"/>
          <ac:grpSpMkLst>
            <pc:docMk/>
            <pc:sldMk cId="3809290271" sldId="272"/>
            <ac:grpSpMk id="3" creationId="{8637A2EA-4D84-5ADD-CD4C-635F09C48D4B}"/>
          </ac:grpSpMkLst>
        </pc:grpChg>
      </pc:sldChg>
      <pc:sldChg chg="mod modShow">
        <pc:chgData name="Savagar, Bethan Alice" userId="dc0b6509-dca5-46f6-b355-e03f7348faa9" providerId="ADAL" clId="{1FB3816C-83DE-6148-BB4C-FF8B2AF0624E}" dt="2023-05-25T15:47:01.481" v="440" actId="729"/>
        <pc:sldMkLst>
          <pc:docMk/>
          <pc:sldMk cId="3476979857" sldId="274"/>
        </pc:sldMkLst>
      </pc:sldChg>
      <pc:sldChg chg="modSp mod">
        <pc:chgData name="Savagar, Bethan Alice" userId="dc0b6509-dca5-46f6-b355-e03f7348faa9" providerId="ADAL" clId="{1FB3816C-83DE-6148-BB4C-FF8B2AF0624E}" dt="2023-05-25T15:46:42.856" v="439" actId="14100"/>
        <pc:sldMkLst>
          <pc:docMk/>
          <pc:sldMk cId="1052102471" sldId="276"/>
        </pc:sldMkLst>
        <pc:spChg chg="mod">
          <ac:chgData name="Savagar, Bethan Alice" userId="dc0b6509-dca5-46f6-b355-e03f7348faa9" providerId="ADAL" clId="{1FB3816C-83DE-6148-BB4C-FF8B2AF0624E}" dt="2023-05-25T15:46:42.856" v="439" actId="14100"/>
          <ac:spMkLst>
            <pc:docMk/>
            <pc:sldMk cId="1052102471" sldId="276"/>
            <ac:spMk id="4" creationId="{C7A8FD41-2695-25F3-48B2-9B1CAB005063}"/>
          </ac:spMkLst>
        </pc:spChg>
      </pc:sldChg>
      <pc:sldChg chg="mod modShow">
        <pc:chgData name="Savagar, Bethan Alice" userId="dc0b6509-dca5-46f6-b355-e03f7348faa9" providerId="ADAL" clId="{1FB3816C-83DE-6148-BB4C-FF8B2AF0624E}" dt="2023-05-25T15:47:34.149" v="441" actId="729"/>
        <pc:sldMkLst>
          <pc:docMk/>
          <pc:sldMk cId="4052500796" sldId="277"/>
        </pc:sldMkLst>
      </pc:sldChg>
      <pc:sldChg chg="addSp modSp mod">
        <pc:chgData name="Savagar, Bethan Alice" userId="dc0b6509-dca5-46f6-b355-e03f7348faa9" providerId="ADAL" clId="{1FB3816C-83DE-6148-BB4C-FF8B2AF0624E}" dt="2023-05-26T12:25:27.408" v="567" actId="1076"/>
        <pc:sldMkLst>
          <pc:docMk/>
          <pc:sldMk cId="134850671" sldId="278"/>
        </pc:sldMkLst>
        <pc:spChg chg="add mod">
          <ac:chgData name="Savagar, Bethan Alice" userId="dc0b6509-dca5-46f6-b355-e03f7348faa9" providerId="ADAL" clId="{1FB3816C-83DE-6148-BB4C-FF8B2AF0624E}" dt="2023-05-26T12:25:27.408" v="567" actId="1076"/>
          <ac:spMkLst>
            <pc:docMk/>
            <pc:sldMk cId="134850671" sldId="278"/>
            <ac:spMk id="5" creationId="{C44364FF-582A-E8E4-7D31-03EC3D3AF593}"/>
          </ac:spMkLst>
        </pc:spChg>
      </pc:sldChg>
      <pc:sldChg chg="mod modShow">
        <pc:chgData name="Savagar, Bethan Alice" userId="dc0b6509-dca5-46f6-b355-e03f7348faa9" providerId="ADAL" clId="{1FB3816C-83DE-6148-BB4C-FF8B2AF0624E}" dt="2023-05-25T15:50:53.523" v="565" actId="729"/>
        <pc:sldMkLst>
          <pc:docMk/>
          <pc:sldMk cId="1856209872" sldId="279"/>
        </pc:sldMkLst>
      </pc:sldChg>
      <pc:sldChg chg="mod modShow">
        <pc:chgData name="Savagar, Bethan Alice" userId="dc0b6509-dca5-46f6-b355-e03f7348faa9" providerId="ADAL" clId="{1FB3816C-83DE-6148-BB4C-FF8B2AF0624E}" dt="2023-05-25T15:40:24.964" v="0" actId="729"/>
        <pc:sldMkLst>
          <pc:docMk/>
          <pc:sldMk cId="2843733556" sldId="280"/>
        </pc:sldMkLst>
      </pc:sldChg>
      <pc:sldChg chg="addSp modSp mod">
        <pc:chgData name="Savagar, Bethan Alice" userId="dc0b6509-dca5-46f6-b355-e03f7348faa9" providerId="ADAL" clId="{1FB3816C-83DE-6148-BB4C-FF8B2AF0624E}" dt="2023-05-25T15:41:46.123" v="150" actId="207"/>
        <pc:sldMkLst>
          <pc:docMk/>
          <pc:sldMk cId="630203649" sldId="281"/>
        </pc:sldMkLst>
        <pc:spChg chg="mod">
          <ac:chgData name="Savagar, Bethan Alice" userId="dc0b6509-dca5-46f6-b355-e03f7348faa9" providerId="ADAL" clId="{1FB3816C-83DE-6148-BB4C-FF8B2AF0624E}" dt="2023-05-25T15:40:35.167" v="10" actId="20577"/>
          <ac:spMkLst>
            <pc:docMk/>
            <pc:sldMk cId="630203649" sldId="281"/>
            <ac:spMk id="2" creationId="{E3E5717E-F629-DE6E-E523-1FF5707DD06C}"/>
          </ac:spMkLst>
        </pc:spChg>
        <pc:spChg chg="add mod">
          <ac:chgData name="Savagar, Bethan Alice" userId="dc0b6509-dca5-46f6-b355-e03f7348faa9" providerId="ADAL" clId="{1FB3816C-83DE-6148-BB4C-FF8B2AF0624E}" dt="2023-05-25T15:41:46.123" v="150" actId="207"/>
          <ac:spMkLst>
            <pc:docMk/>
            <pc:sldMk cId="630203649" sldId="281"/>
            <ac:spMk id="3" creationId="{B7F59BFA-8EF1-3886-5305-BFD676675A35}"/>
          </ac:spMkLst>
        </pc:spChg>
        <pc:picChg chg="mod">
          <ac:chgData name="Savagar, Bethan Alice" userId="dc0b6509-dca5-46f6-b355-e03f7348faa9" providerId="ADAL" clId="{1FB3816C-83DE-6148-BB4C-FF8B2AF0624E}" dt="2023-05-25T15:40:52.823" v="13" actId="1076"/>
          <ac:picMkLst>
            <pc:docMk/>
            <pc:sldMk cId="630203649" sldId="281"/>
            <ac:picMk id="5" creationId="{9744A10F-7446-9B4D-ADF7-429F7BC1D236}"/>
          </ac:picMkLst>
        </pc:picChg>
        <pc:inkChg chg="mod">
          <ac:chgData name="Savagar, Bethan Alice" userId="dc0b6509-dca5-46f6-b355-e03f7348faa9" providerId="ADAL" clId="{1FB3816C-83DE-6148-BB4C-FF8B2AF0624E}" dt="2023-05-25T15:40:52.823" v="13" actId="1076"/>
          <ac:inkMkLst>
            <pc:docMk/>
            <pc:sldMk cId="630203649" sldId="281"/>
            <ac:inkMk id="12" creationId="{0AB46816-4F59-CE6A-326A-23BDD04711CC}"/>
          </ac:inkMkLst>
        </pc:inkChg>
      </pc:sldChg>
      <pc:sldChg chg="mod modShow">
        <pc:chgData name="Savagar, Bethan Alice" userId="dc0b6509-dca5-46f6-b355-e03f7348faa9" providerId="ADAL" clId="{1FB3816C-83DE-6148-BB4C-FF8B2AF0624E}" dt="2023-05-25T15:46:25.424" v="380" actId="729"/>
        <pc:sldMkLst>
          <pc:docMk/>
          <pc:sldMk cId="484562784" sldId="283"/>
        </pc:sldMkLst>
      </pc:sldChg>
      <pc:sldChg chg="mod modShow">
        <pc:chgData name="Savagar, Bethan Alice" userId="dc0b6509-dca5-46f6-b355-e03f7348faa9" providerId="ADAL" clId="{1FB3816C-83DE-6148-BB4C-FF8B2AF0624E}" dt="2023-05-25T15:47:34.149" v="441" actId="729"/>
        <pc:sldMkLst>
          <pc:docMk/>
          <pc:sldMk cId="1707357007" sldId="285"/>
        </pc:sldMkLst>
      </pc:sldChg>
      <pc:sldChg chg="mod modShow">
        <pc:chgData name="Savagar, Bethan Alice" userId="dc0b6509-dca5-46f6-b355-e03f7348faa9" providerId="ADAL" clId="{1FB3816C-83DE-6148-BB4C-FF8B2AF0624E}" dt="2023-05-25T15:47:34.149" v="441" actId="729"/>
        <pc:sldMkLst>
          <pc:docMk/>
          <pc:sldMk cId="2822777317" sldId="286"/>
        </pc:sldMkLst>
      </pc:sldChg>
      <pc:sldChg chg="addSp modSp mod">
        <pc:chgData name="Savagar, Bethan Alice" userId="dc0b6509-dca5-46f6-b355-e03f7348faa9" providerId="ADAL" clId="{1FB3816C-83DE-6148-BB4C-FF8B2AF0624E}" dt="2023-05-25T15:50:28.598" v="564" actId="20577"/>
        <pc:sldMkLst>
          <pc:docMk/>
          <pc:sldMk cId="4108490962" sldId="287"/>
        </pc:sldMkLst>
        <pc:spChg chg="mod">
          <ac:chgData name="Savagar, Bethan Alice" userId="dc0b6509-dca5-46f6-b355-e03f7348faa9" providerId="ADAL" clId="{1FB3816C-83DE-6148-BB4C-FF8B2AF0624E}" dt="2023-05-25T15:50:28.598" v="564" actId="20577"/>
          <ac:spMkLst>
            <pc:docMk/>
            <pc:sldMk cId="4108490962" sldId="287"/>
            <ac:spMk id="3" creationId="{5C0074B7-FAC7-F84B-D5F3-AB654EFEF25A}"/>
          </ac:spMkLst>
        </pc:spChg>
        <pc:inkChg chg="add">
          <ac:chgData name="Savagar, Bethan Alice" userId="dc0b6509-dca5-46f6-b355-e03f7348faa9" providerId="ADAL" clId="{1FB3816C-83DE-6148-BB4C-FF8B2AF0624E}" dt="2023-05-25T15:49:40.877" v="500" actId="9405"/>
          <ac:inkMkLst>
            <pc:docMk/>
            <pc:sldMk cId="4108490962" sldId="287"/>
            <ac:inkMk id="5" creationId="{D27DB0D1-5E5C-BA27-34EB-25570883895F}"/>
          </ac:inkMkLst>
        </pc:inkChg>
        <pc:inkChg chg="add">
          <ac:chgData name="Savagar, Bethan Alice" userId="dc0b6509-dca5-46f6-b355-e03f7348faa9" providerId="ADAL" clId="{1FB3816C-83DE-6148-BB4C-FF8B2AF0624E}" dt="2023-05-25T15:49:44.155" v="501" actId="9405"/>
          <ac:inkMkLst>
            <pc:docMk/>
            <pc:sldMk cId="4108490962" sldId="287"/>
            <ac:inkMk id="6" creationId="{5A8CFEC9-E1EA-A215-C527-BFA458B4D720}"/>
          </ac:inkMkLst>
        </pc:inkChg>
        <pc:inkChg chg="add">
          <ac:chgData name="Savagar, Bethan Alice" userId="dc0b6509-dca5-46f6-b355-e03f7348faa9" providerId="ADAL" clId="{1FB3816C-83DE-6148-BB4C-FF8B2AF0624E}" dt="2023-05-25T15:49:50.080" v="502" actId="9405"/>
          <ac:inkMkLst>
            <pc:docMk/>
            <pc:sldMk cId="4108490962" sldId="287"/>
            <ac:inkMk id="7" creationId="{10077528-5B5F-1B11-DD54-13059A0DCFD3}"/>
          </ac:inkMkLst>
        </pc:inkChg>
        <pc:inkChg chg="add">
          <ac:chgData name="Savagar, Bethan Alice" userId="dc0b6509-dca5-46f6-b355-e03f7348faa9" providerId="ADAL" clId="{1FB3816C-83DE-6148-BB4C-FF8B2AF0624E}" dt="2023-05-25T15:49:53.592" v="503" actId="9405"/>
          <ac:inkMkLst>
            <pc:docMk/>
            <pc:sldMk cId="4108490962" sldId="287"/>
            <ac:inkMk id="8" creationId="{EDEA2D6E-32C0-D327-FD58-26F0B27E4AFB}"/>
          </ac:inkMkLst>
        </pc:inkChg>
      </pc:sldChg>
    </pc:docChg>
  </pc:docChgLst>
  <pc:docChgLst>
    <pc:chgData name="Savagar, Bethan Alice" userId="dc0b6509-dca5-46f6-b355-e03f7348faa9" providerId="ADAL" clId="{B61F507C-9AC7-AF4D-A157-2EA44EA7964B}"/>
    <pc:docChg chg="custSel addSld modSld">
      <pc:chgData name="Savagar, Bethan Alice" userId="dc0b6509-dca5-46f6-b355-e03f7348faa9" providerId="ADAL" clId="{B61F507C-9AC7-AF4D-A157-2EA44EA7964B}" dt="2023-06-16T08:49:58.476" v="348" actId="20577"/>
      <pc:docMkLst>
        <pc:docMk/>
      </pc:docMkLst>
      <pc:sldChg chg="modSp new mod">
        <pc:chgData name="Savagar, Bethan Alice" userId="dc0b6509-dca5-46f6-b355-e03f7348faa9" providerId="ADAL" clId="{B61F507C-9AC7-AF4D-A157-2EA44EA7964B}" dt="2023-06-16T08:48:14.410" v="19" actId="20577"/>
        <pc:sldMkLst>
          <pc:docMk/>
          <pc:sldMk cId="1127789202" sldId="289"/>
        </pc:sldMkLst>
        <pc:spChg chg="mod">
          <ac:chgData name="Savagar, Bethan Alice" userId="dc0b6509-dca5-46f6-b355-e03f7348faa9" providerId="ADAL" clId="{B61F507C-9AC7-AF4D-A157-2EA44EA7964B}" dt="2023-06-16T08:48:14.410" v="19" actId="20577"/>
          <ac:spMkLst>
            <pc:docMk/>
            <pc:sldMk cId="1127789202" sldId="289"/>
            <ac:spMk id="2" creationId="{2788776E-F146-BB7C-E3FC-9928EAB7273E}"/>
          </ac:spMkLst>
        </pc:spChg>
      </pc:sldChg>
      <pc:sldChg chg="modSp new mod">
        <pc:chgData name="Savagar, Bethan Alice" userId="dc0b6509-dca5-46f6-b355-e03f7348faa9" providerId="ADAL" clId="{B61F507C-9AC7-AF4D-A157-2EA44EA7964B}" dt="2023-06-16T08:49:58.476" v="348" actId="20577"/>
        <pc:sldMkLst>
          <pc:docMk/>
          <pc:sldMk cId="2110454674" sldId="290"/>
        </pc:sldMkLst>
        <pc:spChg chg="mod">
          <ac:chgData name="Savagar, Bethan Alice" userId="dc0b6509-dca5-46f6-b355-e03f7348faa9" providerId="ADAL" clId="{B61F507C-9AC7-AF4D-A157-2EA44EA7964B}" dt="2023-06-16T08:49:58.476" v="348" actId="20577"/>
          <ac:spMkLst>
            <pc:docMk/>
            <pc:sldMk cId="2110454674" sldId="290"/>
            <ac:spMk id="3" creationId="{730BAE90-4035-1EE5-3F34-0558E3C10A71}"/>
          </ac:spMkLst>
        </pc:spChg>
      </pc:sldChg>
    </pc:docChg>
  </pc:docChgLst>
  <pc:docChgLst>
    <pc:chgData name="Savagar, Bethan Alice" userId="dc0b6509-dca5-46f6-b355-e03f7348faa9" providerId="ADAL" clId="{911635C1-32D3-BC41-8A5C-9DDD5E9BBD17}"/>
    <pc:docChg chg="undo custSel modSld">
      <pc:chgData name="Savagar, Bethan Alice" userId="dc0b6509-dca5-46f6-b355-e03f7348faa9" providerId="ADAL" clId="{911635C1-32D3-BC41-8A5C-9DDD5E9BBD17}" dt="2023-05-09T09:42:50.194" v="140" actId="729"/>
      <pc:docMkLst>
        <pc:docMk/>
      </pc:docMkLst>
      <pc:sldChg chg="modNotesTx">
        <pc:chgData name="Savagar, Bethan Alice" userId="dc0b6509-dca5-46f6-b355-e03f7348faa9" providerId="ADAL" clId="{911635C1-32D3-BC41-8A5C-9DDD5E9BBD17}" dt="2023-05-09T09:41:07.118" v="136" actId="20577"/>
        <pc:sldMkLst>
          <pc:docMk/>
          <pc:sldMk cId="3809290271" sldId="272"/>
        </pc:sldMkLst>
      </pc:sldChg>
      <pc:sldChg chg="mod modShow">
        <pc:chgData name="Savagar, Bethan Alice" userId="dc0b6509-dca5-46f6-b355-e03f7348faa9" providerId="ADAL" clId="{911635C1-32D3-BC41-8A5C-9DDD5E9BBD17}" dt="2023-05-09T09:42:48.731" v="139" actId="729"/>
        <pc:sldMkLst>
          <pc:docMk/>
          <pc:sldMk cId="3476979857" sldId="274"/>
        </pc:sldMkLst>
      </pc:sldChg>
      <pc:sldChg chg="modNotesTx">
        <pc:chgData name="Savagar, Bethan Alice" userId="dc0b6509-dca5-46f6-b355-e03f7348faa9" providerId="ADAL" clId="{911635C1-32D3-BC41-8A5C-9DDD5E9BBD17}" dt="2023-05-09T09:36:22.199" v="133" actId="20577"/>
        <pc:sldMkLst>
          <pc:docMk/>
          <pc:sldMk cId="630203649" sldId="281"/>
        </pc:sldMkLst>
      </pc:sldChg>
      <pc:sldChg chg="mod modShow">
        <pc:chgData name="Savagar, Bethan Alice" userId="dc0b6509-dca5-46f6-b355-e03f7348faa9" providerId="ADAL" clId="{911635C1-32D3-BC41-8A5C-9DDD5E9BBD17}" dt="2023-05-09T09:42:50.194" v="140" actId="729"/>
        <pc:sldMkLst>
          <pc:docMk/>
          <pc:sldMk cId="484562784" sldId="283"/>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4:27:37.292"/>
    </inkml:context>
    <inkml:brush xml:id="br0">
      <inkml:brushProperty name="width" value="0.1" units="cm"/>
      <inkml:brushProperty name="height" value="0.1" units="cm"/>
      <inkml:brushProperty name="color" value="#FFC114"/>
    </inkml:brush>
  </inkml:definitions>
  <inkml:trace contextRef="#ctx0" brushRef="#br0">342 0 24575,'-10'0'0,"2"0"0,1 0 0,-1 0 0,-3 0 0,0 0 0,2 0 0,2 0 0,-1 0 0,-5 0 0,6 0 0,-4 0 0,6 0 0,1 4 0,-2 2 0,-1 4 0,1 4 0,0 0 0,1 1 0,2 0 0,0 1 0,3 0 0,0 1 0,0-2 0,0-4 0,0-2 0,0-3 0,0 3 0,0 3 0,0 3 0,0 1 0,0-1 0,0-4 0,0-3 0,0-3 0,0 0 0,0 0 0,0 1 0,0 0 0,0 1 0,0 4 0,0 4 0,0 3 0,0 0 0,0-4 0,0-6 0,0-2 0,1 0 0,1 0 0,1 4 0,0 3 0,-2 4 0,-1 1 0,0 0 0,0-2 0,0-2 0,1-1 0,1-1 0,1-3 0,0-2 0,-2-2 0,-1 0 0,0 3 0,0 3 0,2 4 0,1 3 0,0 6 0,-1-9 0,-2 3 0,0-10 0,0 6 0,0 0 0,0 1 0,0-2 0,0-4 0,0-1 0,0-1 0,0 4 0,0 5 0,0 3 0,0-2 0,0-2 0,0-4 0,0-2 0,0 4 0,0 3 0,0 4 0,0 1 0,0-2 0,0-3 0,0-5 0,0-4 0,0 0 0,0 5 0,0 3 0,0 2 0,0-2 0,0-5 0,0-4 0,0-1 0,0 1 0,0 5 0,0 3 0,0 0 0,0-2 0,0-4 0,0 1 0,0 1 0,0 5 0,0 2 0,0-2 0,0-2 0,0-3 0,0-1 0,0 4 0,0-2 0,0-1 0,0-2 0,-2-4 0,-2 3 0,-4 2 0,-5 2 0,0 2 0,-3 2 0,6-7 0,-1 3 0,5-6 0,-4 1 0,-3 0 0,4-3 0,-3 2 0,5-2 0,-5 2 0,-3 2 0,-4-1 0,-2 4 0,12-7 0,3 2 0,18-3 0,-2 5 0,8 5 0,-4 7 0,-1 2 0,2 0 0,-1-2 0,-3-1 0,-2 0 0,-1 1 0,-3-1 0,2-2 0,-2-5 0,-2-2 0,-1 1 0,-2 4 0,3 4 0,0 3 0,-1 0 0,1 0 0,-3 0 0,0 0 0,0 0 0,0 0 0,0 0 0,0 0 0,0-1 0,0-2 0,0 0 0,0 1 0,0 0 0,0-5 0,0-4 0,0-5 0,0 0 0,0 1 0,0 2 0,0 5 0,0 4 0,0 1 0,0-3 0,0-4 0,0-5 0,0 2 0,0 1 0,0 3 0,0 0 0,0-1 0,0-2 0,0-1 0,0 3 0,0 2 0,0 3 0,0 0 0,0-2 0,0-5 0,0-3 0,0 0 0,0 4 0,0 2 0,0 3 0,0 1 0,0-4 0,0-1 0,0-3 0,0 2 0,0 1 0,0 4 0,0 3 0,0 1 0,0 2 0,0-3 0,0 0 0,0-2 0,0 0 0,0 0 0,0 0 0,0-1 0,0 0 0,0-1 0,0-2 0,0-2 0,0 0 0,0 2 0,0 4 0,0 2 0,0 3 0,0-4 0,0-3 0,0-4 0,0-1 0,0 0 0,2 1 0,0-1 0,1 0 0,-1 1 0,-2 0 0,1 4 0,1 0 0,1 2 0,-1 1 0,0-3 0,-2-2 0,0-4 0,0-1 0,2 0 0,1 3 0,0 2 0,-1 2 0,1-3 0,-1-1 0,1-3 0,1-1 0,-1 0 0,-1 1 0,3 1 0,-2 3 0,0 0 0,2-1 0,-1-2 0,2-3 0,1 2 0,2 1 0,0 4 0,-1-5 0,-1-1 0,-2-6 0,4 0 0,1 0 0,-1 0 0,-3 0 0,-1 0 0,-1 0 0,0 0 0,1 0 0,0 0 0,0 0 0,0 0 0,2 0 0,-2 0 0,1 0 0,-1 0 0,0 0 0,0 0 0,-2 0 0,-1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31.106"/>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47,'61'0,"2"-3,-3-1,-2-2,-5-2,-12 2,-8 0,-3 1,-2 2,2 0,-4 1,-2 2,-3 0,1 0,-1 0,0 0,-1 0,-3 0,-3 0,5 0,-5 0,6 0,-4 0,-1 0,1 0,0 0,5 0,-3 1,4 1,-5 1,2 1,-2 1,0-2,-2 1,-2-1,8 0,-4-1,5-2,-8 0,0 3,4-1,0 4,6-2,-3-1,0-1,0-2,-2 0,-1 0,-2 0,1 0,1 0,0 0,3 0,0 0,0 0,0 0,0 0,0 0,1 0,3 0,-11 0,4 0,-5 0,2 0,6 0,2 0,4 0,4 0,2 0,-2 0,-1 0,-3 0,-2 0,-1 0,-3 0,1 0,1-1,5-1,3-2,2-1,1 0,-1 3,-2 0,-4 2,-4 0,-6 0,-5 0,9 0,-7 0,12 0,-6 0,1 0,0 0,0 0,-1 0,-1 0,-3 0,-1 0,-1 0,2 0,-1 0,4 0,-3 0,5 0,-2 0,1 0,-1 0,0 0,-1 0,1 0,2 0,0 1,0 1,0 3,0 1,1 1,2 0,1-1,-1-1,-1 0,-2-3,1 1,2 0,3-1,4 0,2 1,1-1,-1-1,-2-1,-4 2,-3 1,-3 0,0 0,1 0,-1-1,0 1,0-2,0-1,3 0,1 0,-1 0,0 0,-3 3,0-1,1 1,2-1,4-2,2 0,3 0,-1 0,-1 0,-1 0,-2 0,-2 0,0 0,2 0,5 0,7 0,1 0,2 0,-6 0,-3 0,-4 0,-7 0,-2 0,-3 0,-3 0,-1 0,2 0,-1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35.425"/>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0 133,'82'0,"-9"0,-32 0,1 0,-4 0,0 0,-2 0,-4 0,-2 0,0 0,2 0,2 0,4 0,1 0,-1 0,-3 0,-3 0,-3 0,-1 0,2-2,1-1,3-3,-1-2,-2 1,-1-1,0 3,1-1,3 0,-2 3,-2 0,-2 3,-4 0,-2 0,0 0,-1 0,0-2,3-1,3 1,4-1,6 0,0 0,0 0,0 1,-2 2,3 0,3-3,2 0,0 0,-2 1,0 2,-1 0,0-3,0 0,-3 0,-3 0,-4 3,1 0,0-3,4 0,-1-1,-1 0,0 1,-1 1,4-1,1 0,0 0,-1 0,-5 2,-3 1,-5 0,-3 0,-1 0,-1 0,-3 0,2 0,-2 0,7 6,-1-1,8 4,-4-3,-2-1,-4 0,-4-2,0-1,2 3,1-4,5 4,-3-5,1 2,0 1,0 0,0-1,0-2,3 0,4 0,3 0,3 0,4 0,0 0,0 0,-2 1,-7 2,-3-1,-3 1,-4-2,-3-1,-2 2,5 1,-5 1,7 1,-8-2,3-1,1-1,-1-1,0 0,0 1,-1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37.917"/>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82,'96'0,"-36"0,2 0,15 0,2 0,-1 0,-2 0,-5 0,-3 0,-4 0,-2 0,-8 0,0 0,1 0,0 0,-5 0,1 0,48 0,-48 0,1 0,0 0,0 0,47 0,-6-1,-8-2,-6-3,-4-3,-10-3,-7 2,-10 2,-10 3,-7 2,-3 1,0 2,3-2,2-1,2-1,8 2,1-1,4 0,2 0,-10 0,-7 3,-6 0,-6 0,0 0,-2 0,-4 0,-4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40.572"/>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42,'56'0,"-1"0,2 0,-1 0,-5 0,-2 0,2 1,-2 1,44 1,-17 1,-7-1,-6-3,-2 0,2 0,-8 0,0 0,-4 0,0 0,-4 0,-7 0,-3 0,-6 0,-1 0,-3 0,1 0,2 0,2-3,4 0,0-2,0-1,-2 3,1-2,-1 2,0 0,0 0,0 1,1-1,-1-1,3 0,0 1,-1 0,-2 1,-2 2,1 0,-2 0,0 0,0 0,-2 0,-1 0,-5 0,-4 0,-1 0,0 0,1 0,2 0,0 0,-3 0,-1 0,-2 0,1 0,0 0,1 0,-1 0,0 0,3 0,-7 0,5 0,-2 2,0 1,7 2,-1 0,-8-2,-1-1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9T15:38:59.34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2410 54,'-89'0,"39"0,-3-1,-12-1,-1-2,2 0,3-1,3-1,4 0,-28-5,24 7,14 2,11 2,10 0,8 0,5 0,-14 0,-7 0,-24 0,-5-2,-3-1,2 1,7 0,4 2,6 0,4 0,2 0,5 0,3 0,6 0,3 0,2 0,1 0,-4 0,-2 0,-4 0,-3 0,-1 0,0 0,4 0,2 0,1 0,-4 0,-2 0,-6 2,-3 1,1-1,1 0,4 1,2-1,4 1,2-2,2-1,1 1,0 1,2 1,1-1,1 0,-1 2,0 1,1 1,-4-2,1-1,-1-2,2-1,1 0,9 0,-6 0,5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9T15:38:59.34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86,'85'0,"-36"0,1 0,5 0,2 0,1 0,0 0,-4-1,-1 0,-5-1,-2 0,33-7,-11-5,-9 0,-3-1,-6 5,-5 4,-4 3,-3 3,2 0,-2 0,0 0,-4 0,-2 0,-2 0,1 0,0 0,0 0,-2 0,-1 0,-3 0,1 0,-1 0,-2 0,0 0,-4 0,1 0,0 0,-1 0,1-2,0-1,-1 1,1 0,-1 2,3 0,1 0,2 0,1 0,-2 0,-2 0,-4 0,-2 0,2 0,2 0,10 0,3 0,3 0,-1 0,-5 0,0 0,-4 0,-2 0,-3 0,-6 0,-3 0,5 0,-3 0,9 0,-5 0,2 0,-2 0,-4 0,-3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9T15:38:59.34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1741 1,'-66'0,"4"0,16 0,-1 0,-3 0,7 0,4 0,3 0,0 0,-5 0,1 0,-1 0,0 0,-2 0,3 0,3 0,2 0,3 0,1 0,3 0,0 0,3 0,3 0,1 0,-1 0,-1 0,-3 0,1 0,2 0,1 0,2 0,1 0,1 0,1 0,0 0,-2 0,-4 0,-3 0,-4 0,-3 2,-1 0,3 2,5 0,0-2,13 0,-2-2,1 0,-4 0,-15 0,-9 0,-7 0,0 0,8 0,14 0,11 0,8-1,2-1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9T15:38:59.34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1745 1,'-87'0,"37"0,-3 0,-7 0,-2 0,-3 0,-1 0,3 0,2 0,11 0,4 0,-26 0,20 0,13 0,-2 0,-3 0,-1 4,-6 4,-2 1,2 2,2-1,2-3,4-1,1-1,1-2,3-1,3-2,4 0,4 0,4 0,2 0,1 0,1 0,0 0,-1 2,0 1,2 0,-1 0,-1-1,-1 2,0-2,5 1,3-1,3-2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9T15:38:59.34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1794 43,'-66'0,"-5"0,-1 0,2 0,16 0,17 0,18 0,9 0,-10-1,-1-1,-19 0,4 0,1 1,4 1,9 0,6 0,4 0,-2-2,1 0,-10-1,-3-1,-6 0,1-1,4 2,4 1,7-1,6 1,-11 0,2 0,-15 2,4 0,1 0,2 0,12 0,2 0,-3 0,-3 0,-12 0,2 2,3 0,1 2,1 1,1-3,1 0,2 0,1 0,2 1,2-2,2-1,-3 0,3 0,-12 0,-5 0,-8 0,-2 0,9 0,9 0,9 0,1 0,-2 0,-10 0,-6 0,-9 0,1 0,2 0,16 0,6 0,9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9T15:38:59.34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2049 1,'-81'0,"-11"0,39 0,-1 0,-3 0,1 0,3 0,-1 0,3 0,-1 0,3 0,2 0,-35 0,6 0,5 1,0 2,-5 0,7-1,7-1,8-1,10 0,4 0,0 0,2 2,-4 0,1 3,-1 0,-3 0,4 1,0 0,0 0,3 1,1-1,3-1,2-1,0-2,3 0,1 0,3 1,3-2,4-1,7 0,-3 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39:43.48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71,'44'0,"1"0,-13 0,5 0,3 0,-3 0,-2 0,-4 0,0 0,-4-3,-2 1,-2-1,-1 1,-2 2,-2 0,-5 0,7 0,-6 0,10 0,-6 0,0 0,0 0,0 0,3 0,-3 0,0 0,0 0,2 0,1 0,-2 0,-1 0,0 0,1 0,2 0,-1 0,-2 0,0 0,-1 0,0 0,1 0,1 0,1-2,1-1,-3 0,0 1,0 2,-1 0,-1 0,0 0,1 0,-1 0,1 0,1 0,1 0,2 0,0 0,-2-2,0-1,-1 1,1-1,0 3,0-2,-1-1,0 0,2 1,0 2,-5 0,2-1,-2-2,4 0,1 1,5 1,0 1,0 0,-1 0,-3 0,0 0,0-1,0-1,0-1,0 0,0 1,0 2,1 0,-1 0,0-2,-2-1,-1 0,-3 1,2 2,-3 0,2 4,-1-1,-1 4,1-2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1T09:32:18.59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1666 0,'-73'0,"-5"0,5 0,1 0,8 0,12 0,10 0,7 0,8 0,4 0,2 0,2 0,-2 0,-1 0,0 0,1 0,2 0,3 0,0 0,-1 0,2 0,0 0,-1 0,1 0,-3 0,5 0,-7 0,7 0,-4 0,0 0,1 0,-1 0,-4 0,8 0,-5 0,1 0,4 0,-8 2,9 1,-4-1,0 4,2-5,-4 3,3-4,0 1,-4 3,5 1,-2 0,-1-2,5-3,-7 0,4 0,0 0,-8 0,10 0,-7 0,3 0,4 0,-7 0,6 0,0 0,-5 0,5 0,-2 2,0 0,2 0,-4 1,4-3,-3 0,2 0,-2 0,0 0,1 1,-1 2,2-1,-1 1,2-3,-1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1T09:32:39.11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1941 21,'-59'0,"-1"0,0 0,1 0,6 0,1 0,-47 0,11 0,22-1,17-1,8-3,3 0,-1 0,3 3,0 2,1 0,-2 0,1 0,0 0,1 0,1 0,2 0,1 0,1 0,2 0,1 0,0 0,3 0,-3 0,3 0,2 0,1 0,2 0,1 0,-1 0,0 0,1 0,2 0,0 0,-1 0,0 0,-2 0,0 0,0 0,1 0,2 0,-1 0,3 0,-6 0,6 0,-3 0,1 0,4 0,-9 0,8 0,-7 0,7 0,-2 0,-2 0,4 0,-7 0,7 0,-7 0,5 0,1 0,-4 0,6 0,-4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1T09:32:43.49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1714 1,'-78'0,"-4"0,-7 0,-4 0,3 0,11 0,6 0,3 0,2 0,-6 0,7 0,5 0,7 0,3 0,3 2,4 3,3 1,6 1,3-2,3-3,1 2,0-1,3 0,-1-1,2-2,4 2,-1 1,1-1,-1 0,0-2,1 0,2 0,1 0,1 0,3 0,-4 0,5 0,-6 0,4 0,1 0,-4 0,1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1T09:32:45.68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1326 48,'-84'0,"-4"0,0 0,-3 0,6 0,13 0,9 0,8 0,3 0,-3 0,4-1,6-1,2-1,4-1,3 0,5 1,2-1,3 1,3 0,1 0,4 3,1 0,1 0,1-1,0-2,-6 1,4-1,-3 1,5-1,2 1,-3 0,0 2,1 0,-3 0,2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1T09:32:54.53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1852 56,'-53'0,"-1"0,-6 0,-1 0,-4 0,0 0,-3 0,1 0,1 0,2 0,13 0,2 0,-45 0,7 0,10 0,-4-1,22-1,14-1,8 0,8 2,3 1,7 0,3 0,-1 0,1 0,-3 0,0-2,1-1,-1 1,0-1,1 1,1 0,3-3,-3 1,2-2,-3 3,3-1,1 2,-1-1,-1 1,-2 0,2 2,0 0,2 0,-6 0,6 0,-5 0,5 0,0 0,-6 0,6 0,-2 0,-1 0,5 0,-10 0,11 0,-4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25T15:49:40.86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4539 76,'-95'0,"0"0,0 0,0 0,-1 0,1 0,0 0,0 0,0 0,-1 0,1 0,0 0,0 0,-1 0,-8 0,-5 0,-2 0,-1 0,2 0,3 0,7 0,9 0,10 0,12 0,16 0,-7 0,19 0,-4 0,0 0,1 0,0 0,-5 0,0 0,3 0,0 0,4 0,4 0,4 0,9 0,-3 0,14 0,-2 0,-1 0,-12 0,-26 0,-21 0,-17 0,0 0,7 0,18 0,17 0,11 0,10 0,7 0,5 0,7-2,-6-4,7-3,-17 3,-4 0,-17 2,-13-1,0 1,5 1,9 3,23 0,4 0,10 0,-5-6,-15 4,-18-8,-16 6,-10-1,9 1,16 4,22 0,13 0,10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25T15:49:44.15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1,'55'4,"-1"0,1 5,0 2,-1 1,-1 1,-1 1,0-1,44 5,-17-10,0-1,0-1,5 3,9 0,-5 0,-2 0,-4-2,-5 1,-8-3,-13 2,-9-2,-4-1,-21 0,2-4,-17 0,10 0,5 0,22 0,13 0,13 0,5 0,-10 0,-13 0,-14 0,-15 0,-8 0,1 0,-2 0,21 0,10 0,19 0,7 0,-3 0,-6 0,-7 0,-4 0,3 0,1 0,0 0,-1 0,-3 0,0 0,-1 0,-4 0,0 0,-1 0,1 0,-2 0,-1 0,2 0,1 4,5 1,-2 3,-3 0,-1-1,-4 1,1-3,7 2,3-2,4-1,-1 0,1-4,1 0,-1 0,-3 0,-7 0,-3 0,-4 0,-4 0,2 0,0 0,-1 0,0 0,-5 0,1 0,-1 0,-3 0,-6 0,-5 0,-4 0,13 0,6 0,18 0,1 0,-2 0,-8 0,-12 0,-10 0,-7 0,8 0,11 0,26 0,9-4,4-1,-12-3,-11 0,-25 4,-5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25T15:49:50.07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1,'85'0,"-29"0,4 0,17 0,3 0,14 0,1 0,-4 0,0 0,-1 0,2 0,7 2,2 0,-33 1,1 1,2-1,6 1,2 0,-1 0,-2 1,0 1,-2-1,-5-1,-1 0,-2 0,27 1,-3 1,-9 1,-2 1,-5-2,-1 0,0 1,0 0,-3-1,0-2,-4-1,-2-1,-5 0,-2-1,38 3,-11 1,-10 0,0 2,2-3,5 2,0-2,-5-3,-6-1,-5 0,-2 0,-2 0,2 0,-4 0,-4 0,-6 0,-5 0,0 0,1 0,0 0,1 0,-4 0,-5 0,-2 0,-15 0,-3 0,-11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25T15:49:53.59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95,'71'0,"1"0,2 0,3 0,5 0,2 0,9 0,1 0,5 0,0 0,-6 0,-2 0,-5 0,0 0,-4 0,-1 0,-2 0,2 0,6 0,0 0,-4-2,-2-1,-4-1,-3-2,-5 1,-1-1,-5-1,-2 1,-2 1,0 1,-4-1,-1 1,-1-3,-2 1,37-5,-11 2,-11 5,-11 4,-1 0,-3 0,1 0,-1 0,-2 0,-4 0,-2 0,-2 0,-5 0,0 0,-4 0,-1 0,-1 0,-3 0,0 0,0 0,3 0,6 0,2 0,5 0,4 0,1 0,1 3,-1 4,-5 1,-4 3,-4-3,-8-3,-7-2,-9 0,4 1,0-1,14 3,1-1,5 1,1 1,-6 3,-4 0,-12 3,-8 0,-4 4,-2-1,0-1,0 4,0-7,0 8,0-3,0 0,0-2,-21-4,6-5,-19-2,13-4,-6 4,-4 0,-6 1,-8-1,3-4,-2 0,3 0,0 0,-7 0,-6 0,-9 0,-10 0,-3 0,5 0,10 0,12 0,8 0,5 0,5-1,11-2,7-1,-1-3,1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39:55.28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20,'59'0,"-5"0,-21 0,-1 0,-2 0,1 0,-3 0,-1 0,-3 0,-2 0,-1 0,3 0,0 0,1 0,-1 0,-3 0,-2 0,-2 0,-2 0,-1 0,5 0,-4 0,2 0,0 0,-5 0,11 0,-12 0,13 0,-8 0,8 0,-5 0,-1 0,0 0,1 0,0 0,-1 0,-3 0,1 0,2 0,1 0,30 0,-23 0,21 0,-31 0,-1 0,1 0,5 0,-5 0,1 0,3 0,-6 0,8 0,-6 0,0 0,0 0,-1 0,1 0,5 0,-3 0,4 0,-7 0,5 0,-3 0,8 0,-5 0,-1-2,-1 0,1-1,0 0,0 3,-4 0,1 0,-3 0,5 0,-1 0,0 0,1 0,-3 0,0 0,0 0,3 0,-4 0,9 0,-8 0,4-2,-5-1,0 0,1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00.20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66,'70'-4,"0"-2,-2-2,-4 1,-5 1,-9 3,-6 2,-3 1,-5 0,-1 0,-7 0,-3 0,-4 0,0 0,0 0,0 0,0 0,1 0,0 0,2 0,1 0,-1 0,-1 0,-2 0,3-2,0-1,4 0,-1 1,-3 2,0 0,-2 0,-1 0,0 0,0-2,0-1,0 0,0 1,0 2,0 0,-4 0,-4-1,3-3,-2 2,6-1,-6 3,2 0,0 0,2 0,3 2,-1 1,-5 0,-1-1,3-2,1 0,4 0,-5 0,-4 0,7 0,-6 2,8 1,-8 0,0 3,1-5,0 3,1-3,7-1,8 0,14 0,10 0,0 0,-6 0,-11 0,-10 0,-7 0,-7 0,3 0,-3 0,7 0,0 0,2 0,3 0,1 0,0 0,-2 0,-2 0,-2 0,2 0,2 0,1 0,4 0,-1 2,-2 0,-2 1,-3 0,-1-3,0 0,0 0,-2 0,-2 0,-1 0,0 0,2 0,4 2,5 2,1-1,-1-1,-3-2,-2 0,-1 0,-2 0,-5 0,3 4,0 0,11 5,4 1,1-1,-2-1,-5-3,-2-2,-10-2,2-1,-1 0,0 0,9 3,-7-1,-3 1,-2-1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02.65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0 142,'68'0,"-1"0,4 0,2 0,0 0,2 0,2 0,0 0,-2 0,-2 0,-11-1,-4 0,-4-1,-2-2,39-9,-5-3,5-2,-9 5,-1 4,-3 2,3 0,0 0,3 1,-2-4,-6 4,-6 0,-8 3,-4 3,-1 0,3 0,4 0,6 0,0 0,2 0,4 0,2 0,4-2,-5-2,-8 1,-11 0,-8 3,-5 0,3 0,8 0,8 0,4 0,-2 0,-7 0,-11 0,-7 0,-7 0,-6 0,-7 0,-6 0,-1 0,5 0,-2 0,8 0,-7 0,3 0,-2 0,-6 0,-3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07.93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0,'60'0,"-4"0,-19 0,0 0,-6 0,-1 0,-1 0,-2 0,0 0,-3 0,1 0,0 0,0 0,-1 0,-3 0,0 0,3 0,4 0,2 0,1 0,-1 0,-2 0,-4 0,0 0,-5 0,-1 0,0 0,-2 0,1 0,2 0,0 0,2 0,0 3,1 0,-1 2,0 2,0-1,0-1,0-2,0 0,1-1,2 1,0-2,3-1,0 2,0 1,0 2,-1 0,0-2,2 2,3-2,7 0,2-1,2-2,-2 0,-4 0,-3 0,-4 0,0 0,0 0,2 0,3 0,0 0,-3 0,-3 0,-2 0,-1 0,-1 0,-1 0,-8 0,-2 0,2 0,-1 0,7 0,0 0,3 0,1 0,-1 0,-2 0,-1 0,3 0,5 0,5 0,7 0,4 0,0 0,-3 0,-4 3,-4 0,-1 0,1-1,-1-2,1 0,1 0,-2 0,-2 0,-1 0,1 0,3 0,5 0,1 0,0 0,2 0,1 0,3 0,1 0,1 0,-3 0,-4 0,-5 0,-2 0,0 0,-4 0,-3 0,-7 0,-6 0,-3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14.66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53,'66'0,"4"0,3 0,4 0,-7 0,-8 0,-11 0,-10 0,-5 0,-5 0,-1 0,-4-2,1-1,-1-2,1 0,1 2,-4 1,0 2,-3 0,1 0,-1-1,0-1,0-1,3-2,0 0,1-1,-1 1,-3 2,0 1,-3 2,0 0,-2 0,1 0,1 0,1 0,2 0,0 0,3 0,3 0,5 0,5 2,6 4,6 4,2 2,-1-1,-3-2,-6-3,-6 0,-7-3,-4 0,-3-3,-1 2,-2 1,-2 0,4 3,-2-4,6 2,-3-4,0 0,0 0,0 0,0 0,-3 0,-4 0,2 0,-2 0,17 0,5 0,6 0,5 0,-7 0,-3 0,-7 0,-6 0,-3 0,0 0,-2 0,0 0,-3 0,-3 0,4 0,2 0,1-1,4-1,0-2,1 1,2 1,-5 2,-8 0,0 0,10 0,2 0,12 0,-5-2,-2-1,-3-1,-6 2,-4 2,1 0,-1 0,2 0,1 0,1 0,-1 0,-2-2,0-1,-8 0,9 1,-3 2,13 0,-2 0,3 0,-4 0,-5 0,-6 0,1 0,-2 0,7 0,2 0,1 0,-3 0,-5 0,-2 0,-2 0,6 0,-5 0,2 0,1 0,-5 0,7 0,3 0,2 0,5 0,-9 0,-6 0,-6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23.459"/>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31,'58'0,"-8"0,-24 0,0 0,-2 0,0 0,1 0,0 0,2 0,1 0,-4 0,0 0,0 0,-10 0,4 0,-6 0,5 0,4 0,0 0,0 0,0 0,0 0,0-2,0-1,0 0,1 1,-3 0,-1-1,-2 0,0-2,-1 3,2-1,0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25.938"/>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11,'55'0,"-4"0,-11 0,-6 0,-7 0,-6 0,-3 0,0 0,1 0,1 0,-1 0,-2 0,-1 0,0 0,3 0,0 0,0 0,-5 0,3 0,2-3,3 0,3 1,-4-1,-1 3,-4 0,-1 0,2 0,-2 0,4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325C7-60EC-A242-9953-60CBBBD2270A}" type="datetimeFigureOut">
              <a:rPr lang="en-US" smtClean="0"/>
              <a:t>6/16/23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5B931-01B2-7F4E-98D6-17CE49A98483}" type="slidenum">
              <a:rPr lang="en-US" smtClean="0"/>
              <a:t>‹#›</a:t>
            </a:fld>
            <a:endParaRPr lang="en-US"/>
          </a:p>
        </p:txBody>
      </p:sp>
    </p:spTree>
    <p:extLst>
      <p:ext uri="{BB962C8B-B14F-4D97-AF65-F5344CB8AC3E}">
        <p14:creationId xmlns:p14="http://schemas.microsoft.com/office/powerpoint/2010/main" val="3587044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NB See .</a:t>
            </a:r>
            <a:r>
              <a:rPr lang="en-US" dirty="0" err="1"/>
              <a:t>Rmd</a:t>
            </a:r>
            <a:r>
              <a:rPr lang="en-US" dirty="0"/>
              <a:t> file for </a:t>
            </a:r>
            <a:r>
              <a:rPr lang="en-US" dirty="0" err="1"/>
              <a:t>mrkta</a:t>
            </a:r>
            <a:r>
              <a:rPr lang="en-US" dirty="0"/>
              <a:t> survey - PDF</a:t>
            </a:r>
          </a:p>
        </p:txBody>
      </p:sp>
      <p:sp>
        <p:nvSpPr>
          <p:cNvPr id="4" name="Slide Number Placeholder 3"/>
          <p:cNvSpPr>
            <a:spLocks noGrp="1"/>
          </p:cNvSpPr>
          <p:nvPr>
            <p:ph type="sldNum" sz="quarter" idx="5"/>
          </p:nvPr>
        </p:nvSpPr>
        <p:spPr/>
        <p:txBody>
          <a:bodyPr/>
          <a:lstStyle/>
          <a:p>
            <a:fld id="{EDD5B931-01B2-7F4E-98D6-17CE49A98483}" type="slidenum">
              <a:rPr lang="en-US" smtClean="0"/>
              <a:t>1</a:t>
            </a:fld>
            <a:endParaRPr lang="en-US"/>
          </a:p>
        </p:txBody>
      </p:sp>
    </p:spTree>
    <p:extLst>
      <p:ext uri="{BB962C8B-B14F-4D97-AF65-F5344CB8AC3E}">
        <p14:creationId xmlns:p14="http://schemas.microsoft.com/office/powerpoint/2010/main" val="1338738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 if </a:t>
            </a:r>
            <a:r>
              <a:rPr lang="en-US" dirty="0" err="1"/>
              <a:t>placetype</a:t>
            </a:r>
            <a:r>
              <a:rPr lang="en-US" dirty="0"/>
              <a:t> is “other” please specify. </a:t>
            </a:r>
          </a:p>
          <a:p>
            <a:endParaRPr lang="en-US" dirty="0"/>
          </a:p>
          <a:p>
            <a:r>
              <a:rPr lang="en-US" dirty="0"/>
              <a:t>e.g. “he comes to buy”, “</a:t>
            </a:r>
            <a:r>
              <a:rPr lang="en-GB" dirty="0">
                <a:effectLst/>
              </a:rPr>
              <a:t>He buys livestock from breeders on the way before bringing them to the auction”</a:t>
            </a:r>
          </a:p>
          <a:p>
            <a:br>
              <a:rPr lang="en-GB" b="0" i="0" dirty="0">
                <a:solidFill>
                  <a:srgbClr val="202124"/>
                </a:solidFill>
                <a:effectLst/>
                <a:latin typeface="arial" panose="020B0604020202020204" pitchFamily="34" charset="0"/>
              </a:rPr>
            </a:br>
            <a:endParaRPr lang="en-GB" dirty="0">
              <a:effectLst/>
            </a:endParaRPr>
          </a:p>
          <a:p>
            <a:endParaRPr lang="en-US" dirty="0"/>
          </a:p>
        </p:txBody>
      </p:sp>
      <p:sp>
        <p:nvSpPr>
          <p:cNvPr id="4" name="Slide Number Placeholder 3"/>
          <p:cNvSpPr>
            <a:spLocks noGrp="1"/>
          </p:cNvSpPr>
          <p:nvPr>
            <p:ph type="sldNum" sz="quarter" idx="5"/>
          </p:nvPr>
        </p:nvSpPr>
        <p:spPr/>
        <p:txBody>
          <a:bodyPr/>
          <a:lstStyle/>
          <a:p>
            <a:fld id="{EDD5B931-01B2-7F4E-98D6-17CE49A98483}" type="slidenum">
              <a:rPr lang="en-US" smtClean="0"/>
              <a:t>26</a:t>
            </a:fld>
            <a:endParaRPr lang="en-US"/>
          </a:p>
        </p:txBody>
      </p:sp>
    </p:spTree>
    <p:extLst>
      <p:ext uri="{BB962C8B-B14F-4D97-AF65-F5344CB8AC3E}">
        <p14:creationId xmlns:p14="http://schemas.microsoft.com/office/powerpoint/2010/main" val="2975500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 if </a:t>
            </a:r>
            <a:r>
              <a:rPr lang="en-US" dirty="0" err="1"/>
              <a:t>placetype</a:t>
            </a:r>
            <a:r>
              <a:rPr lang="en-US" dirty="0"/>
              <a:t> is “other” please specify. </a:t>
            </a:r>
          </a:p>
          <a:p>
            <a:endParaRPr lang="en-US" dirty="0"/>
          </a:p>
          <a:p>
            <a:r>
              <a:rPr lang="en-US" dirty="0"/>
              <a:t>e.g. “he comes to buy”, “</a:t>
            </a:r>
            <a:r>
              <a:rPr lang="en-GB" dirty="0">
                <a:effectLst/>
              </a:rPr>
              <a:t>He buys livestock from breeders on the way before bringing them to the auction”</a:t>
            </a:r>
          </a:p>
          <a:p>
            <a:br>
              <a:rPr lang="en-GB" b="0" i="0" dirty="0">
                <a:solidFill>
                  <a:srgbClr val="202124"/>
                </a:solidFill>
                <a:effectLst/>
                <a:latin typeface="arial" panose="020B0604020202020204" pitchFamily="34" charset="0"/>
              </a:rPr>
            </a:br>
            <a:endParaRPr lang="en-GB" dirty="0">
              <a:effectLst/>
            </a:endParaRPr>
          </a:p>
          <a:p>
            <a:endParaRPr lang="en-US" dirty="0"/>
          </a:p>
        </p:txBody>
      </p:sp>
      <p:sp>
        <p:nvSpPr>
          <p:cNvPr id="4" name="Slide Number Placeholder 3"/>
          <p:cNvSpPr>
            <a:spLocks noGrp="1"/>
          </p:cNvSpPr>
          <p:nvPr>
            <p:ph type="sldNum" sz="quarter" idx="5"/>
          </p:nvPr>
        </p:nvSpPr>
        <p:spPr/>
        <p:txBody>
          <a:bodyPr/>
          <a:lstStyle/>
          <a:p>
            <a:fld id="{EDD5B931-01B2-7F4E-98D6-17CE49A98483}" type="slidenum">
              <a:rPr lang="en-US" smtClean="0"/>
              <a:t>27</a:t>
            </a:fld>
            <a:endParaRPr lang="en-US"/>
          </a:p>
        </p:txBody>
      </p:sp>
    </p:spTree>
    <p:extLst>
      <p:ext uri="{BB962C8B-B14F-4D97-AF65-F5344CB8AC3E}">
        <p14:creationId xmlns:p14="http://schemas.microsoft.com/office/powerpoint/2010/main" val="866694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NB See .</a:t>
            </a:r>
            <a:r>
              <a:rPr lang="en-US" dirty="0" err="1"/>
              <a:t>Rmd</a:t>
            </a:r>
            <a:r>
              <a:rPr lang="en-US" dirty="0"/>
              <a:t> file for </a:t>
            </a:r>
            <a:r>
              <a:rPr lang="en-US" dirty="0" err="1"/>
              <a:t>mrkta</a:t>
            </a:r>
            <a:r>
              <a:rPr lang="en-US" dirty="0"/>
              <a:t> survey - PDF</a:t>
            </a:r>
          </a:p>
          <a:p>
            <a:endParaRPr lang="en-US" dirty="0"/>
          </a:p>
        </p:txBody>
      </p:sp>
      <p:sp>
        <p:nvSpPr>
          <p:cNvPr id="4" name="Slide Number Placeholder 3"/>
          <p:cNvSpPr>
            <a:spLocks noGrp="1"/>
          </p:cNvSpPr>
          <p:nvPr>
            <p:ph type="sldNum" sz="quarter" idx="5"/>
          </p:nvPr>
        </p:nvSpPr>
        <p:spPr/>
        <p:txBody>
          <a:bodyPr/>
          <a:lstStyle/>
          <a:p>
            <a:fld id="{EDD5B931-01B2-7F4E-98D6-17CE49A98483}" type="slidenum">
              <a:rPr lang="en-US" smtClean="0"/>
              <a:t>2</a:t>
            </a:fld>
            <a:endParaRPr lang="en-US"/>
          </a:p>
        </p:txBody>
      </p:sp>
    </p:spTree>
    <p:extLst>
      <p:ext uri="{BB962C8B-B14F-4D97-AF65-F5344CB8AC3E}">
        <p14:creationId xmlns:p14="http://schemas.microsoft.com/office/powerpoint/2010/main" val="3428556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regions I found in the Tanzania survey with a key informant interview. </a:t>
            </a:r>
          </a:p>
          <a:p>
            <a:endParaRPr lang="en-US" dirty="0"/>
          </a:p>
          <a:p>
            <a:r>
              <a:rPr lang="en-US" dirty="0"/>
              <a:t>Questions:</a:t>
            </a:r>
          </a:p>
          <a:p>
            <a:pPr marL="228600" indent="-228600">
              <a:buAutoNum type="arabicParenR"/>
            </a:pPr>
            <a:r>
              <a:rPr lang="en-US" dirty="0"/>
              <a:t>Why is the number of surveys in each region so different?</a:t>
            </a:r>
          </a:p>
          <a:p>
            <a:pPr marL="685800" lvl="1" indent="-228600">
              <a:buAutoNum type="arabicParenR"/>
            </a:pPr>
            <a:r>
              <a:rPr lang="en-US" dirty="0"/>
              <a:t>I.e. </a:t>
            </a:r>
            <a:r>
              <a:rPr lang="en-US" dirty="0" err="1"/>
              <a:t>simiyu</a:t>
            </a:r>
            <a:r>
              <a:rPr lang="en-US" dirty="0"/>
              <a:t> = 5 surveys, Mtwara = 26</a:t>
            </a:r>
          </a:p>
          <a:p>
            <a:pPr marL="228600" indent="-228600">
              <a:buAutoNum type="arabicParenR"/>
            </a:pPr>
            <a:r>
              <a:rPr lang="en-US" dirty="0"/>
              <a:t>Why are there a number of surveys in “non-target” regions? </a:t>
            </a:r>
          </a:p>
          <a:p>
            <a:pPr marL="685800" lvl="1" indent="-228600">
              <a:buAutoNum type="arabicParenR"/>
            </a:pPr>
            <a:r>
              <a:rPr lang="en-US" dirty="0"/>
              <a:t>Because if another market was mentioned then interviewers would follow up at that market even if outside region.</a:t>
            </a:r>
          </a:p>
        </p:txBody>
      </p:sp>
      <p:sp>
        <p:nvSpPr>
          <p:cNvPr id="4" name="Slide Number Placeholder 3"/>
          <p:cNvSpPr>
            <a:spLocks noGrp="1"/>
          </p:cNvSpPr>
          <p:nvPr>
            <p:ph type="sldNum" sz="quarter" idx="5"/>
          </p:nvPr>
        </p:nvSpPr>
        <p:spPr/>
        <p:txBody>
          <a:bodyPr/>
          <a:lstStyle/>
          <a:p>
            <a:fld id="{EDD5B931-01B2-7F4E-98D6-17CE49A98483}" type="slidenum">
              <a:rPr lang="en-US" smtClean="0"/>
              <a:t>4</a:t>
            </a:fld>
            <a:endParaRPr lang="en-US"/>
          </a:p>
        </p:txBody>
      </p:sp>
    </p:spTree>
    <p:extLst>
      <p:ext uri="{BB962C8B-B14F-4D97-AF65-F5344CB8AC3E}">
        <p14:creationId xmlns:p14="http://schemas.microsoft.com/office/powerpoint/2010/main" val="1305090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a:t>
            </a:r>
          </a:p>
          <a:p>
            <a:pPr marL="228600" indent="-228600">
              <a:buAutoNum type="arabicParenR"/>
            </a:pPr>
            <a:r>
              <a:rPr lang="en-US" dirty="0"/>
              <a:t>Can we confirm that the two markets named “</a:t>
            </a:r>
            <a:r>
              <a:rPr lang="en-US" dirty="0" err="1"/>
              <a:t>Dutwa</a:t>
            </a:r>
            <a:r>
              <a:rPr lang="en-US" dirty="0"/>
              <a:t>” are in fact two distinct market surveys</a:t>
            </a:r>
          </a:p>
          <a:p>
            <a:pPr marL="228600" indent="-228600">
              <a:buAutoNum type="arabicParenR"/>
            </a:pPr>
            <a:r>
              <a:rPr lang="en-US" dirty="0"/>
              <a:t>Why are there two entries for </a:t>
            </a:r>
            <a:r>
              <a:rPr lang="en-US" dirty="0" err="1"/>
              <a:t>Majimoto</a:t>
            </a:r>
            <a:r>
              <a:rPr lang="en-US" dirty="0"/>
              <a:t> that are seemingly the same?</a:t>
            </a:r>
          </a:p>
          <a:p>
            <a:pPr marL="228600" indent="-228600">
              <a:buAutoNum type="arabicParenR"/>
            </a:pPr>
            <a:endParaRPr lang="en-US" dirty="0"/>
          </a:p>
          <a:p>
            <a:r>
              <a:rPr lang="en-US" dirty="0"/>
              <a:t>Wanted to check market name variable to see if it is always the same as the village name, and if not whether the differences are typos or true differences.</a:t>
            </a:r>
          </a:p>
          <a:p>
            <a:pPr>
              <a:buFont typeface="Arial" panose="020B0604020202020204" pitchFamily="34" charset="0"/>
              <a:buChar char="•"/>
            </a:pPr>
            <a:r>
              <a:rPr lang="en-US" sz="1200" dirty="0">
                <a:effectLst/>
                <a:latin typeface="LMRoman10"/>
              </a:rPr>
              <a:t> List </a:t>
            </a:r>
            <a:r>
              <a:rPr lang="en-GB" sz="1200" dirty="0">
                <a:effectLst/>
                <a:latin typeface="LMRoman10"/>
              </a:rPr>
              <a:t>of markets which have names distinct to the village name (29 examples) </a:t>
            </a:r>
          </a:p>
          <a:p>
            <a:pPr>
              <a:buFont typeface="Arial" panose="020B0604020202020204" pitchFamily="34" charset="0"/>
              <a:buChar char="•"/>
            </a:pPr>
            <a:r>
              <a:rPr lang="en-GB" sz="1200" dirty="0">
                <a:effectLst/>
                <a:latin typeface="LMRoman10"/>
              </a:rPr>
              <a:t> In some cases the market &amp; village names appear to be the same except for a typo, in others they </a:t>
            </a:r>
          </a:p>
          <a:p>
            <a:r>
              <a:rPr lang="en-GB" sz="1200" dirty="0">
                <a:effectLst/>
                <a:latin typeface="LMRoman10"/>
              </a:rPr>
              <a:t>appear genuinely distinct </a:t>
            </a:r>
          </a:p>
          <a:p>
            <a:r>
              <a:rPr lang="en-GB" sz="1200" dirty="0">
                <a:effectLst/>
                <a:latin typeface="LMRoman10"/>
              </a:rPr>
              <a:t>- For typos (relevant later on) is there likely to be someone who could check the data to see if the text does contain typos or if they are correct (but different) spellings/</a:t>
            </a:r>
            <a:endParaRPr lang="en-GB" dirty="0"/>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EDD5B931-01B2-7F4E-98D6-17CE49A98483}" type="slidenum">
              <a:rPr lang="en-US" smtClean="0"/>
              <a:t>5</a:t>
            </a:fld>
            <a:endParaRPr lang="en-US"/>
          </a:p>
        </p:txBody>
      </p:sp>
    </p:spTree>
    <p:extLst>
      <p:ext uri="{BB962C8B-B14F-4D97-AF65-F5344CB8AC3E}">
        <p14:creationId xmlns:p14="http://schemas.microsoft.com/office/powerpoint/2010/main" val="3383647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D5B931-01B2-7F4E-98D6-17CE49A98483}" type="slidenum">
              <a:rPr lang="en-US" smtClean="0"/>
              <a:t>8</a:t>
            </a:fld>
            <a:endParaRPr lang="en-US"/>
          </a:p>
        </p:txBody>
      </p:sp>
    </p:spTree>
    <p:extLst>
      <p:ext uri="{BB962C8B-B14F-4D97-AF65-F5344CB8AC3E}">
        <p14:creationId xmlns:p14="http://schemas.microsoft.com/office/powerpoint/2010/main" val="456312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D5B931-01B2-7F4E-98D6-17CE49A98483}" type="slidenum">
              <a:rPr lang="en-US" smtClean="0"/>
              <a:t>9</a:t>
            </a:fld>
            <a:endParaRPr lang="en-US"/>
          </a:p>
        </p:txBody>
      </p:sp>
    </p:spTree>
    <p:extLst>
      <p:ext uri="{BB962C8B-B14F-4D97-AF65-F5344CB8AC3E}">
        <p14:creationId xmlns:p14="http://schemas.microsoft.com/office/powerpoint/2010/main" val="2167220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Mostly 0-50 sales per day</a:t>
            </a:r>
          </a:p>
          <a:p>
            <a:r>
              <a:rPr lang="en-US" dirty="0"/>
              <a:t>Generally sheep and goat sales are correlated with a few outliers with bias towards one species</a:t>
            </a:r>
          </a:p>
        </p:txBody>
      </p:sp>
      <p:sp>
        <p:nvSpPr>
          <p:cNvPr id="4" name="Slide Number Placeholder 3"/>
          <p:cNvSpPr>
            <a:spLocks noGrp="1"/>
          </p:cNvSpPr>
          <p:nvPr>
            <p:ph type="sldNum" sz="quarter" idx="5"/>
          </p:nvPr>
        </p:nvSpPr>
        <p:spPr/>
        <p:txBody>
          <a:bodyPr/>
          <a:lstStyle/>
          <a:p>
            <a:fld id="{EDD5B931-01B2-7F4E-98D6-17CE49A98483}" type="slidenum">
              <a:rPr lang="en-US" smtClean="0"/>
              <a:t>10</a:t>
            </a:fld>
            <a:endParaRPr lang="en-US"/>
          </a:p>
        </p:txBody>
      </p:sp>
    </p:spTree>
    <p:extLst>
      <p:ext uri="{BB962C8B-B14F-4D97-AF65-F5344CB8AC3E}">
        <p14:creationId xmlns:p14="http://schemas.microsoft.com/office/powerpoint/2010/main" val="1379315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Quite different distributions – probably because sample size in each region is too small</a:t>
            </a:r>
          </a:p>
        </p:txBody>
      </p:sp>
      <p:sp>
        <p:nvSpPr>
          <p:cNvPr id="4" name="Slide Number Placeholder 3"/>
          <p:cNvSpPr>
            <a:spLocks noGrp="1"/>
          </p:cNvSpPr>
          <p:nvPr>
            <p:ph type="sldNum" sz="quarter" idx="5"/>
          </p:nvPr>
        </p:nvSpPr>
        <p:spPr/>
        <p:txBody>
          <a:bodyPr/>
          <a:lstStyle/>
          <a:p>
            <a:fld id="{EDD5B931-01B2-7F4E-98D6-17CE49A98483}" type="slidenum">
              <a:rPr lang="en-US" smtClean="0"/>
              <a:t>11</a:t>
            </a:fld>
            <a:endParaRPr lang="en-US"/>
          </a:p>
        </p:txBody>
      </p:sp>
    </p:spTree>
    <p:extLst>
      <p:ext uri="{BB962C8B-B14F-4D97-AF65-F5344CB8AC3E}">
        <p14:creationId xmlns:p14="http://schemas.microsoft.com/office/powerpoint/2010/main" val="776661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a:t>
            </a:r>
          </a:p>
          <a:p>
            <a:pPr marL="171450" indent="-171450">
              <a:buFontTx/>
              <a:buChar char="-"/>
            </a:pPr>
            <a:r>
              <a:rPr lang="en-US" dirty="0"/>
              <a:t>Are the locations market names, district names, region names?</a:t>
            </a:r>
          </a:p>
          <a:p>
            <a:pPr marL="171450" indent="-171450">
              <a:buFontTx/>
              <a:buChar char="-"/>
            </a:pPr>
            <a:r>
              <a:rPr lang="en-US" dirty="0"/>
              <a:t>Is there someone who could be on hand for translation help?</a:t>
            </a:r>
          </a:p>
        </p:txBody>
      </p:sp>
      <p:sp>
        <p:nvSpPr>
          <p:cNvPr id="4" name="Slide Number Placeholder 3"/>
          <p:cNvSpPr>
            <a:spLocks noGrp="1"/>
          </p:cNvSpPr>
          <p:nvPr>
            <p:ph type="sldNum" sz="quarter" idx="5"/>
          </p:nvPr>
        </p:nvSpPr>
        <p:spPr/>
        <p:txBody>
          <a:bodyPr/>
          <a:lstStyle/>
          <a:p>
            <a:fld id="{EDD5B931-01B2-7F4E-98D6-17CE49A98483}" type="slidenum">
              <a:rPr lang="en-US" smtClean="0"/>
              <a:t>14</a:t>
            </a:fld>
            <a:endParaRPr lang="en-US"/>
          </a:p>
        </p:txBody>
      </p:sp>
    </p:spTree>
    <p:extLst>
      <p:ext uri="{BB962C8B-B14F-4D97-AF65-F5344CB8AC3E}">
        <p14:creationId xmlns:p14="http://schemas.microsoft.com/office/powerpoint/2010/main" val="97725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A13C-BA2D-51E0-DE4B-E00FB8B8DB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D2DA359-D940-F4BB-C94B-F732366A70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36E33BD-7A94-E976-E0B1-3DF283C73491}"/>
              </a:ext>
            </a:extLst>
          </p:cNvPr>
          <p:cNvSpPr>
            <a:spLocks noGrp="1"/>
          </p:cNvSpPr>
          <p:nvPr>
            <p:ph type="dt" sz="half" idx="10"/>
          </p:nvPr>
        </p:nvSpPr>
        <p:spPr/>
        <p:txBody>
          <a:bodyPr/>
          <a:lstStyle/>
          <a:p>
            <a:fld id="{DE2442DC-4320-1141-A657-9959529813FB}" type="datetimeFigureOut">
              <a:rPr lang="en-US" smtClean="0"/>
              <a:t>6/16/23</a:t>
            </a:fld>
            <a:endParaRPr lang="en-US"/>
          </a:p>
        </p:txBody>
      </p:sp>
      <p:sp>
        <p:nvSpPr>
          <p:cNvPr id="5" name="Footer Placeholder 4">
            <a:extLst>
              <a:ext uri="{FF2B5EF4-FFF2-40B4-BE49-F238E27FC236}">
                <a16:creationId xmlns:a16="http://schemas.microsoft.com/office/drawing/2014/main" id="{3FEA47C5-879A-5F11-4369-FFB19A8BE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ACEA7E-33EE-0C66-0F54-C90124F0922F}"/>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1010893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A9CB-0F65-26B6-70AC-F26A834B7EB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6496206-5CA2-F7EE-A7A0-52329043AFA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D5D1BC5-8031-5710-ABB1-FDBDAA2C02D4}"/>
              </a:ext>
            </a:extLst>
          </p:cNvPr>
          <p:cNvSpPr>
            <a:spLocks noGrp="1"/>
          </p:cNvSpPr>
          <p:nvPr>
            <p:ph type="dt" sz="half" idx="10"/>
          </p:nvPr>
        </p:nvSpPr>
        <p:spPr/>
        <p:txBody>
          <a:bodyPr/>
          <a:lstStyle/>
          <a:p>
            <a:fld id="{DE2442DC-4320-1141-A657-9959529813FB}" type="datetimeFigureOut">
              <a:rPr lang="en-US" smtClean="0"/>
              <a:t>6/16/23</a:t>
            </a:fld>
            <a:endParaRPr lang="en-US"/>
          </a:p>
        </p:txBody>
      </p:sp>
      <p:sp>
        <p:nvSpPr>
          <p:cNvPr id="5" name="Footer Placeholder 4">
            <a:extLst>
              <a:ext uri="{FF2B5EF4-FFF2-40B4-BE49-F238E27FC236}">
                <a16:creationId xmlns:a16="http://schemas.microsoft.com/office/drawing/2014/main" id="{519FCE24-7BBA-A5C7-CE80-AC74225C4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C30EF1-D99E-1E90-7A43-A6B4468B1947}"/>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2804677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F8FFA1-FAC6-82F4-518F-A4D05CDCFAE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259EF63-BE4F-3DAB-1BCA-399A4ECA59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61F189C-8482-253E-0F20-1E6076B0E3D8}"/>
              </a:ext>
            </a:extLst>
          </p:cNvPr>
          <p:cNvSpPr>
            <a:spLocks noGrp="1"/>
          </p:cNvSpPr>
          <p:nvPr>
            <p:ph type="dt" sz="half" idx="10"/>
          </p:nvPr>
        </p:nvSpPr>
        <p:spPr/>
        <p:txBody>
          <a:bodyPr/>
          <a:lstStyle/>
          <a:p>
            <a:fld id="{DE2442DC-4320-1141-A657-9959529813FB}" type="datetimeFigureOut">
              <a:rPr lang="en-US" smtClean="0"/>
              <a:t>6/16/23</a:t>
            </a:fld>
            <a:endParaRPr lang="en-US"/>
          </a:p>
        </p:txBody>
      </p:sp>
      <p:sp>
        <p:nvSpPr>
          <p:cNvPr id="5" name="Footer Placeholder 4">
            <a:extLst>
              <a:ext uri="{FF2B5EF4-FFF2-40B4-BE49-F238E27FC236}">
                <a16:creationId xmlns:a16="http://schemas.microsoft.com/office/drawing/2014/main" id="{3CBE227B-8FEC-A4FB-8C3C-CCE1280E2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8B5585-CF13-CFC2-3BD1-ABF9E5DC08DC}"/>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676902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89B86-DAD8-5199-CF96-7EB584DB202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538B4F6-C3D9-788D-638E-CFD1885037B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A1211C-1EDF-0216-4E75-038895E48D24}"/>
              </a:ext>
            </a:extLst>
          </p:cNvPr>
          <p:cNvSpPr>
            <a:spLocks noGrp="1"/>
          </p:cNvSpPr>
          <p:nvPr>
            <p:ph type="dt" sz="half" idx="10"/>
          </p:nvPr>
        </p:nvSpPr>
        <p:spPr/>
        <p:txBody>
          <a:bodyPr/>
          <a:lstStyle/>
          <a:p>
            <a:fld id="{DE2442DC-4320-1141-A657-9959529813FB}" type="datetimeFigureOut">
              <a:rPr lang="en-US" smtClean="0"/>
              <a:t>6/16/23</a:t>
            </a:fld>
            <a:endParaRPr lang="en-US"/>
          </a:p>
        </p:txBody>
      </p:sp>
      <p:sp>
        <p:nvSpPr>
          <p:cNvPr id="5" name="Footer Placeholder 4">
            <a:extLst>
              <a:ext uri="{FF2B5EF4-FFF2-40B4-BE49-F238E27FC236}">
                <a16:creationId xmlns:a16="http://schemas.microsoft.com/office/drawing/2014/main" id="{5B00C9B4-557E-2760-8B75-17D6684B9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57F0B-A74B-7C6C-42CC-D45C6B5973AE}"/>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2140284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FEFE-E51B-BDD4-51A1-47E543C0AB1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48FB858-7C0C-6201-89DA-3130DE88A2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A9C57B3-2F21-1A5D-7745-4F826EE96A7A}"/>
              </a:ext>
            </a:extLst>
          </p:cNvPr>
          <p:cNvSpPr>
            <a:spLocks noGrp="1"/>
          </p:cNvSpPr>
          <p:nvPr>
            <p:ph type="dt" sz="half" idx="10"/>
          </p:nvPr>
        </p:nvSpPr>
        <p:spPr/>
        <p:txBody>
          <a:bodyPr/>
          <a:lstStyle/>
          <a:p>
            <a:fld id="{DE2442DC-4320-1141-A657-9959529813FB}" type="datetimeFigureOut">
              <a:rPr lang="en-US" smtClean="0"/>
              <a:t>6/16/23</a:t>
            </a:fld>
            <a:endParaRPr lang="en-US"/>
          </a:p>
        </p:txBody>
      </p:sp>
      <p:sp>
        <p:nvSpPr>
          <p:cNvPr id="5" name="Footer Placeholder 4">
            <a:extLst>
              <a:ext uri="{FF2B5EF4-FFF2-40B4-BE49-F238E27FC236}">
                <a16:creationId xmlns:a16="http://schemas.microsoft.com/office/drawing/2014/main" id="{DA2CBEAE-1A08-87F8-EF32-DCF50C335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16567-7DDF-6B19-FD5A-4B1397841F8E}"/>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341996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48B90-F41A-AB65-5140-1682DDAC000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5D1AD66-54D2-FD2F-AC2D-AC1410E467B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C5D954E-E6D9-9583-9449-356535BF233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8AC53F7-B0F4-FF66-D9E3-C11808B26239}"/>
              </a:ext>
            </a:extLst>
          </p:cNvPr>
          <p:cNvSpPr>
            <a:spLocks noGrp="1"/>
          </p:cNvSpPr>
          <p:nvPr>
            <p:ph type="dt" sz="half" idx="10"/>
          </p:nvPr>
        </p:nvSpPr>
        <p:spPr/>
        <p:txBody>
          <a:bodyPr/>
          <a:lstStyle/>
          <a:p>
            <a:fld id="{DE2442DC-4320-1141-A657-9959529813FB}" type="datetimeFigureOut">
              <a:rPr lang="en-US" smtClean="0"/>
              <a:t>6/16/23</a:t>
            </a:fld>
            <a:endParaRPr lang="en-US"/>
          </a:p>
        </p:txBody>
      </p:sp>
      <p:sp>
        <p:nvSpPr>
          <p:cNvPr id="6" name="Footer Placeholder 5">
            <a:extLst>
              <a:ext uri="{FF2B5EF4-FFF2-40B4-BE49-F238E27FC236}">
                <a16:creationId xmlns:a16="http://schemas.microsoft.com/office/drawing/2014/main" id="{B40769BC-3DE8-F602-5545-627085701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B220AF-ABCF-8D8C-CAF4-854A980323E7}"/>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781594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8CA01-5FE4-FA6A-B137-08B6CEE604A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4D62B59-21B3-697A-AFDD-B0A5574BFA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8912880-1E34-7480-3FDD-05E281267E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DB5C1C2-6467-90EF-12BF-8CAA435D49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15FD308-BF6D-BFFF-F8FD-213E21AC4DF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7260E80-DC6E-2FA4-B51B-A8A4C0F350A2}"/>
              </a:ext>
            </a:extLst>
          </p:cNvPr>
          <p:cNvSpPr>
            <a:spLocks noGrp="1"/>
          </p:cNvSpPr>
          <p:nvPr>
            <p:ph type="dt" sz="half" idx="10"/>
          </p:nvPr>
        </p:nvSpPr>
        <p:spPr/>
        <p:txBody>
          <a:bodyPr/>
          <a:lstStyle/>
          <a:p>
            <a:fld id="{DE2442DC-4320-1141-A657-9959529813FB}" type="datetimeFigureOut">
              <a:rPr lang="en-US" smtClean="0"/>
              <a:t>6/16/23</a:t>
            </a:fld>
            <a:endParaRPr lang="en-US"/>
          </a:p>
        </p:txBody>
      </p:sp>
      <p:sp>
        <p:nvSpPr>
          <p:cNvPr id="8" name="Footer Placeholder 7">
            <a:extLst>
              <a:ext uri="{FF2B5EF4-FFF2-40B4-BE49-F238E27FC236}">
                <a16:creationId xmlns:a16="http://schemas.microsoft.com/office/drawing/2014/main" id="{05722CEF-9B5B-5A58-91E6-8BB27EF710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4FB267-C3A2-4130-308C-13C72C3D7DA9}"/>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614272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E0A28-3324-2BAB-A137-1EF051C28EA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BD2F86A-7756-D62D-2481-A5C4270DF612}"/>
              </a:ext>
            </a:extLst>
          </p:cNvPr>
          <p:cNvSpPr>
            <a:spLocks noGrp="1"/>
          </p:cNvSpPr>
          <p:nvPr>
            <p:ph type="dt" sz="half" idx="10"/>
          </p:nvPr>
        </p:nvSpPr>
        <p:spPr/>
        <p:txBody>
          <a:bodyPr/>
          <a:lstStyle/>
          <a:p>
            <a:fld id="{DE2442DC-4320-1141-A657-9959529813FB}" type="datetimeFigureOut">
              <a:rPr lang="en-US" smtClean="0"/>
              <a:t>6/16/23</a:t>
            </a:fld>
            <a:endParaRPr lang="en-US"/>
          </a:p>
        </p:txBody>
      </p:sp>
      <p:sp>
        <p:nvSpPr>
          <p:cNvPr id="4" name="Footer Placeholder 3">
            <a:extLst>
              <a:ext uri="{FF2B5EF4-FFF2-40B4-BE49-F238E27FC236}">
                <a16:creationId xmlns:a16="http://schemas.microsoft.com/office/drawing/2014/main" id="{3C7BBB69-7820-828C-5094-FC5546BC4E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F12C1A-139E-B253-2605-4196C9687EEB}"/>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1012701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48C110-1B52-D335-6D37-127C04BD4B03}"/>
              </a:ext>
            </a:extLst>
          </p:cNvPr>
          <p:cNvSpPr>
            <a:spLocks noGrp="1"/>
          </p:cNvSpPr>
          <p:nvPr>
            <p:ph type="dt" sz="half" idx="10"/>
          </p:nvPr>
        </p:nvSpPr>
        <p:spPr/>
        <p:txBody>
          <a:bodyPr/>
          <a:lstStyle/>
          <a:p>
            <a:fld id="{DE2442DC-4320-1141-A657-9959529813FB}" type="datetimeFigureOut">
              <a:rPr lang="en-US" smtClean="0"/>
              <a:t>6/16/23</a:t>
            </a:fld>
            <a:endParaRPr lang="en-US"/>
          </a:p>
        </p:txBody>
      </p:sp>
      <p:sp>
        <p:nvSpPr>
          <p:cNvPr id="3" name="Footer Placeholder 2">
            <a:extLst>
              <a:ext uri="{FF2B5EF4-FFF2-40B4-BE49-F238E27FC236}">
                <a16:creationId xmlns:a16="http://schemas.microsoft.com/office/drawing/2014/main" id="{55A998F7-D3BA-C3E6-4862-533EDC08F3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0F8115-446F-C1B9-DBD9-DE18E23A068D}"/>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2269373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3F47-DEC2-28BC-6783-CAE56750FA2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10A249D-0F90-EA3D-2654-9EAF4B1B55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1E05CB4-648D-0635-5E78-0C9F82075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0532609-9DD1-9FAA-D031-8C3E9AB25461}"/>
              </a:ext>
            </a:extLst>
          </p:cNvPr>
          <p:cNvSpPr>
            <a:spLocks noGrp="1"/>
          </p:cNvSpPr>
          <p:nvPr>
            <p:ph type="dt" sz="half" idx="10"/>
          </p:nvPr>
        </p:nvSpPr>
        <p:spPr/>
        <p:txBody>
          <a:bodyPr/>
          <a:lstStyle/>
          <a:p>
            <a:fld id="{DE2442DC-4320-1141-A657-9959529813FB}" type="datetimeFigureOut">
              <a:rPr lang="en-US" smtClean="0"/>
              <a:t>6/16/23</a:t>
            </a:fld>
            <a:endParaRPr lang="en-US"/>
          </a:p>
        </p:txBody>
      </p:sp>
      <p:sp>
        <p:nvSpPr>
          <p:cNvPr id="6" name="Footer Placeholder 5">
            <a:extLst>
              <a:ext uri="{FF2B5EF4-FFF2-40B4-BE49-F238E27FC236}">
                <a16:creationId xmlns:a16="http://schemas.microsoft.com/office/drawing/2014/main" id="{4F342E0C-9F50-86E9-B949-C52952F4E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EEBE9C-F6B5-54B3-E910-3574C905758E}"/>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431882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28E8-1ED1-A07A-FF59-F263D4B124E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56CF9CC-39B2-6BC5-1AA5-3A0454B644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43DAE4-EB37-B538-222C-03729C0DF4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12F15D4-CB03-F5C0-9300-C15CD7D1A5E0}"/>
              </a:ext>
            </a:extLst>
          </p:cNvPr>
          <p:cNvSpPr>
            <a:spLocks noGrp="1"/>
          </p:cNvSpPr>
          <p:nvPr>
            <p:ph type="dt" sz="half" idx="10"/>
          </p:nvPr>
        </p:nvSpPr>
        <p:spPr/>
        <p:txBody>
          <a:bodyPr/>
          <a:lstStyle/>
          <a:p>
            <a:fld id="{DE2442DC-4320-1141-A657-9959529813FB}" type="datetimeFigureOut">
              <a:rPr lang="en-US" smtClean="0"/>
              <a:t>6/16/23</a:t>
            </a:fld>
            <a:endParaRPr lang="en-US"/>
          </a:p>
        </p:txBody>
      </p:sp>
      <p:sp>
        <p:nvSpPr>
          <p:cNvPr id="6" name="Footer Placeholder 5">
            <a:extLst>
              <a:ext uri="{FF2B5EF4-FFF2-40B4-BE49-F238E27FC236}">
                <a16:creationId xmlns:a16="http://schemas.microsoft.com/office/drawing/2014/main" id="{8A7D2249-B228-49A0-96EF-A20C842D48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473581-6DB4-1B4D-2255-7FC782BADDF3}"/>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900355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792986-F0C9-4802-8695-93AF9A490D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8CCD652-2FCA-E504-B8B0-5B7D344930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7269157-50A4-BF0D-56BA-F75EFB6EAC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442DC-4320-1141-A657-9959529813FB}" type="datetimeFigureOut">
              <a:rPr lang="en-US" smtClean="0"/>
              <a:t>6/16/23</a:t>
            </a:fld>
            <a:endParaRPr lang="en-US"/>
          </a:p>
        </p:txBody>
      </p:sp>
      <p:sp>
        <p:nvSpPr>
          <p:cNvPr id="5" name="Footer Placeholder 4">
            <a:extLst>
              <a:ext uri="{FF2B5EF4-FFF2-40B4-BE49-F238E27FC236}">
                <a16:creationId xmlns:a16="http://schemas.microsoft.com/office/drawing/2014/main" id="{FAB72888-4557-0702-21AE-EF0DF75FDA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6D8B34-3C93-BEA5-F61E-EEF5597BB3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8F1BD9-B187-1D4A-81CC-613ADE3DF1BA}" type="slidenum">
              <a:rPr lang="en-US" smtClean="0"/>
              <a:t>‹#›</a:t>
            </a:fld>
            <a:endParaRPr lang="en-US"/>
          </a:p>
        </p:txBody>
      </p:sp>
    </p:spTree>
    <p:extLst>
      <p:ext uri="{BB962C8B-B14F-4D97-AF65-F5344CB8AC3E}">
        <p14:creationId xmlns:p14="http://schemas.microsoft.com/office/powerpoint/2010/main" val="400325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customXml" Target="../ink/ink25.xml"/><Relationship Id="rId7" Type="http://schemas.openxmlformats.org/officeDocument/2006/relationships/customXml" Target="../ink/ink27.xml"/><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customXml" Target="../ink/ink26.xml"/><Relationship Id="rId10" Type="http://schemas.openxmlformats.org/officeDocument/2006/relationships/image" Target="../media/image40.png"/><Relationship Id="rId4" Type="http://schemas.openxmlformats.org/officeDocument/2006/relationships/image" Target="../media/image37.png"/><Relationship Id="rId9" Type="http://schemas.openxmlformats.org/officeDocument/2006/relationships/customXml" Target="../ink/ink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customXml" Target="../ink/ink19.xml"/><Relationship Id="rId21" Type="http://schemas.openxmlformats.org/officeDocument/2006/relationships/image" Target="../media/image12.png"/><Relationship Id="rId34"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customXml" Target="../ink/ink6.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customXml" Target="../ink/ink16.xml"/><Relationship Id="rId38" Type="http://schemas.openxmlformats.org/officeDocument/2006/relationships/image" Target="../media/image21.png"/><Relationship Id="rId2" Type="http://schemas.openxmlformats.org/officeDocument/2006/relationships/notesSlide" Target="../notesSlides/notesSlide4.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7.png"/><Relationship Id="rId24" Type="http://schemas.openxmlformats.org/officeDocument/2006/relationships/customXml" Target="../ink/ink12.xml"/><Relationship Id="rId32" Type="http://schemas.openxmlformats.org/officeDocument/2006/relationships/image" Target="../media/image18.png"/><Relationship Id="rId37" Type="http://schemas.openxmlformats.org/officeDocument/2006/relationships/customXml" Target="../ink/ink18.xml"/><Relationship Id="rId40" Type="http://schemas.openxmlformats.org/officeDocument/2006/relationships/image" Target="../media/image22.png"/><Relationship Id="rId5" Type="http://schemas.openxmlformats.org/officeDocument/2006/relationships/image" Target="../media/image4.png"/><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image" Target="../media/image16.png"/><Relationship Id="rId36" Type="http://schemas.openxmlformats.org/officeDocument/2006/relationships/image" Target="../media/image20.png"/><Relationship Id="rId10" Type="http://schemas.openxmlformats.org/officeDocument/2006/relationships/customXml" Target="../ink/ink5.xml"/><Relationship Id="rId19" Type="http://schemas.openxmlformats.org/officeDocument/2006/relationships/image" Target="../media/image11.png"/><Relationship Id="rId31" Type="http://schemas.openxmlformats.org/officeDocument/2006/relationships/customXml" Target="../ink/ink15.xml"/><Relationship Id="rId4" Type="http://schemas.openxmlformats.org/officeDocument/2006/relationships/customXml" Target="../ink/ink2.xml"/><Relationship Id="rId9" Type="http://schemas.openxmlformats.org/officeDocument/2006/relationships/image" Target="../media/image6.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5.png"/><Relationship Id="rId30" Type="http://schemas.openxmlformats.org/officeDocument/2006/relationships/image" Target="../media/image17.png"/><Relationship Id="rId35" Type="http://schemas.openxmlformats.org/officeDocument/2006/relationships/customXml" Target="../ink/ink17.xml"/><Relationship Id="rId8" Type="http://schemas.openxmlformats.org/officeDocument/2006/relationships/customXml" Target="../ink/ink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customXml" Target="../ink/ink22.xml"/><Relationship Id="rId13" Type="http://schemas.openxmlformats.org/officeDocument/2006/relationships/image" Target="../media/image210.png"/><Relationship Id="rId3" Type="http://schemas.openxmlformats.org/officeDocument/2006/relationships/customXml" Target="../ink/ink20.xml"/><Relationship Id="rId7" Type="http://schemas.openxmlformats.org/officeDocument/2006/relationships/image" Target="../media/image180.png"/><Relationship Id="rId12" Type="http://schemas.openxmlformats.org/officeDocument/2006/relationships/customXml" Target="../ink/ink24.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customXml" Target="../ink/ink21.xml"/><Relationship Id="rId11" Type="http://schemas.openxmlformats.org/officeDocument/2006/relationships/image" Target="../media/image200.png"/><Relationship Id="rId5" Type="http://schemas.openxmlformats.org/officeDocument/2006/relationships/image" Target="../media/image170.png"/><Relationship Id="rId10" Type="http://schemas.openxmlformats.org/officeDocument/2006/relationships/customXml" Target="../ink/ink23.xml"/><Relationship Id="rId9" Type="http://schemas.openxmlformats.org/officeDocument/2006/relationships/image" Target="../media/image190.png"/><Relationship Id="rId1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4C36-7FCD-16E9-C561-87F3A54965AC}"/>
              </a:ext>
            </a:extLst>
          </p:cNvPr>
          <p:cNvSpPr>
            <a:spLocks noGrp="1"/>
          </p:cNvSpPr>
          <p:nvPr>
            <p:ph type="ctrTitle"/>
          </p:nvPr>
        </p:nvSpPr>
        <p:spPr/>
        <p:txBody>
          <a:bodyPr/>
          <a:lstStyle/>
          <a:p>
            <a:r>
              <a:rPr lang="en-US" dirty="0"/>
              <a:t>Tanzania Markets</a:t>
            </a:r>
          </a:p>
        </p:txBody>
      </p:sp>
      <p:sp>
        <p:nvSpPr>
          <p:cNvPr id="3" name="Subtitle 2">
            <a:extLst>
              <a:ext uri="{FF2B5EF4-FFF2-40B4-BE49-F238E27FC236}">
                <a16:creationId xmlns:a16="http://schemas.microsoft.com/office/drawing/2014/main" id="{711E5BF8-39AF-ED2E-8800-D3DD6794D07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82833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9F413F-E5C4-D6D1-3592-9AA09F142890}"/>
              </a:ext>
            </a:extLst>
          </p:cNvPr>
          <p:cNvPicPr>
            <a:picLocks noChangeAspect="1"/>
          </p:cNvPicPr>
          <p:nvPr/>
        </p:nvPicPr>
        <p:blipFill>
          <a:blip r:embed="rId3"/>
          <a:stretch>
            <a:fillRect/>
          </a:stretch>
        </p:blipFill>
        <p:spPr>
          <a:xfrm>
            <a:off x="670720" y="507445"/>
            <a:ext cx="2667000" cy="660400"/>
          </a:xfrm>
          <a:prstGeom prst="rect">
            <a:avLst/>
          </a:prstGeom>
        </p:spPr>
      </p:pic>
      <p:sp>
        <p:nvSpPr>
          <p:cNvPr id="5" name="TextBox 4">
            <a:extLst>
              <a:ext uri="{FF2B5EF4-FFF2-40B4-BE49-F238E27FC236}">
                <a16:creationId xmlns:a16="http://schemas.microsoft.com/office/drawing/2014/main" id="{3BB2320B-749D-5ADA-F07B-6AC3CE568262}"/>
              </a:ext>
            </a:extLst>
          </p:cNvPr>
          <p:cNvSpPr txBox="1"/>
          <p:nvPr/>
        </p:nvSpPr>
        <p:spPr>
          <a:xfrm>
            <a:off x="157162" y="138113"/>
            <a:ext cx="4186238" cy="369332"/>
          </a:xfrm>
          <a:prstGeom prst="rect">
            <a:avLst/>
          </a:prstGeom>
          <a:noFill/>
        </p:spPr>
        <p:txBody>
          <a:bodyPr wrap="square" rtlCol="0">
            <a:spAutoFit/>
          </a:bodyPr>
          <a:lstStyle/>
          <a:p>
            <a:r>
              <a:rPr lang="en-US" b="1" dirty="0"/>
              <a:t>Type of market: </a:t>
            </a:r>
            <a:r>
              <a:rPr lang="en-US" b="1" i="1" dirty="0"/>
              <a:t>all primary markets</a:t>
            </a:r>
          </a:p>
        </p:txBody>
      </p:sp>
      <p:pic>
        <p:nvPicPr>
          <p:cNvPr id="2" name="Picture 1">
            <a:extLst>
              <a:ext uri="{FF2B5EF4-FFF2-40B4-BE49-F238E27FC236}">
                <a16:creationId xmlns:a16="http://schemas.microsoft.com/office/drawing/2014/main" id="{E2AA00EE-F9D9-0C1D-B3E1-0C3E0B74597A}"/>
              </a:ext>
            </a:extLst>
          </p:cNvPr>
          <p:cNvPicPr>
            <a:picLocks noChangeAspect="1"/>
          </p:cNvPicPr>
          <p:nvPr/>
        </p:nvPicPr>
        <p:blipFill>
          <a:blip r:embed="rId4"/>
          <a:stretch>
            <a:fillRect/>
          </a:stretch>
        </p:blipFill>
        <p:spPr>
          <a:xfrm>
            <a:off x="4856958" y="138113"/>
            <a:ext cx="5759852" cy="6563343"/>
          </a:xfrm>
          <a:prstGeom prst="rect">
            <a:avLst/>
          </a:prstGeom>
        </p:spPr>
      </p:pic>
      <p:pic>
        <p:nvPicPr>
          <p:cNvPr id="9" name="Picture 8">
            <a:extLst>
              <a:ext uri="{FF2B5EF4-FFF2-40B4-BE49-F238E27FC236}">
                <a16:creationId xmlns:a16="http://schemas.microsoft.com/office/drawing/2014/main" id="{E4960545-A1FB-F053-7940-51F6D85C61B0}"/>
              </a:ext>
            </a:extLst>
          </p:cNvPr>
          <p:cNvPicPr>
            <a:picLocks noChangeAspect="1"/>
          </p:cNvPicPr>
          <p:nvPr/>
        </p:nvPicPr>
        <p:blipFill>
          <a:blip r:embed="rId5"/>
          <a:stretch>
            <a:fillRect/>
          </a:stretch>
        </p:blipFill>
        <p:spPr>
          <a:xfrm>
            <a:off x="615207" y="2339451"/>
            <a:ext cx="1919965" cy="1268548"/>
          </a:xfrm>
          <a:prstGeom prst="rect">
            <a:avLst/>
          </a:prstGeom>
        </p:spPr>
      </p:pic>
      <p:sp>
        <p:nvSpPr>
          <p:cNvPr id="10" name="TextBox 9">
            <a:extLst>
              <a:ext uri="{FF2B5EF4-FFF2-40B4-BE49-F238E27FC236}">
                <a16:creationId xmlns:a16="http://schemas.microsoft.com/office/drawing/2014/main" id="{1DB2087E-603B-07C0-CD44-521D12851294}"/>
              </a:ext>
            </a:extLst>
          </p:cNvPr>
          <p:cNvSpPr txBox="1"/>
          <p:nvPr/>
        </p:nvSpPr>
        <p:spPr>
          <a:xfrm>
            <a:off x="399489" y="1957514"/>
            <a:ext cx="2969419" cy="381937"/>
          </a:xfrm>
          <a:prstGeom prst="rect">
            <a:avLst/>
          </a:prstGeom>
          <a:noFill/>
        </p:spPr>
        <p:txBody>
          <a:bodyPr wrap="square" rtlCol="0">
            <a:spAutoFit/>
          </a:bodyPr>
          <a:lstStyle/>
          <a:p>
            <a:r>
              <a:rPr lang="en-US" b="1" dirty="0"/>
              <a:t>Sheep and goat sales per day</a:t>
            </a:r>
          </a:p>
        </p:txBody>
      </p:sp>
    </p:spTree>
    <p:extLst>
      <p:ext uri="{BB962C8B-B14F-4D97-AF65-F5344CB8AC3E}">
        <p14:creationId xmlns:p14="http://schemas.microsoft.com/office/powerpoint/2010/main" val="1511765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0D460-2C2E-6B74-C0EC-7319FFA18560}"/>
              </a:ext>
            </a:extLst>
          </p:cNvPr>
          <p:cNvSpPr>
            <a:spLocks noGrp="1"/>
          </p:cNvSpPr>
          <p:nvPr>
            <p:ph type="title"/>
          </p:nvPr>
        </p:nvSpPr>
        <p:spPr/>
        <p:txBody>
          <a:bodyPr/>
          <a:lstStyle/>
          <a:p>
            <a:r>
              <a:rPr lang="en-US" dirty="0"/>
              <a:t>Small ruminant sales by region:</a:t>
            </a:r>
          </a:p>
        </p:txBody>
      </p:sp>
      <p:sp>
        <p:nvSpPr>
          <p:cNvPr id="3" name="Content Placeholder 2">
            <a:extLst>
              <a:ext uri="{FF2B5EF4-FFF2-40B4-BE49-F238E27FC236}">
                <a16:creationId xmlns:a16="http://schemas.microsoft.com/office/drawing/2014/main" id="{5DC71D2A-6704-039D-0DD5-004659E14F3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F249477-DD78-7794-21C2-D763878A77EF}"/>
              </a:ext>
            </a:extLst>
          </p:cNvPr>
          <p:cNvPicPr>
            <a:picLocks noChangeAspect="1"/>
          </p:cNvPicPr>
          <p:nvPr/>
        </p:nvPicPr>
        <p:blipFill>
          <a:blip r:embed="rId3"/>
          <a:stretch>
            <a:fillRect/>
          </a:stretch>
        </p:blipFill>
        <p:spPr>
          <a:xfrm>
            <a:off x="2323437" y="1400175"/>
            <a:ext cx="7113253" cy="5272088"/>
          </a:xfrm>
          <a:prstGeom prst="rect">
            <a:avLst/>
          </a:prstGeom>
        </p:spPr>
      </p:pic>
    </p:spTree>
    <p:extLst>
      <p:ext uri="{BB962C8B-B14F-4D97-AF65-F5344CB8AC3E}">
        <p14:creationId xmlns:p14="http://schemas.microsoft.com/office/powerpoint/2010/main" val="1707357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0D460-2C2E-6B74-C0EC-7319FFA18560}"/>
              </a:ext>
            </a:extLst>
          </p:cNvPr>
          <p:cNvSpPr>
            <a:spLocks noGrp="1"/>
          </p:cNvSpPr>
          <p:nvPr>
            <p:ph type="title"/>
          </p:nvPr>
        </p:nvSpPr>
        <p:spPr/>
        <p:txBody>
          <a:bodyPr/>
          <a:lstStyle/>
          <a:p>
            <a:r>
              <a:rPr lang="en-US" dirty="0"/>
              <a:t>Sheep &amp; goat sales by region:</a:t>
            </a:r>
          </a:p>
        </p:txBody>
      </p:sp>
      <p:sp>
        <p:nvSpPr>
          <p:cNvPr id="3" name="Content Placeholder 2">
            <a:extLst>
              <a:ext uri="{FF2B5EF4-FFF2-40B4-BE49-F238E27FC236}">
                <a16:creationId xmlns:a16="http://schemas.microsoft.com/office/drawing/2014/main" id="{5DC71D2A-6704-039D-0DD5-004659E14F3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572F889-8D1E-6DBA-3262-47292F63D32E}"/>
              </a:ext>
            </a:extLst>
          </p:cNvPr>
          <p:cNvPicPr>
            <a:picLocks noChangeAspect="1"/>
          </p:cNvPicPr>
          <p:nvPr/>
        </p:nvPicPr>
        <p:blipFill>
          <a:blip r:embed="rId2"/>
          <a:stretch>
            <a:fillRect/>
          </a:stretch>
        </p:blipFill>
        <p:spPr>
          <a:xfrm>
            <a:off x="2347912" y="1313703"/>
            <a:ext cx="7496175" cy="5434529"/>
          </a:xfrm>
          <a:prstGeom prst="rect">
            <a:avLst/>
          </a:prstGeom>
        </p:spPr>
      </p:pic>
    </p:spTree>
    <p:extLst>
      <p:ext uri="{BB962C8B-B14F-4D97-AF65-F5344CB8AC3E}">
        <p14:creationId xmlns:p14="http://schemas.microsoft.com/office/powerpoint/2010/main" val="2822777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7E1392-F6C5-11ED-94B9-517EFACE9460}"/>
              </a:ext>
            </a:extLst>
          </p:cNvPr>
          <p:cNvPicPr>
            <a:picLocks noChangeAspect="1"/>
          </p:cNvPicPr>
          <p:nvPr/>
        </p:nvPicPr>
        <p:blipFill>
          <a:blip r:embed="rId2"/>
          <a:stretch>
            <a:fillRect/>
          </a:stretch>
        </p:blipFill>
        <p:spPr>
          <a:xfrm>
            <a:off x="431800" y="3429000"/>
            <a:ext cx="7099300" cy="2159000"/>
          </a:xfrm>
          <a:prstGeom prst="rect">
            <a:avLst/>
          </a:prstGeom>
        </p:spPr>
      </p:pic>
      <p:pic>
        <p:nvPicPr>
          <p:cNvPr id="3" name="Picture 2">
            <a:extLst>
              <a:ext uri="{FF2B5EF4-FFF2-40B4-BE49-F238E27FC236}">
                <a16:creationId xmlns:a16="http://schemas.microsoft.com/office/drawing/2014/main" id="{40787AB1-45E0-E1C7-9CFC-17B47FC3FE05}"/>
              </a:ext>
            </a:extLst>
          </p:cNvPr>
          <p:cNvPicPr>
            <a:picLocks noChangeAspect="1"/>
          </p:cNvPicPr>
          <p:nvPr/>
        </p:nvPicPr>
        <p:blipFill>
          <a:blip r:embed="rId3"/>
          <a:stretch>
            <a:fillRect/>
          </a:stretch>
        </p:blipFill>
        <p:spPr>
          <a:xfrm>
            <a:off x="431800" y="693052"/>
            <a:ext cx="5664200" cy="952500"/>
          </a:xfrm>
          <a:prstGeom prst="rect">
            <a:avLst/>
          </a:prstGeom>
        </p:spPr>
      </p:pic>
      <p:sp>
        <p:nvSpPr>
          <p:cNvPr id="4" name="TextBox 3">
            <a:extLst>
              <a:ext uri="{FF2B5EF4-FFF2-40B4-BE49-F238E27FC236}">
                <a16:creationId xmlns:a16="http://schemas.microsoft.com/office/drawing/2014/main" id="{2A3D1B9A-68F6-510B-162E-1BAB086EBD75}"/>
              </a:ext>
            </a:extLst>
          </p:cNvPr>
          <p:cNvSpPr txBox="1"/>
          <p:nvPr/>
        </p:nvSpPr>
        <p:spPr>
          <a:xfrm>
            <a:off x="322262" y="230491"/>
            <a:ext cx="4186238" cy="369332"/>
          </a:xfrm>
          <a:prstGeom prst="rect">
            <a:avLst/>
          </a:prstGeom>
          <a:noFill/>
        </p:spPr>
        <p:txBody>
          <a:bodyPr wrap="square" rtlCol="0">
            <a:spAutoFit/>
          </a:bodyPr>
          <a:lstStyle/>
          <a:p>
            <a:r>
              <a:rPr lang="en-US" b="1" dirty="0"/>
              <a:t>Seasonal Variation in Trade?</a:t>
            </a:r>
            <a:endParaRPr lang="en-US" b="1" i="1" dirty="0"/>
          </a:p>
        </p:txBody>
      </p:sp>
      <p:sp>
        <p:nvSpPr>
          <p:cNvPr id="6" name="TextBox 5">
            <a:extLst>
              <a:ext uri="{FF2B5EF4-FFF2-40B4-BE49-F238E27FC236}">
                <a16:creationId xmlns:a16="http://schemas.microsoft.com/office/drawing/2014/main" id="{5BC9AF28-CCE6-210D-C9E7-0E4055E29A40}"/>
              </a:ext>
            </a:extLst>
          </p:cNvPr>
          <p:cNvSpPr txBox="1"/>
          <p:nvPr/>
        </p:nvSpPr>
        <p:spPr>
          <a:xfrm>
            <a:off x="431800" y="3059668"/>
            <a:ext cx="6101542" cy="369332"/>
          </a:xfrm>
          <a:prstGeom prst="rect">
            <a:avLst/>
          </a:prstGeom>
          <a:noFill/>
        </p:spPr>
        <p:txBody>
          <a:bodyPr wrap="square">
            <a:spAutoFit/>
          </a:bodyPr>
          <a:lstStyle/>
          <a:p>
            <a:r>
              <a:rPr lang="en-US" b="1" dirty="0"/>
              <a:t>If yes, describe (top 6 responses)</a:t>
            </a:r>
            <a:endParaRPr lang="en-US" b="1" i="1" dirty="0"/>
          </a:p>
        </p:txBody>
      </p:sp>
      <p:sp>
        <p:nvSpPr>
          <p:cNvPr id="10" name="TextBox 9">
            <a:extLst>
              <a:ext uri="{FF2B5EF4-FFF2-40B4-BE49-F238E27FC236}">
                <a16:creationId xmlns:a16="http://schemas.microsoft.com/office/drawing/2014/main" id="{A1CF92ED-A48D-1849-AB33-59FE95505F4F}"/>
              </a:ext>
            </a:extLst>
          </p:cNvPr>
          <p:cNvSpPr txBox="1"/>
          <p:nvPr/>
        </p:nvSpPr>
        <p:spPr>
          <a:xfrm>
            <a:off x="6096000" y="2413337"/>
            <a:ext cx="6096000" cy="830997"/>
          </a:xfrm>
          <a:prstGeom prst="rect">
            <a:avLst/>
          </a:prstGeom>
          <a:noFill/>
        </p:spPr>
        <p:txBody>
          <a:bodyPr wrap="square">
            <a:spAutoFit/>
          </a:bodyPr>
          <a:lstStyle/>
          <a:p>
            <a:r>
              <a:rPr lang="en-GB" sz="1200" i="1" dirty="0"/>
              <a:t>“ The difference is caused by the state of the market and the state of the economy of the people. Also, conflicting auction schedules lead to a decrease or increase in goats and sheep brought to this auction. Livestock are usually abundant during famine and decrease when people have food.”</a:t>
            </a:r>
            <a:endParaRPr lang="en-US" sz="1200" i="1" dirty="0"/>
          </a:p>
        </p:txBody>
      </p:sp>
      <p:cxnSp>
        <p:nvCxnSpPr>
          <p:cNvPr id="12" name="Straight Arrow Connector 11">
            <a:extLst>
              <a:ext uri="{FF2B5EF4-FFF2-40B4-BE49-F238E27FC236}">
                <a16:creationId xmlns:a16="http://schemas.microsoft.com/office/drawing/2014/main" id="{D5786A98-2399-5DD0-1F05-E93AD3D71B91}"/>
              </a:ext>
            </a:extLst>
          </p:cNvPr>
          <p:cNvCxnSpPr>
            <a:endCxn id="10" idx="1"/>
          </p:cNvCxnSpPr>
          <p:nvPr/>
        </p:nvCxnSpPr>
        <p:spPr>
          <a:xfrm flipV="1">
            <a:off x="4826000" y="2828836"/>
            <a:ext cx="1270000" cy="10827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500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8F8751-FB4F-67B3-0CB9-8917A30562A1}"/>
              </a:ext>
            </a:extLst>
          </p:cNvPr>
          <p:cNvPicPr>
            <a:picLocks noChangeAspect="1"/>
          </p:cNvPicPr>
          <p:nvPr/>
        </p:nvPicPr>
        <p:blipFill>
          <a:blip r:embed="rId3"/>
          <a:stretch>
            <a:fillRect/>
          </a:stretch>
        </p:blipFill>
        <p:spPr>
          <a:xfrm>
            <a:off x="1629101" y="1061486"/>
            <a:ext cx="9659669" cy="5119748"/>
          </a:xfrm>
          <a:prstGeom prst="rect">
            <a:avLst/>
          </a:prstGeom>
        </p:spPr>
      </p:pic>
      <p:sp>
        <p:nvSpPr>
          <p:cNvPr id="3" name="TextBox 2">
            <a:extLst>
              <a:ext uri="{FF2B5EF4-FFF2-40B4-BE49-F238E27FC236}">
                <a16:creationId xmlns:a16="http://schemas.microsoft.com/office/drawing/2014/main" id="{CB254387-5792-FAFB-5A14-7339AE9004E2}"/>
              </a:ext>
            </a:extLst>
          </p:cNvPr>
          <p:cNvSpPr txBox="1"/>
          <p:nvPr/>
        </p:nvSpPr>
        <p:spPr>
          <a:xfrm>
            <a:off x="322261" y="230491"/>
            <a:ext cx="9902393" cy="369332"/>
          </a:xfrm>
          <a:prstGeom prst="rect">
            <a:avLst/>
          </a:prstGeom>
          <a:noFill/>
        </p:spPr>
        <p:txBody>
          <a:bodyPr wrap="square" rtlCol="0">
            <a:spAutoFit/>
          </a:bodyPr>
          <a:lstStyle/>
          <a:p>
            <a:r>
              <a:rPr lang="en-US" b="1" dirty="0"/>
              <a:t>For Sheep and Goats sold in this market where are they brought from &amp; where are they taken to ? </a:t>
            </a:r>
            <a:endParaRPr lang="en-US" b="1" i="1" dirty="0"/>
          </a:p>
        </p:txBody>
      </p:sp>
      <p:sp>
        <p:nvSpPr>
          <p:cNvPr id="4" name="TextBox 3">
            <a:extLst>
              <a:ext uri="{FF2B5EF4-FFF2-40B4-BE49-F238E27FC236}">
                <a16:creationId xmlns:a16="http://schemas.microsoft.com/office/drawing/2014/main" id="{8EA56506-FAED-BDBC-8A0E-8B7869D36B06}"/>
              </a:ext>
            </a:extLst>
          </p:cNvPr>
          <p:cNvSpPr txBox="1"/>
          <p:nvPr/>
        </p:nvSpPr>
        <p:spPr>
          <a:xfrm>
            <a:off x="322261" y="615211"/>
            <a:ext cx="9902393" cy="307777"/>
          </a:xfrm>
          <a:prstGeom prst="rect">
            <a:avLst/>
          </a:prstGeom>
          <a:noFill/>
        </p:spPr>
        <p:txBody>
          <a:bodyPr wrap="square" rtlCol="0">
            <a:spAutoFit/>
          </a:bodyPr>
          <a:lstStyle/>
          <a:p>
            <a:r>
              <a:rPr lang="en-US" sz="1400" i="1" dirty="0"/>
              <a:t>Key Informant provides general overview of trends where animals travel from/to… Not for network analysis</a:t>
            </a:r>
          </a:p>
        </p:txBody>
      </p:sp>
      <p:sp>
        <p:nvSpPr>
          <p:cNvPr id="5" name="TextBox 4">
            <a:extLst>
              <a:ext uri="{FF2B5EF4-FFF2-40B4-BE49-F238E27FC236}">
                <a16:creationId xmlns:a16="http://schemas.microsoft.com/office/drawing/2014/main" id="{C44364FF-582A-E8E4-7D31-03EC3D3AF593}"/>
              </a:ext>
            </a:extLst>
          </p:cNvPr>
          <p:cNvSpPr txBox="1"/>
          <p:nvPr/>
        </p:nvSpPr>
        <p:spPr>
          <a:xfrm>
            <a:off x="5673802" y="4334573"/>
            <a:ext cx="3229014" cy="2308324"/>
          </a:xfrm>
          <a:prstGeom prst="rect">
            <a:avLst/>
          </a:prstGeom>
          <a:solidFill>
            <a:schemeClr val="bg1"/>
          </a:solidFill>
        </p:spPr>
        <p:txBody>
          <a:bodyPr wrap="square" rtlCol="0">
            <a:spAutoFit/>
          </a:bodyPr>
          <a:lstStyle/>
          <a:p>
            <a:r>
              <a:rPr lang="en-US" dirty="0"/>
              <a:t>Question:</a:t>
            </a:r>
          </a:p>
          <a:p>
            <a:pPr marL="171450" indent="-171450">
              <a:buFontTx/>
              <a:buChar char="-"/>
            </a:pPr>
            <a:r>
              <a:rPr lang="en-US" dirty="0"/>
              <a:t>Are the locations market names, district names, region names?</a:t>
            </a:r>
          </a:p>
          <a:p>
            <a:pPr marL="171450" indent="-171450">
              <a:buFontTx/>
              <a:buChar char="-"/>
            </a:pPr>
            <a:r>
              <a:rPr lang="en-US" dirty="0"/>
              <a:t>Is there someone who could be on hand for translation help?</a:t>
            </a:r>
          </a:p>
          <a:p>
            <a:endParaRPr lang="en-US" dirty="0"/>
          </a:p>
        </p:txBody>
      </p:sp>
    </p:spTree>
    <p:extLst>
      <p:ext uri="{BB962C8B-B14F-4D97-AF65-F5344CB8AC3E}">
        <p14:creationId xmlns:p14="http://schemas.microsoft.com/office/powerpoint/2010/main" val="134850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5BAB-5857-7AE3-D092-2A52BA1D0C91}"/>
              </a:ext>
            </a:extLst>
          </p:cNvPr>
          <p:cNvSpPr>
            <a:spLocks noGrp="1"/>
          </p:cNvSpPr>
          <p:nvPr>
            <p:ph type="title"/>
          </p:nvPr>
        </p:nvSpPr>
        <p:spPr/>
        <p:txBody>
          <a:bodyPr/>
          <a:lstStyle/>
          <a:p>
            <a:r>
              <a:rPr lang="en-US" dirty="0"/>
              <a:t>Market Survey C: Buyer/Seller </a:t>
            </a:r>
          </a:p>
        </p:txBody>
      </p:sp>
      <p:sp>
        <p:nvSpPr>
          <p:cNvPr id="3" name="Text Placeholder 2">
            <a:extLst>
              <a:ext uri="{FF2B5EF4-FFF2-40B4-BE49-F238E27FC236}">
                <a16:creationId xmlns:a16="http://schemas.microsoft.com/office/drawing/2014/main" id="{C87E6E83-7EBD-C2D2-8C4A-5E79025FC2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57101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4919-255D-D502-BC6D-24A58C076A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90B8C9-5459-EABC-AFFF-3122F9420A69}"/>
              </a:ext>
            </a:extLst>
          </p:cNvPr>
          <p:cNvSpPr>
            <a:spLocks noGrp="1"/>
          </p:cNvSpPr>
          <p:nvPr>
            <p:ph idx="1"/>
          </p:nvPr>
        </p:nvSpPr>
        <p:spPr/>
        <p:txBody>
          <a:bodyPr>
            <a:normAutofit/>
          </a:bodyPr>
          <a:lstStyle/>
          <a:p>
            <a:r>
              <a:rPr lang="en-US" dirty="0"/>
              <a:t>Overview: Market Survey C: </a:t>
            </a:r>
            <a:r>
              <a:rPr lang="en-US" dirty="0" err="1"/>
              <a:t>buyer&amp;seller</a:t>
            </a:r>
            <a:r>
              <a:rPr lang="en-US" dirty="0"/>
              <a:t> questionnaire</a:t>
            </a: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The tool aims to collect individual data on trading practices and market networks</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Participants: In each market </a:t>
            </a:r>
            <a:r>
              <a:rPr lang="en-US" sz="18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a minimum of 20 people need to be interview, or 10% of people buying and/or selling</a:t>
            </a:r>
            <a:r>
              <a:rPr lang="en-US" sz="1800" dirty="0">
                <a:effectLst/>
                <a:latin typeface="Calibri" panose="020F0502020204030204" pitchFamily="34" charset="0"/>
                <a:ea typeface="Calibri" panose="020F0502020204030204" pitchFamily="34" charset="0"/>
                <a:cs typeface="Calibri" panose="020F0502020204030204" pitchFamily="34" charset="0"/>
              </a:rPr>
              <a:t>, depending on the size of the market</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Interviews takes 5-10 minutes and need to be carried out in the marketplace</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Data collection in the market: The transect walk method:</a:t>
            </a:r>
          </a:p>
          <a:p>
            <a:pPr marL="800100" lvl="1" indent="-342900">
              <a:buFont typeface="Symbol" pitchFamily="2" charset="2"/>
              <a:buChar char=""/>
            </a:pPr>
            <a:r>
              <a:rPr lang="en-GB" sz="800" i="1" dirty="0">
                <a:effectLst/>
              </a:rPr>
              <a:t>The people to be interviewed should be selected randomly or systematically to obtain a representative sample of all types of buyer and sellers and to avoid bias. The research team for each country should discuss how their markets are laid out and make a plan of how to obtain an unbiased sample. If the markets are laid out in a rectangular enclosure, then the field team should walk a transect from one corner of the market, diagonally across the market area to the opposite corner, interviewing every person buying and selling that they meet along the transect. Having completed one transect, if more interviews are required, a second transect can be made starting in a different corner. However, if the market is circular with all the people buying and selling arranged around the edge with very few in the middle, then the team can start at one point and move around the edge of the circle, interviewing everyone that they meet. Having completed the transects or circle, it may become clear that some key types of buyers or sellers have been missed e.g. sometimes the commercial traders are very busy and moving quickly in the market place so the team has not managed to meet many during the transect. In this case, they can be purposively tracked down for interview in addition to the 20 people/10% people interviewed in the main market area. </a:t>
            </a:r>
            <a:endParaRPr lang="en-US" dirty="0"/>
          </a:p>
          <a:p>
            <a:r>
              <a:rPr lang="en-US" dirty="0"/>
              <a:t>Total observations: 3310</a:t>
            </a:r>
          </a:p>
          <a:p>
            <a:endParaRPr lang="en-US" dirty="0"/>
          </a:p>
        </p:txBody>
      </p:sp>
    </p:spTree>
    <p:extLst>
      <p:ext uri="{BB962C8B-B14F-4D97-AF65-F5344CB8AC3E}">
        <p14:creationId xmlns:p14="http://schemas.microsoft.com/office/powerpoint/2010/main" val="2322920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9E5D61-1C55-89A7-D602-6F784DFBB9A1}"/>
              </a:ext>
            </a:extLst>
          </p:cNvPr>
          <p:cNvSpPr>
            <a:spLocks noGrp="1"/>
          </p:cNvSpPr>
          <p:nvPr>
            <p:ph type="title"/>
          </p:nvPr>
        </p:nvSpPr>
        <p:spPr/>
        <p:txBody>
          <a:bodyPr/>
          <a:lstStyle/>
          <a:p>
            <a:r>
              <a:rPr lang="en-US" dirty="0"/>
              <a:t>Market Survey C: General Info</a:t>
            </a:r>
          </a:p>
        </p:txBody>
      </p:sp>
      <p:sp>
        <p:nvSpPr>
          <p:cNvPr id="5" name="Text Placeholder 4">
            <a:extLst>
              <a:ext uri="{FF2B5EF4-FFF2-40B4-BE49-F238E27FC236}">
                <a16:creationId xmlns:a16="http://schemas.microsoft.com/office/drawing/2014/main" id="{4BB8F591-7F8D-2F48-63E8-70160D26EE5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72407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D158D530-BDF8-209B-93F4-441DFB6B1160}"/>
              </a:ext>
            </a:extLst>
          </p:cNvPr>
          <p:cNvGraphicFramePr>
            <a:graphicFrameLocks noGrp="1"/>
          </p:cNvGraphicFramePr>
          <p:nvPr>
            <p:extLst>
              <p:ext uri="{D42A27DB-BD31-4B8C-83A1-F6EECF244321}">
                <p14:modId xmlns:p14="http://schemas.microsoft.com/office/powerpoint/2010/main" val="133268392"/>
              </p:ext>
            </p:extLst>
          </p:nvPr>
        </p:nvGraphicFramePr>
        <p:xfrm>
          <a:off x="96510" y="142232"/>
          <a:ext cx="5417146" cy="9919368"/>
        </p:xfrm>
        <a:graphic>
          <a:graphicData uri="http://schemas.openxmlformats.org/drawingml/2006/table">
            <a:tbl>
              <a:tblPr/>
              <a:tblGrid>
                <a:gridCol w="2762846">
                  <a:extLst>
                    <a:ext uri="{9D8B030D-6E8A-4147-A177-3AD203B41FA5}">
                      <a16:colId xmlns:a16="http://schemas.microsoft.com/office/drawing/2014/main" val="613558318"/>
                    </a:ext>
                  </a:extLst>
                </a:gridCol>
                <a:gridCol w="2654300">
                  <a:extLst>
                    <a:ext uri="{9D8B030D-6E8A-4147-A177-3AD203B41FA5}">
                      <a16:colId xmlns:a16="http://schemas.microsoft.com/office/drawing/2014/main" val="4170769742"/>
                    </a:ext>
                  </a:extLst>
                </a:gridCol>
              </a:tblGrid>
              <a:tr h="151394">
                <a:tc>
                  <a:txBody>
                    <a:bodyPr/>
                    <a:lstStyle/>
                    <a:p>
                      <a:pPr algn="l" fontAlgn="t">
                        <a:spcBef>
                          <a:spcPts val="0"/>
                        </a:spcBef>
                        <a:spcAft>
                          <a:spcPts val="0"/>
                        </a:spcAft>
                      </a:pPr>
                      <a:r>
                        <a:rPr lang="en-GB" sz="1200" b="1" i="0" u="none" strike="noStrike">
                          <a:solidFill>
                            <a:srgbClr val="000000"/>
                          </a:solidFill>
                          <a:effectLst/>
                          <a:latin typeface="Calibri" panose="020F0502020204030204" pitchFamily="34" charset="0"/>
                        </a:rPr>
                        <a:t>Variable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spcBef>
                          <a:spcPts val="0"/>
                        </a:spcBef>
                        <a:spcAft>
                          <a:spcPts val="0"/>
                        </a:spcAft>
                      </a:pPr>
                      <a:r>
                        <a:rPr lang="en-GB" sz="1200" b="1" i="0" u="none" strike="noStrike">
                          <a:solidFill>
                            <a:srgbClr val="000000"/>
                          </a:solidFill>
                          <a:effectLst/>
                          <a:latin typeface="Calibri" panose="020F0502020204030204" pitchFamily="34" charset="0"/>
                        </a:rPr>
                        <a:t>Use?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2035923"/>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fid.see.mrktc.idtable.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linking datasets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9561065"/>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unique.row.id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linking datasets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9077003"/>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end.time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8371055"/>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deviceid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9091978"/>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date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4063608"/>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country.see.mrkta.lkpcountry.</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all tanzania (keep for checking)</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1313182"/>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enumerator.name.see.mrkta.lkpenum.</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2352719"/>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enter.password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2010772"/>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get.selected.staff.current.password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0654734"/>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district.region.see.mrkta.lkpregion.</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mapping and cross-referencing with other surveys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0097343"/>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ward.see.mrkta.lkpward.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mapping and cross-referencing with other surveys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3851356"/>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village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mapping and cross-referencing with other surveys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1754096"/>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date.of.interview</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533920"/>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interview.code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6870200"/>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name.of.market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mapping and cross-referencing with other surveys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8364137"/>
                  </a:ext>
                </a:extLst>
              </a:tr>
              <a:tr h="151394">
                <a:tc>
                  <a:txBody>
                    <a:bodyPr/>
                    <a:lstStyle/>
                    <a:p>
                      <a:pPr algn="l" fontAlgn="t">
                        <a:spcBef>
                          <a:spcPts val="0"/>
                        </a:spcBef>
                        <a:spcAft>
                          <a:spcPts val="0"/>
                        </a:spcAft>
                      </a:pPr>
                      <a:r>
                        <a:rPr lang="en-GB" sz="1200" b="0" i="0" u="none" strike="noStrike" dirty="0" err="1">
                          <a:solidFill>
                            <a:srgbClr val="000000"/>
                          </a:solidFill>
                          <a:effectLst/>
                          <a:highlight>
                            <a:srgbClr val="00FF00"/>
                          </a:highlight>
                          <a:latin typeface="Calibri" panose="020F0502020204030204" pitchFamily="34" charset="0"/>
                        </a:rPr>
                        <a:t>type.of.market.see.mrktc.lkpmrkt.type</a:t>
                      </a:r>
                      <a:r>
                        <a:rPr lang="en-GB" sz="1200" b="0" i="0" u="none" strike="noStrike" dirty="0">
                          <a:solidFill>
                            <a:srgbClr val="000000"/>
                          </a:solidFill>
                          <a:effectLst/>
                          <a:highlight>
                            <a:srgbClr val="00FF00"/>
                          </a:highlight>
                          <a:latin typeface="Calibri" panose="020F0502020204030204" pitchFamily="34" charset="0"/>
                        </a:rPr>
                        <a:t>.</a:t>
                      </a:r>
                      <a:endParaRPr lang="en-GB" sz="2400" b="0" i="0" u="none" strike="noStrike" dirty="0">
                        <a:effectLst/>
                        <a:highlight>
                          <a:srgbClr val="00FF00"/>
                        </a:highligh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summary stat</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2800844"/>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respondent.role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 </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2597126"/>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gender.of.respondent.see.mrktc.lkpresp.gender.</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1755089"/>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respondent.age.see.mrktc.lkpresp.age.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568933"/>
                  </a:ext>
                </a:extLst>
              </a:tr>
              <a:tr h="151394">
                <a:tc>
                  <a:txBody>
                    <a:bodyPr/>
                    <a:lstStyle/>
                    <a:p>
                      <a:pPr algn="l" fontAlgn="t">
                        <a:spcBef>
                          <a:spcPts val="0"/>
                        </a:spcBef>
                        <a:spcAft>
                          <a:spcPts val="0"/>
                        </a:spcAft>
                      </a:pPr>
                      <a:r>
                        <a:rPr lang="en-GB" sz="1200" b="0" i="0" u="none" strike="noStrike" dirty="0">
                          <a:solidFill>
                            <a:srgbClr val="000000"/>
                          </a:solidFill>
                          <a:effectLst/>
                          <a:highlight>
                            <a:srgbClr val="00FF00"/>
                          </a:highlight>
                          <a:latin typeface="Calibri" panose="020F0502020204030204" pitchFamily="34" charset="0"/>
                        </a:rPr>
                        <a:t>13.have.you.visited.other.markets.to.sell.or.buy.sheep.and.goats.in.the.past.one.month.</a:t>
                      </a:r>
                      <a:endParaRPr lang="en-GB" sz="2400" b="0" i="0" u="none" strike="noStrike" dirty="0">
                        <a:effectLst/>
                        <a:highlight>
                          <a:srgbClr val="00FF00"/>
                        </a:highligh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summary stat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9122764"/>
                  </a:ext>
                </a:extLst>
              </a:tr>
              <a:tr h="151394">
                <a:tc>
                  <a:txBody>
                    <a:bodyPr/>
                    <a:lstStyle/>
                    <a:p>
                      <a:pPr algn="l" fontAlgn="t">
                        <a:spcBef>
                          <a:spcPts val="0"/>
                        </a:spcBef>
                        <a:spcAft>
                          <a:spcPts val="0"/>
                        </a:spcAft>
                      </a:pPr>
                      <a:r>
                        <a:rPr lang="en-GB" sz="1200" b="0" i="0" u="none" strike="noStrike" dirty="0">
                          <a:solidFill>
                            <a:srgbClr val="000000"/>
                          </a:solidFill>
                          <a:effectLst/>
                          <a:highlight>
                            <a:srgbClr val="00FF00"/>
                          </a:highlight>
                          <a:latin typeface="Calibri" panose="020F0502020204030204" pitchFamily="34" charset="0"/>
                        </a:rPr>
                        <a:t>number.of.other.markets.you.have.visited.to.sell.or.buy.sheep.and.goats.in.the.past.one.month</a:t>
                      </a:r>
                      <a:endParaRPr lang="en-GB" sz="2400" b="0" i="0" u="none" strike="noStrike" dirty="0">
                        <a:effectLst/>
                        <a:highlight>
                          <a:srgbClr val="00FF00"/>
                        </a:highligh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summary stat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3313811"/>
                  </a:ext>
                </a:extLst>
              </a:tr>
              <a:tr h="151394">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researcher.is.this.person.a.trader.meaning.they.buy.and.sell.animals.as.a.business.</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contextual information (edge attribute?)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5590921"/>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14.what.is.your.usual.pattern.of.trading.sheep.and.or.goats.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contextual information</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7279391"/>
                  </a:ext>
                </a:extLst>
              </a:tr>
              <a:tr h="151394">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15.what.are.the.main.disease.problems.that.you.observe.in.the.sheep.and.or.goats.at.this.time.</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4264992"/>
                  </a:ext>
                </a:extLst>
              </a:tr>
              <a:tr h="272307">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16.have.you.seen.a.disease.with.signs.of.nasal.discharge.coughing.diarrhoea.eye.discharge.sores.in.the.mouth.in.your.own.animals.or.someone.else.s.flock.</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73590"/>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if.yes.what.is.the.local.name.of.the.disease.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956859"/>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where.did.you.see.it.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3544876"/>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when.did.you.see.it.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3170145"/>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did.any.animals.die.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7578387"/>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how.many.animals.died.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5099447"/>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what.species.died.see.mrktc.lkpdse.deathsspecies.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639465"/>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other.information.</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9067397"/>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any.other.remarks.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367691"/>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gps.coordinates.of.the.market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main data for mapping market interactions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3423227"/>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unique.row.identifier.uuid.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 </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624908"/>
                  </a:ext>
                </a:extLst>
              </a:tr>
            </a:tbl>
          </a:graphicData>
        </a:graphic>
      </p:graphicFrame>
    </p:spTree>
    <p:extLst>
      <p:ext uri="{BB962C8B-B14F-4D97-AF65-F5344CB8AC3E}">
        <p14:creationId xmlns:p14="http://schemas.microsoft.com/office/powerpoint/2010/main" val="1308564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1FBB-4E03-1F3F-5F80-28CFFE88F7C1}"/>
              </a:ext>
            </a:extLst>
          </p:cNvPr>
          <p:cNvSpPr>
            <a:spLocks noGrp="1"/>
          </p:cNvSpPr>
          <p:nvPr>
            <p:ph type="title"/>
          </p:nvPr>
        </p:nvSpPr>
        <p:spPr/>
        <p:txBody>
          <a:bodyPr/>
          <a:lstStyle/>
          <a:p>
            <a:r>
              <a:rPr lang="en-US" dirty="0"/>
              <a:t>Market name cleaning:</a:t>
            </a:r>
          </a:p>
        </p:txBody>
      </p:sp>
      <p:sp>
        <p:nvSpPr>
          <p:cNvPr id="3" name="Content Placeholder 2">
            <a:extLst>
              <a:ext uri="{FF2B5EF4-FFF2-40B4-BE49-F238E27FC236}">
                <a16:creationId xmlns:a16="http://schemas.microsoft.com/office/drawing/2014/main" id="{5C0074B7-FAC7-F84B-D5F3-AB654EFEF25A}"/>
              </a:ext>
            </a:extLst>
          </p:cNvPr>
          <p:cNvSpPr>
            <a:spLocks noGrp="1"/>
          </p:cNvSpPr>
          <p:nvPr>
            <p:ph idx="1"/>
          </p:nvPr>
        </p:nvSpPr>
        <p:spPr>
          <a:xfrm>
            <a:off x="2671762" y="1690688"/>
            <a:ext cx="8682037" cy="4486275"/>
          </a:xfrm>
        </p:spPr>
        <p:txBody>
          <a:bodyPr/>
          <a:lstStyle/>
          <a:p>
            <a:r>
              <a:rPr lang="en-US" dirty="0"/>
              <a:t>Top 20 (alphabetical) markets surveyed with counts on number of surveys conducted</a:t>
            </a:r>
          </a:p>
          <a:p>
            <a:r>
              <a:rPr lang="en-US" dirty="0"/>
              <a:t>1) Why are there some markets with &lt;20 surveys conducted </a:t>
            </a:r>
          </a:p>
          <a:p>
            <a:pPr lvl="1"/>
            <a:r>
              <a:rPr lang="en-US" dirty="0"/>
              <a:t>Some could be typos</a:t>
            </a:r>
          </a:p>
          <a:p>
            <a:r>
              <a:rPr lang="en-US" dirty="0"/>
              <a:t>2) Some markets appear to be typos </a:t>
            </a:r>
          </a:p>
          <a:p>
            <a:pPr lvl="1"/>
            <a:r>
              <a:rPr lang="en-US" dirty="0"/>
              <a:t>e.g. “</a:t>
            </a:r>
            <a:r>
              <a:rPr lang="en-US" dirty="0" err="1"/>
              <a:t>chikolopola</a:t>
            </a:r>
            <a:r>
              <a:rPr lang="en-US" dirty="0"/>
              <a:t>” and ”</a:t>
            </a:r>
            <a:r>
              <a:rPr lang="en-US" dirty="0" err="1"/>
              <a:t>chikoropola</a:t>
            </a:r>
            <a:r>
              <a:rPr lang="en-US" dirty="0"/>
              <a:t>” / </a:t>
            </a:r>
            <a:r>
              <a:rPr lang="en-US" dirty="0" err="1"/>
              <a:t>bahi</a:t>
            </a:r>
            <a:r>
              <a:rPr lang="en-US" dirty="0"/>
              <a:t>, </a:t>
            </a:r>
            <a:r>
              <a:rPr lang="en-US" dirty="0" err="1"/>
              <a:t>bahi</a:t>
            </a:r>
            <a:r>
              <a:rPr lang="en-US" dirty="0"/>
              <a:t> </a:t>
            </a:r>
            <a:r>
              <a:rPr lang="en-US" dirty="0" err="1"/>
              <a:t>sokoni</a:t>
            </a:r>
            <a:r>
              <a:rPr lang="en-US" dirty="0"/>
              <a:t> / </a:t>
            </a:r>
            <a:r>
              <a:rPr lang="en-US" dirty="0" err="1"/>
              <a:t>changikanguo</a:t>
            </a:r>
            <a:r>
              <a:rPr lang="en-US" dirty="0"/>
              <a:t>, </a:t>
            </a:r>
            <a:r>
              <a:rPr lang="en-US" dirty="0" err="1"/>
              <a:t>chanikanguo</a:t>
            </a:r>
            <a:endParaRPr lang="en-US" dirty="0"/>
          </a:p>
          <a:p>
            <a:pPr lvl="1"/>
            <a:r>
              <a:rPr lang="en-US" dirty="0"/>
              <a:t>Is there someone who could check these?</a:t>
            </a:r>
          </a:p>
        </p:txBody>
      </p:sp>
      <p:pic>
        <p:nvPicPr>
          <p:cNvPr id="4" name="Picture 3">
            <a:extLst>
              <a:ext uri="{FF2B5EF4-FFF2-40B4-BE49-F238E27FC236}">
                <a16:creationId xmlns:a16="http://schemas.microsoft.com/office/drawing/2014/main" id="{9B442EB1-9020-99CF-D0AF-5ABFBF96E689}"/>
              </a:ext>
            </a:extLst>
          </p:cNvPr>
          <p:cNvPicPr>
            <a:picLocks noChangeAspect="1"/>
          </p:cNvPicPr>
          <p:nvPr/>
        </p:nvPicPr>
        <p:blipFill>
          <a:blip r:embed="rId2"/>
          <a:stretch>
            <a:fillRect/>
          </a:stretch>
        </p:blipFill>
        <p:spPr>
          <a:xfrm>
            <a:off x="838199" y="1531937"/>
            <a:ext cx="1676401" cy="4735401"/>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D27DB0D1-5E5C-BA27-34EB-25570883895F}"/>
                  </a:ext>
                </a:extLst>
              </p14:cNvPr>
              <p14:cNvContentPartPr/>
              <p14:nvPr/>
            </p14:nvContentPartPr>
            <p14:xfrm>
              <a:off x="806802" y="4964760"/>
              <a:ext cx="1634400" cy="27720"/>
            </p14:xfrm>
          </p:contentPart>
        </mc:Choice>
        <mc:Fallback xmlns="">
          <p:pic>
            <p:nvPicPr>
              <p:cNvPr id="5" name="Ink 4">
                <a:extLst>
                  <a:ext uri="{FF2B5EF4-FFF2-40B4-BE49-F238E27FC236}">
                    <a16:creationId xmlns:a16="http://schemas.microsoft.com/office/drawing/2014/main" id="{D27DB0D1-5E5C-BA27-34EB-25570883895F}"/>
                  </a:ext>
                </a:extLst>
              </p:cNvPr>
              <p:cNvPicPr/>
              <p:nvPr/>
            </p:nvPicPr>
            <p:blipFill>
              <a:blip r:embed="rId4"/>
              <a:stretch>
                <a:fillRect/>
              </a:stretch>
            </p:blipFill>
            <p:spPr>
              <a:xfrm>
                <a:off x="753162" y="4856760"/>
                <a:ext cx="174204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5A8CFEC9-E1EA-A215-C527-BFA458B4D720}"/>
                  </a:ext>
                </a:extLst>
              </p14:cNvPr>
              <p14:cNvContentPartPr/>
              <p14:nvPr/>
            </p14:nvContentPartPr>
            <p14:xfrm>
              <a:off x="796362" y="4751280"/>
              <a:ext cx="1843200" cy="93960"/>
            </p14:xfrm>
          </p:contentPart>
        </mc:Choice>
        <mc:Fallback xmlns="">
          <p:pic>
            <p:nvPicPr>
              <p:cNvPr id="6" name="Ink 5">
                <a:extLst>
                  <a:ext uri="{FF2B5EF4-FFF2-40B4-BE49-F238E27FC236}">
                    <a16:creationId xmlns:a16="http://schemas.microsoft.com/office/drawing/2014/main" id="{5A8CFEC9-E1EA-A215-C527-BFA458B4D720}"/>
                  </a:ext>
                </a:extLst>
              </p:cNvPr>
              <p:cNvPicPr/>
              <p:nvPr/>
            </p:nvPicPr>
            <p:blipFill>
              <a:blip r:embed="rId6"/>
              <a:stretch>
                <a:fillRect/>
              </a:stretch>
            </p:blipFill>
            <p:spPr>
              <a:xfrm>
                <a:off x="742362" y="4643640"/>
                <a:ext cx="195084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10077528-5B5F-1B11-DD54-13059A0DCFD3}"/>
                  </a:ext>
                </a:extLst>
              </p14:cNvPr>
              <p14:cNvContentPartPr/>
              <p14:nvPr/>
            </p14:nvContentPartPr>
            <p14:xfrm>
              <a:off x="891042" y="3928680"/>
              <a:ext cx="1624320" cy="57960"/>
            </p14:xfrm>
          </p:contentPart>
        </mc:Choice>
        <mc:Fallback xmlns="">
          <p:pic>
            <p:nvPicPr>
              <p:cNvPr id="7" name="Ink 6">
                <a:extLst>
                  <a:ext uri="{FF2B5EF4-FFF2-40B4-BE49-F238E27FC236}">
                    <a16:creationId xmlns:a16="http://schemas.microsoft.com/office/drawing/2014/main" id="{10077528-5B5F-1B11-DD54-13059A0DCFD3}"/>
                  </a:ext>
                </a:extLst>
              </p:cNvPr>
              <p:cNvPicPr/>
              <p:nvPr/>
            </p:nvPicPr>
            <p:blipFill>
              <a:blip r:embed="rId8"/>
              <a:stretch>
                <a:fillRect/>
              </a:stretch>
            </p:blipFill>
            <p:spPr>
              <a:xfrm>
                <a:off x="837042" y="3821040"/>
                <a:ext cx="173196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DEA2D6E-32C0-D327-FD58-26F0B27E4AFB}"/>
                  </a:ext>
                </a:extLst>
              </p14:cNvPr>
              <p14:cNvContentPartPr/>
              <p14:nvPr/>
            </p14:nvContentPartPr>
            <p14:xfrm>
              <a:off x="922722" y="3697920"/>
              <a:ext cx="1539360" cy="112320"/>
            </p14:xfrm>
          </p:contentPart>
        </mc:Choice>
        <mc:Fallback xmlns="">
          <p:pic>
            <p:nvPicPr>
              <p:cNvPr id="8" name="Ink 7">
                <a:extLst>
                  <a:ext uri="{FF2B5EF4-FFF2-40B4-BE49-F238E27FC236}">
                    <a16:creationId xmlns:a16="http://schemas.microsoft.com/office/drawing/2014/main" id="{EDEA2D6E-32C0-D327-FD58-26F0B27E4AFB}"/>
                  </a:ext>
                </a:extLst>
              </p:cNvPr>
              <p:cNvPicPr/>
              <p:nvPr/>
            </p:nvPicPr>
            <p:blipFill>
              <a:blip r:embed="rId10"/>
              <a:stretch>
                <a:fillRect/>
              </a:stretch>
            </p:blipFill>
            <p:spPr>
              <a:xfrm>
                <a:off x="869082" y="3590280"/>
                <a:ext cx="1647000" cy="327960"/>
              </a:xfrm>
              <a:prstGeom prst="rect">
                <a:avLst/>
              </a:prstGeom>
            </p:spPr>
          </p:pic>
        </mc:Fallback>
      </mc:AlternateContent>
    </p:spTree>
    <p:extLst>
      <p:ext uri="{BB962C8B-B14F-4D97-AF65-F5344CB8AC3E}">
        <p14:creationId xmlns:p14="http://schemas.microsoft.com/office/powerpoint/2010/main" val="4108490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5BAB-5857-7AE3-D092-2A52BA1D0C91}"/>
              </a:ext>
            </a:extLst>
          </p:cNvPr>
          <p:cNvSpPr>
            <a:spLocks noGrp="1"/>
          </p:cNvSpPr>
          <p:nvPr>
            <p:ph type="title"/>
          </p:nvPr>
        </p:nvSpPr>
        <p:spPr/>
        <p:txBody>
          <a:bodyPr/>
          <a:lstStyle/>
          <a:p>
            <a:r>
              <a:rPr lang="en-US" dirty="0"/>
              <a:t>Market Survey A: General Info</a:t>
            </a:r>
          </a:p>
        </p:txBody>
      </p:sp>
      <p:sp>
        <p:nvSpPr>
          <p:cNvPr id="3" name="Text Placeholder 2">
            <a:extLst>
              <a:ext uri="{FF2B5EF4-FFF2-40B4-BE49-F238E27FC236}">
                <a16:creationId xmlns:a16="http://schemas.microsoft.com/office/drawing/2014/main" id="{C87E6E83-7EBD-C2D2-8C4A-5E79025FC239}"/>
              </a:ext>
            </a:extLst>
          </p:cNvPr>
          <p:cNvSpPr>
            <a:spLocks noGrp="1"/>
          </p:cNvSpPr>
          <p:nvPr>
            <p:ph type="body" idx="1"/>
          </p:nvPr>
        </p:nvSpPr>
        <p:spPr/>
        <p:txBody>
          <a:bodyPr/>
          <a:lstStyle/>
          <a:p>
            <a:r>
              <a:rPr lang="en-US" dirty="0"/>
              <a:t>NB See .</a:t>
            </a:r>
            <a:r>
              <a:rPr lang="en-US" dirty="0" err="1"/>
              <a:t>Rmd</a:t>
            </a:r>
            <a:r>
              <a:rPr lang="en-US" dirty="0"/>
              <a:t> file for </a:t>
            </a:r>
            <a:r>
              <a:rPr lang="en-US" dirty="0" err="1"/>
              <a:t>mrkta</a:t>
            </a:r>
            <a:r>
              <a:rPr lang="en-US" dirty="0"/>
              <a:t> survey - PDF</a:t>
            </a:r>
          </a:p>
          <a:p>
            <a:endParaRPr lang="en-US" dirty="0"/>
          </a:p>
        </p:txBody>
      </p:sp>
    </p:spTree>
    <p:extLst>
      <p:ext uri="{BB962C8B-B14F-4D97-AF65-F5344CB8AC3E}">
        <p14:creationId xmlns:p14="http://schemas.microsoft.com/office/powerpoint/2010/main" val="392625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C754E0-6C49-C1AE-7C58-596BC66B0C56}"/>
              </a:ext>
            </a:extLst>
          </p:cNvPr>
          <p:cNvSpPr txBox="1"/>
          <p:nvPr/>
        </p:nvSpPr>
        <p:spPr>
          <a:xfrm>
            <a:off x="254000" y="234434"/>
            <a:ext cx="6096000" cy="369332"/>
          </a:xfrm>
          <a:prstGeom prst="rect">
            <a:avLst/>
          </a:prstGeom>
          <a:noFill/>
        </p:spPr>
        <p:txBody>
          <a:bodyPr wrap="square">
            <a:spAutoFit/>
          </a:bodyPr>
          <a:lstStyle/>
          <a:p>
            <a:pPr algn="l" fontAlgn="t">
              <a:spcBef>
                <a:spcPts val="0"/>
              </a:spcBef>
              <a:spcAft>
                <a:spcPts val="0"/>
              </a:spcAft>
            </a:pPr>
            <a:r>
              <a:rPr lang="en-GB" sz="1800" b="0" i="0" u="none" strike="noStrike" dirty="0">
                <a:solidFill>
                  <a:srgbClr val="000000"/>
                </a:solidFill>
                <a:effectLst/>
                <a:latin typeface="Calibri" panose="020F0502020204030204" pitchFamily="34" charset="0"/>
              </a:rPr>
              <a:t>Type of Market:</a:t>
            </a:r>
            <a:endParaRPr lang="en-GB" sz="3600" b="0" i="0" u="none" strike="noStrike" dirty="0">
              <a:effectLst/>
              <a:latin typeface="Arial" panose="020B0604020202020204" pitchFamily="34" charset="0"/>
            </a:endParaRPr>
          </a:p>
        </p:txBody>
      </p:sp>
      <p:pic>
        <p:nvPicPr>
          <p:cNvPr id="4" name="Picture 3">
            <a:extLst>
              <a:ext uri="{FF2B5EF4-FFF2-40B4-BE49-F238E27FC236}">
                <a16:creationId xmlns:a16="http://schemas.microsoft.com/office/drawing/2014/main" id="{34C4F6F0-71C7-F864-3A7B-D6991EE7142B}"/>
              </a:ext>
            </a:extLst>
          </p:cNvPr>
          <p:cNvPicPr>
            <a:picLocks noChangeAspect="1"/>
          </p:cNvPicPr>
          <p:nvPr/>
        </p:nvPicPr>
        <p:blipFill>
          <a:blip r:embed="rId2"/>
          <a:stretch>
            <a:fillRect/>
          </a:stretch>
        </p:blipFill>
        <p:spPr>
          <a:xfrm>
            <a:off x="609600" y="768350"/>
            <a:ext cx="2692400" cy="1206500"/>
          </a:xfrm>
          <a:prstGeom prst="rect">
            <a:avLst/>
          </a:prstGeom>
        </p:spPr>
      </p:pic>
      <p:sp>
        <p:nvSpPr>
          <p:cNvPr id="7" name="TextBox 6">
            <a:extLst>
              <a:ext uri="{FF2B5EF4-FFF2-40B4-BE49-F238E27FC236}">
                <a16:creationId xmlns:a16="http://schemas.microsoft.com/office/drawing/2014/main" id="{66A80ED3-F9F3-8562-CFB4-44F2B85C0174}"/>
              </a:ext>
            </a:extLst>
          </p:cNvPr>
          <p:cNvSpPr txBox="1"/>
          <p:nvPr/>
        </p:nvSpPr>
        <p:spPr>
          <a:xfrm>
            <a:off x="249238" y="2171762"/>
            <a:ext cx="8970962" cy="369332"/>
          </a:xfrm>
          <a:prstGeom prst="rect">
            <a:avLst/>
          </a:prstGeom>
          <a:noFill/>
        </p:spPr>
        <p:txBody>
          <a:bodyPr wrap="square">
            <a:spAutoFit/>
          </a:bodyPr>
          <a:lstStyle/>
          <a:p>
            <a:pPr algn="l" fontAlgn="t">
              <a:spcBef>
                <a:spcPts val="0"/>
              </a:spcBef>
              <a:spcAft>
                <a:spcPts val="0"/>
              </a:spcAft>
            </a:pPr>
            <a:r>
              <a:rPr lang="en-GB" sz="1800" b="0" i="0" u="none" strike="noStrike" dirty="0">
                <a:solidFill>
                  <a:srgbClr val="000000"/>
                </a:solidFill>
                <a:effectLst/>
                <a:latin typeface="Calibri" panose="020F0502020204030204" pitchFamily="34" charset="0"/>
              </a:rPr>
              <a:t>Number of markets visited to buy or sell sheep or goats in last 1 month, with trader as group.</a:t>
            </a:r>
            <a:endParaRPr lang="en-GB" sz="3600" b="0" i="0" u="none" strike="noStrike" dirty="0">
              <a:effectLst/>
              <a:latin typeface="Arial" panose="020B0604020202020204" pitchFamily="34" charset="0"/>
            </a:endParaRPr>
          </a:p>
        </p:txBody>
      </p:sp>
      <p:pic>
        <p:nvPicPr>
          <p:cNvPr id="8" name="Picture 7">
            <a:extLst>
              <a:ext uri="{FF2B5EF4-FFF2-40B4-BE49-F238E27FC236}">
                <a16:creationId xmlns:a16="http://schemas.microsoft.com/office/drawing/2014/main" id="{547C8773-9A6A-6616-CBB0-3E279A71A3CF}"/>
              </a:ext>
            </a:extLst>
          </p:cNvPr>
          <p:cNvPicPr>
            <a:picLocks noChangeAspect="1"/>
          </p:cNvPicPr>
          <p:nvPr/>
        </p:nvPicPr>
        <p:blipFill>
          <a:blip r:embed="rId3"/>
          <a:stretch>
            <a:fillRect/>
          </a:stretch>
        </p:blipFill>
        <p:spPr>
          <a:xfrm>
            <a:off x="249238" y="2541094"/>
            <a:ext cx="7772400" cy="4082472"/>
          </a:xfrm>
          <a:prstGeom prst="rect">
            <a:avLst/>
          </a:prstGeom>
        </p:spPr>
      </p:pic>
    </p:spTree>
    <p:extLst>
      <p:ext uri="{BB962C8B-B14F-4D97-AF65-F5344CB8AC3E}">
        <p14:creationId xmlns:p14="http://schemas.microsoft.com/office/powerpoint/2010/main" val="2933590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A78ACA-64FC-8E5E-24B8-883AAA4B6CB6}"/>
              </a:ext>
            </a:extLst>
          </p:cNvPr>
          <p:cNvPicPr>
            <a:picLocks noChangeAspect="1"/>
          </p:cNvPicPr>
          <p:nvPr/>
        </p:nvPicPr>
        <p:blipFill>
          <a:blip r:embed="rId2"/>
          <a:stretch>
            <a:fillRect/>
          </a:stretch>
        </p:blipFill>
        <p:spPr>
          <a:xfrm>
            <a:off x="1700213" y="1690687"/>
            <a:ext cx="9393687" cy="4889639"/>
          </a:xfrm>
          <a:prstGeom prst="rect">
            <a:avLst/>
          </a:prstGeom>
        </p:spPr>
      </p:pic>
      <p:sp>
        <p:nvSpPr>
          <p:cNvPr id="3" name="Title 2">
            <a:extLst>
              <a:ext uri="{FF2B5EF4-FFF2-40B4-BE49-F238E27FC236}">
                <a16:creationId xmlns:a16="http://schemas.microsoft.com/office/drawing/2014/main" id="{8D3708F3-EC5D-420F-5D01-038AA52F054C}"/>
              </a:ext>
            </a:extLst>
          </p:cNvPr>
          <p:cNvSpPr>
            <a:spLocks noGrp="1"/>
          </p:cNvSpPr>
          <p:nvPr>
            <p:ph type="title"/>
          </p:nvPr>
        </p:nvSpPr>
        <p:spPr/>
        <p:txBody>
          <a:bodyPr/>
          <a:lstStyle/>
          <a:p>
            <a:r>
              <a:rPr lang="en-US" dirty="0"/>
              <a:t>Number markets visited by region</a:t>
            </a:r>
          </a:p>
        </p:txBody>
      </p:sp>
    </p:spTree>
    <p:extLst>
      <p:ext uri="{BB962C8B-B14F-4D97-AF65-F5344CB8AC3E}">
        <p14:creationId xmlns:p14="http://schemas.microsoft.com/office/powerpoint/2010/main" val="2359755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0C60B0-DADD-56B9-63A7-BA7373975EA1}"/>
              </a:ext>
            </a:extLst>
          </p:cNvPr>
          <p:cNvPicPr>
            <a:picLocks noChangeAspect="1"/>
          </p:cNvPicPr>
          <p:nvPr/>
        </p:nvPicPr>
        <p:blipFill>
          <a:blip r:embed="rId2"/>
          <a:stretch>
            <a:fillRect/>
          </a:stretch>
        </p:blipFill>
        <p:spPr>
          <a:xfrm>
            <a:off x="945572" y="545754"/>
            <a:ext cx="4648200" cy="6032500"/>
          </a:xfrm>
          <a:prstGeom prst="rect">
            <a:avLst/>
          </a:prstGeom>
        </p:spPr>
      </p:pic>
      <p:sp>
        <p:nvSpPr>
          <p:cNvPr id="3" name="TextBox 2">
            <a:extLst>
              <a:ext uri="{FF2B5EF4-FFF2-40B4-BE49-F238E27FC236}">
                <a16:creationId xmlns:a16="http://schemas.microsoft.com/office/drawing/2014/main" id="{6F78474F-D41A-CD64-6096-DF5BBF7162E5}"/>
              </a:ext>
            </a:extLst>
          </p:cNvPr>
          <p:cNvSpPr txBox="1"/>
          <p:nvPr/>
        </p:nvSpPr>
        <p:spPr>
          <a:xfrm>
            <a:off x="199362" y="43418"/>
            <a:ext cx="8970962" cy="369332"/>
          </a:xfrm>
          <a:prstGeom prst="rect">
            <a:avLst/>
          </a:prstGeom>
          <a:noFill/>
        </p:spPr>
        <p:txBody>
          <a:bodyPr wrap="square">
            <a:spAutoFit/>
          </a:bodyPr>
          <a:lstStyle/>
          <a:p>
            <a:pPr algn="l" fontAlgn="t">
              <a:spcBef>
                <a:spcPts val="0"/>
              </a:spcBef>
              <a:spcAft>
                <a:spcPts val="0"/>
              </a:spcAft>
            </a:pPr>
            <a:r>
              <a:rPr lang="en-GB" sz="1800" b="0" i="0" u="none" strike="noStrike" dirty="0">
                <a:solidFill>
                  <a:srgbClr val="000000"/>
                </a:solidFill>
                <a:effectLst/>
                <a:latin typeface="Calibri" panose="020F0502020204030204" pitchFamily="34" charset="0"/>
              </a:rPr>
              <a:t>What is your usual pattern of trading? </a:t>
            </a:r>
            <a:endParaRPr lang="en-GB" sz="3600" b="0" i="0" u="none" strike="noStrike" dirty="0">
              <a:effectLst/>
              <a:latin typeface="Arial" panose="020B0604020202020204" pitchFamily="34" charset="0"/>
            </a:endParaRPr>
          </a:p>
        </p:txBody>
      </p:sp>
      <p:sp>
        <p:nvSpPr>
          <p:cNvPr id="5" name="TextBox 4">
            <a:extLst>
              <a:ext uri="{FF2B5EF4-FFF2-40B4-BE49-F238E27FC236}">
                <a16:creationId xmlns:a16="http://schemas.microsoft.com/office/drawing/2014/main" id="{B1795920-FDEC-8DE7-9031-83DD845C42C6}"/>
              </a:ext>
            </a:extLst>
          </p:cNvPr>
          <p:cNvSpPr txBox="1"/>
          <p:nvPr/>
        </p:nvSpPr>
        <p:spPr>
          <a:xfrm>
            <a:off x="5891096" y="378075"/>
            <a:ext cx="6101542" cy="276999"/>
          </a:xfrm>
          <a:prstGeom prst="rect">
            <a:avLst/>
          </a:prstGeom>
          <a:noFill/>
        </p:spPr>
        <p:txBody>
          <a:bodyPr wrap="square">
            <a:spAutoFit/>
          </a:bodyPr>
          <a:lstStyle/>
          <a:p>
            <a:r>
              <a:rPr lang="en-GB" sz="1200" b="0" i="0" dirty="0">
                <a:effectLst/>
              </a:rPr>
              <a:t>Buy goats and sheep and sell</a:t>
            </a:r>
            <a:endParaRPr lang="en-US" sz="1200" dirty="0"/>
          </a:p>
        </p:txBody>
      </p:sp>
      <p:sp>
        <p:nvSpPr>
          <p:cNvPr id="6" name="Rectangle 1">
            <a:extLst>
              <a:ext uri="{FF2B5EF4-FFF2-40B4-BE49-F238E27FC236}">
                <a16:creationId xmlns:a16="http://schemas.microsoft.com/office/drawing/2014/main" id="{B28BB157-91B6-0D9C-AC79-025675DDA6BB}"/>
              </a:ext>
            </a:extLst>
          </p:cNvPr>
          <p:cNvSpPr>
            <a:spLocks noChangeArrowheads="1"/>
          </p:cNvSpPr>
          <p:nvPr/>
        </p:nvSpPr>
        <p:spPr bwMode="auto">
          <a:xfrm>
            <a:off x="5877042" y="734603"/>
            <a:ext cx="515925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mn-lt"/>
              </a:rPr>
              <a:t>Managing the sale of livestock between the owner and the seller</a:t>
            </a:r>
          </a:p>
        </p:txBody>
      </p:sp>
      <p:sp>
        <p:nvSpPr>
          <p:cNvPr id="8" name="TextBox 7">
            <a:extLst>
              <a:ext uri="{FF2B5EF4-FFF2-40B4-BE49-F238E27FC236}">
                <a16:creationId xmlns:a16="http://schemas.microsoft.com/office/drawing/2014/main" id="{B8092081-CD7F-20A8-F125-31E80DF8FF12}"/>
              </a:ext>
            </a:extLst>
          </p:cNvPr>
          <p:cNvSpPr txBox="1"/>
          <p:nvPr/>
        </p:nvSpPr>
        <p:spPr>
          <a:xfrm>
            <a:off x="5735407" y="1053235"/>
            <a:ext cx="5442528" cy="461665"/>
          </a:xfrm>
          <a:prstGeom prst="rect">
            <a:avLst/>
          </a:prstGeom>
          <a:noFill/>
        </p:spPr>
        <p:txBody>
          <a:bodyPr wrap="square">
            <a:spAutoFit/>
          </a:bodyPr>
          <a:lstStyle/>
          <a:p>
            <a:r>
              <a:rPr lang="en-GB" sz="1200" b="0" i="0" dirty="0">
                <a:solidFill>
                  <a:srgbClr val="202124"/>
                </a:solidFill>
                <a:effectLst/>
              </a:rPr>
              <a:t>I buy goats/sheep from other breeders and then I give them to people who ask me to take them to the auction to sell them</a:t>
            </a:r>
            <a:endParaRPr lang="en-US" sz="1200" dirty="0"/>
          </a:p>
        </p:txBody>
      </p:sp>
      <p:sp>
        <p:nvSpPr>
          <p:cNvPr id="10" name="TextBox 9">
            <a:extLst>
              <a:ext uri="{FF2B5EF4-FFF2-40B4-BE49-F238E27FC236}">
                <a16:creationId xmlns:a16="http://schemas.microsoft.com/office/drawing/2014/main" id="{FB9AEF80-B42B-5C71-9C14-BB832145C363}"/>
              </a:ext>
            </a:extLst>
          </p:cNvPr>
          <p:cNvSpPr txBox="1"/>
          <p:nvPr/>
        </p:nvSpPr>
        <p:spPr>
          <a:xfrm>
            <a:off x="5735407" y="1593216"/>
            <a:ext cx="6101542" cy="461665"/>
          </a:xfrm>
          <a:prstGeom prst="rect">
            <a:avLst/>
          </a:prstGeom>
          <a:noFill/>
        </p:spPr>
        <p:txBody>
          <a:bodyPr wrap="square">
            <a:spAutoFit/>
          </a:bodyPr>
          <a:lstStyle/>
          <a:p>
            <a:r>
              <a:rPr lang="en-GB" sz="1200" dirty="0"/>
              <a:t>I buy goats/sheep from breeders at their homes or before they arrive at the auction and then I take them to the auction that day and sell them at a profitable price</a:t>
            </a:r>
            <a:endParaRPr lang="en-US" sz="1200" dirty="0"/>
          </a:p>
        </p:txBody>
      </p:sp>
    </p:spTree>
    <p:extLst>
      <p:ext uri="{BB962C8B-B14F-4D97-AF65-F5344CB8AC3E}">
        <p14:creationId xmlns:p14="http://schemas.microsoft.com/office/powerpoint/2010/main" val="1856209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5BAB-5857-7AE3-D092-2A52BA1D0C91}"/>
              </a:ext>
            </a:extLst>
          </p:cNvPr>
          <p:cNvSpPr>
            <a:spLocks noGrp="1"/>
          </p:cNvSpPr>
          <p:nvPr>
            <p:ph type="title"/>
          </p:nvPr>
        </p:nvSpPr>
        <p:spPr/>
        <p:txBody>
          <a:bodyPr/>
          <a:lstStyle/>
          <a:p>
            <a:r>
              <a:rPr lang="en-US" dirty="0"/>
              <a:t>Market activities data</a:t>
            </a:r>
          </a:p>
        </p:txBody>
      </p:sp>
      <p:sp>
        <p:nvSpPr>
          <p:cNvPr id="3" name="Text Placeholder 2">
            <a:extLst>
              <a:ext uri="{FF2B5EF4-FFF2-40B4-BE49-F238E27FC236}">
                <a16:creationId xmlns:a16="http://schemas.microsoft.com/office/drawing/2014/main" id="{C87E6E83-7EBD-C2D2-8C4A-5E79025FC2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04993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03C94DE-5146-9561-EAF9-DB932403089C}"/>
              </a:ext>
            </a:extLst>
          </p:cNvPr>
          <p:cNvGraphicFramePr>
            <a:graphicFrameLocks noGrp="1"/>
          </p:cNvGraphicFramePr>
          <p:nvPr>
            <p:extLst>
              <p:ext uri="{D42A27DB-BD31-4B8C-83A1-F6EECF244321}">
                <p14:modId xmlns:p14="http://schemas.microsoft.com/office/powerpoint/2010/main" val="3563576169"/>
              </p:ext>
            </p:extLst>
          </p:nvPr>
        </p:nvGraphicFramePr>
        <p:xfrm>
          <a:off x="1041641" y="82906"/>
          <a:ext cx="10108718" cy="6787794"/>
        </p:xfrm>
        <a:graphic>
          <a:graphicData uri="http://schemas.openxmlformats.org/drawingml/2006/table">
            <a:tbl>
              <a:tblPr/>
              <a:tblGrid>
                <a:gridCol w="5071509">
                  <a:extLst>
                    <a:ext uri="{9D8B030D-6E8A-4147-A177-3AD203B41FA5}">
                      <a16:colId xmlns:a16="http://schemas.microsoft.com/office/drawing/2014/main" val="1004063367"/>
                    </a:ext>
                  </a:extLst>
                </a:gridCol>
                <a:gridCol w="5037209">
                  <a:extLst>
                    <a:ext uri="{9D8B030D-6E8A-4147-A177-3AD203B41FA5}">
                      <a16:colId xmlns:a16="http://schemas.microsoft.com/office/drawing/2014/main" val="1119539323"/>
                    </a:ext>
                  </a:extLst>
                </a:gridCol>
              </a:tblGrid>
              <a:tr h="143590">
                <a:tc>
                  <a:txBody>
                    <a:bodyPr/>
                    <a:lstStyle/>
                    <a:p>
                      <a:pPr algn="l" fontAlgn="t">
                        <a:spcBef>
                          <a:spcPts val="0"/>
                        </a:spcBef>
                        <a:spcAft>
                          <a:spcPts val="0"/>
                        </a:spcAft>
                      </a:pPr>
                      <a:r>
                        <a:rPr lang="en-GB" sz="1050" b="1" i="0" u="none" strike="noStrike">
                          <a:solidFill>
                            <a:srgbClr val="000000"/>
                          </a:solidFill>
                          <a:effectLst/>
                          <a:latin typeface="Calibri" panose="020F0502020204030204" pitchFamily="34" charset="0"/>
                        </a:rPr>
                        <a:t>raw-data</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tc>
                  <a:txBody>
                    <a:bodyPr/>
                    <a:lstStyle/>
                    <a:p>
                      <a:pPr algn="l" fontAlgn="b">
                        <a:spcBef>
                          <a:spcPts val="0"/>
                        </a:spcBef>
                        <a:spcAft>
                          <a:spcPts val="0"/>
                        </a:spcAft>
                      </a:pPr>
                      <a:r>
                        <a:rPr lang="en-GB" sz="1050" b="1" i="0" u="none" strike="noStrike">
                          <a:solidFill>
                            <a:srgbClr val="000000"/>
                          </a:solidFill>
                          <a:effectLst/>
                          <a:latin typeface="Calibri" panose="020F0502020204030204" pitchFamily="34" charset="0"/>
                        </a:rPr>
                        <a:t>interpretation</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1116242067"/>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fid.see.mrktc.generalinfo.</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fid.see.mrktc.generalinfo.</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414122887"/>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unique.row.id.see.mrktc.generalinfo.</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unique.row.id.see.mrktc.generalinfo.</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1578370463"/>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unique.row.id</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unique.row.id</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357015823"/>
                  </a:ext>
                </a:extLst>
              </a:tr>
              <a:tr h="143590">
                <a:tc>
                  <a:txBody>
                    <a:bodyPr/>
                    <a:lstStyle/>
                    <a:p>
                      <a:pPr algn="l" fontAlgn="t">
                        <a:spcBef>
                          <a:spcPts val="0"/>
                        </a:spcBef>
                        <a:spcAft>
                          <a:spcPts val="0"/>
                        </a:spcAft>
                      </a:pPr>
                      <a:r>
                        <a:rPr lang="en-GB" sz="1050" b="0" i="0" u="none" strike="noStrike" dirty="0">
                          <a:solidFill>
                            <a:srgbClr val="000000"/>
                          </a:solidFill>
                          <a:effectLst/>
                          <a:highlight>
                            <a:srgbClr val="00FF00"/>
                          </a:highlight>
                          <a:latin typeface="Calibri" panose="020F0502020204030204" pitchFamily="34" charset="0"/>
                        </a:rPr>
                        <a:t>1.what.are.the.activities.that.you.are.doing.in.this.market.today.</a:t>
                      </a:r>
                      <a:endParaRPr lang="en-GB" sz="1600" b="0" i="0" u="none" strike="noStrike" dirty="0">
                        <a:effectLst/>
                        <a:highlight>
                          <a:srgbClr val="00FF00"/>
                        </a:highligh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dirty="0">
                          <a:solidFill>
                            <a:srgbClr val="000000"/>
                          </a:solidFill>
                          <a:effectLst/>
                          <a:highlight>
                            <a:srgbClr val="00FF00"/>
                          </a:highlight>
                          <a:latin typeface="Calibri" panose="020F0502020204030204" pitchFamily="34" charset="0"/>
                        </a:rPr>
                        <a:t>1.what.are.the.activities.that.you.are.doing.in.this.market.today.</a:t>
                      </a:r>
                      <a:endParaRPr lang="en-GB" sz="1600" b="0" i="0" u="none" strike="noStrike" dirty="0">
                        <a:effectLst/>
                        <a:highlight>
                          <a:srgbClr val="00FF00"/>
                        </a:highligh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1561166742"/>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if.other.specify.5</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dirty="0">
                          <a:solidFill>
                            <a:srgbClr val="000000"/>
                          </a:solidFill>
                          <a:effectLst/>
                          <a:latin typeface="Calibri" panose="020F0502020204030204" pitchFamily="34" charset="0"/>
                        </a:rPr>
                        <a:t>1.if.other.specify</a:t>
                      </a:r>
                      <a:endParaRPr lang="en-GB" sz="1600" b="0" i="0" u="none" strike="noStrike" dirty="0">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4143722417"/>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type.of.place.see.mrktc.lkpsell.placetype.</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dirty="0">
                          <a:solidFill>
                            <a:srgbClr val="000000"/>
                          </a:solidFill>
                          <a:effectLst/>
                          <a:latin typeface="Calibri" panose="020F0502020204030204" pitchFamily="34" charset="0"/>
                        </a:rPr>
                        <a:t>2.for.sheep.and.or.goats.that.you.are.selling.where.have.they.been.brought.from.sell.placetype</a:t>
                      </a:r>
                      <a:endParaRPr lang="en-GB" sz="1600" b="0" i="0" u="none" strike="noStrike" dirty="0">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495517464"/>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dirty="0">
                          <a:solidFill>
                            <a:srgbClr val="000000"/>
                          </a:solidFill>
                          <a:effectLst/>
                          <a:latin typeface="Calibri" panose="020F0502020204030204" pitchFamily="34" charset="0"/>
                        </a:rPr>
                        <a:t>2.sell.placetype.if.other.specify</a:t>
                      </a:r>
                      <a:endParaRPr lang="en-GB" sz="1600" b="0" i="0" u="none" strike="noStrike" dirty="0">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454935834"/>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name.of.place.8</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2.name.of.sell.place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58196526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ward.9</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2.ward.of.sell.place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149137044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district.10</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2.district.of.sell.place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858413505"/>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3.what.is.your.main.reason.for.selling.these.sheep.and.or.goats.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3.what.is.your.main.reason.for.selling.these.sheep.and.or.goats.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7126276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if.other.specify.12</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3.what.is.your.main.reason.for.selling.these.sheep.and.or.goats.if.other.specify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623189136"/>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4.how.were.sheep.goats.transported.to.the.market.see.mrktc.lkpsell.trans.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4.how.were.sheep.goats.transported.to.the.market.see.mrktc.lkpsell.trans.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10202223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if.other.specify.14</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4.sell.trans.if.other.specify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4133240552"/>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5.do.you.also.sell.other.animal.species.apart.from.sheep.and.goats.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5.do.you.also.sell.other.animal.species.apart.from.sheep.and.goats.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724335845"/>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if.yes.out.of.all.the.species.that.you.sell.which.species.do.you.sell.the.most.</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5.if.yes.out.of.all.the.species.that.you.sell.which.species.do.you.sell.the.most.</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35785024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if.other.specify.17</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5.if.other.specify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131581242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will.you.transport.the.sheep.goats.you.are.buying.today.</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6.will.you.transport.the.sheep.goats.you.are.buying.today.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511496999"/>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type.of.place.see.mrktc.lkpplacetype.</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6.for.sheep.and.or.goats.that.you.are.buying.where.will.they.be.taken.to.buy.placetype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356904227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if.other.specify.20</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6.buy.placetype.if.other.specify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3854034262"/>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name.of.place.21</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6.name.of.buy.place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54654734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ward.22</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6.ward.of.buy.place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61139928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district.23</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6.district.of.buy.place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3559626475"/>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7.what.is.your.main.reason.for.buying.these.small.ruminants.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7.what.is.your.main.reason.for.buying.these.small.ruminants.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48473641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if.other.specify.25</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7.if.other.specify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265197815"/>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8.how.will.you.transport.these.small.ruminants.that.you.are.buying.see.mrktc.lkpsell.trans.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8.how.will.you.transport.these.small.ruminants.that.you.are.buying.see.mrktc.lkpsell.trans.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418377452"/>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if.other.specify.27</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8.if.other.specify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165132483"/>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9.what.criteria.do.you.use.to.decide.which.small.ruminants.to.buy.</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9.what.criteria.do.you.use.to.decide.which.small.ruminants.to.buy.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485786447"/>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if.other.specify.29</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9.if.other.specify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3621824020"/>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10.what.other.species.of.animals.do.you.buy.apart.from.sheep.and.goats.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10.what.other.species.of.animals.do.you.buy.apart.from.sheep.and.goats.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33045111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if.other.specify.31</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10.if.other.specify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868793400"/>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11.if.the.prices.of.sheep.and.goats.increase.for.some.reason.e.g.a.shortage.of.animals.due.to.disease.will.you.still.buy.them.</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11.if.the.prices.of.sheep.and.goats.increase.for.some.reason.e.g.a.shortage.of.animals.due.to.disease.will.you.still.buy.them.</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71757351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if.no.which.other.species.will.you.consider.instead.</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11.if.no.which.other.species.will.you.consider.instead.</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459494739"/>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if.other.specify.34</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11.if.other.specify.34</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734578404"/>
                  </a:ext>
                </a:extLst>
              </a:tr>
              <a:tr h="25827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if.yes.how.much.of.an.increase.in.the.current.price.of.sheep.and.goat.unit.price.of.live.animal.will.cause.you.to.change.your.purchasing.behaviour.to.another.animal.species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11.if.yes.how.much.of.an.increase.in.the.current.price.of.sheep.and.goat.unit.price.of.live.animal.will.cause.you.to.change.your.purchasing.behaviour.to.another.animal.species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01883943"/>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12.how.many.times.in.a.month.do.you.buy.or.sell.sheep.and.or.goats.in.this.market.</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dirty="0">
                          <a:solidFill>
                            <a:srgbClr val="000000"/>
                          </a:solidFill>
                          <a:effectLst/>
                          <a:latin typeface="Calibri" panose="020F0502020204030204" pitchFamily="34" charset="0"/>
                        </a:rPr>
                        <a:t>12.how.many.times.in.a.month.do.you.buy.or.sell.sheep.and.or.goats.in.this.market.</a:t>
                      </a:r>
                      <a:endParaRPr lang="en-GB" sz="1600" b="0" i="0" u="none" strike="noStrike" dirty="0">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907816299"/>
                  </a:ext>
                </a:extLst>
              </a:tr>
              <a:tr h="143590">
                <a:tc>
                  <a:txBody>
                    <a:bodyPr/>
                    <a:lstStyle/>
                    <a:p>
                      <a:pPr algn="l" fontAlgn="t">
                        <a:spcBef>
                          <a:spcPts val="0"/>
                        </a:spcBef>
                        <a:spcAft>
                          <a:spcPts val="0"/>
                        </a:spcAft>
                      </a:pPr>
                      <a:r>
                        <a:rPr lang="en-GB" sz="1050" b="0" i="0" u="none" strike="noStrike" dirty="0" err="1">
                          <a:solidFill>
                            <a:srgbClr val="000000"/>
                          </a:solidFill>
                          <a:effectLst/>
                          <a:latin typeface="Calibri" panose="020F0502020204030204" pitchFamily="34" charset="0"/>
                        </a:rPr>
                        <a:t>unique.row.identifier.uuid</a:t>
                      </a:r>
                      <a:r>
                        <a:rPr lang="en-GB" sz="1050" b="0" i="0" u="none" strike="noStrike" dirty="0">
                          <a:solidFill>
                            <a:srgbClr val="000000"/>
                          </a:solidFill>
                          <a:effectLst/>
                          <a:latin typeface="Calibri" panose="020F0502020204030204" pitchFamily="34" charset="0"/>
                        </a:rPr>
                        <a:t>.</a:t>
                      </a:r>
                      <a:endParaRPr lang="en-GB" sz="1600" b="0" i="0" u="none" strike="noStrike" dirty="0">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dirty="0" err="1">
                          <a:solidFill>
                            <a:srgbClr val="000000"/>
                          </a:solidFill>
                          <a:effectLst/>
                          <a:latin typeface="Calibri" panose="020F0502020204030204" pitchFamily="34" charset="0"/>
                        </a:rPr>
                        <a:t>unique.row.identifier.uuid</a:t>
                      </a:r>
                      <a:r>
                        <a:rPr lang="en-GB" sz="1050" b="0" i="0" u="none" strike="noStrike" dirty="0">
                          <a:solidFill>
                            <a:srgbClr val="000000"/>
                          </a:solidFill>
                          <a:effectLst/>
                          <a:latin typeface="Calibri" panose="020F0502020204030204" pitchFamily="34" charset="0"/>
                        </a:rPr>
                        <a:t>.</a:t>
                      </a:r>
                      <a:endParaRPr lang="en-GB" sz="1600" b="0" i="0" u="none" strike="noStrike" dirty="0">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401776082"/>
                  </a:ext>
                </a:extLst>
              </a:tr>
            </a:tbl>
          </a:graphicData>
        </a:graphic>
      </p:graphicFrame>
    </p:spTree>
    <p:extLst>
      <p:ext uri="{BB962C8B-B14F-4D97-AF65-F5344CB8AC3E}">
        <p14:creationId xmlns:p14="http://schemas.microsoft.com/office/powerpoint/2010/main" val="2301882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1D87-E031-88BA-615D-D8CD467239E6}"/>
              </a:ext>
            </a:extLst>
          </p:cNvPr>
          <p:cNvSpPr>
            <a:spLocks noGrp="1"/>
          </p:cNvSpPr>
          <p:nvPr>
            <p:ph type="title"/>
          </p:nvPr>
        </p:nvSpPr>
        <p:spPr/>
        <p:txBody>
          <a:bodyPr>
            <a:normAutofit fontScale="90000"/>
          </a:bodyPr>
          <a:lstStyle/>
          <a:p>
            <a:r>
              <a:rPr lang="en-GB" sz="4400" b="0" i="0" u="none" strike="noStrike" dirty="0">
                <a:solidFill>
                  <a:srgbClr val="000000"/>
                </a:solidFill>
                <a:effectLst/>
                <a:latin typeface="Calibri" panose="020F0502020204030204" pitchFamily="34" charset="0"/>
              </a:rPr>
              <a:t>12.how.many.times.in.a.month.do.you.buy.or.sell.sheep.and.or.goats.in.this.market.</a:t>
            </a:r>
            <a:br>
              <a:rPr lang="en-GB" sz="6600" b="0" i="0" u="none" strike="noStrike"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5097E021-C575-2FA2-EC50-9E09F5103B6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C6B89EA-5F8E-884E-1842-C9F14B06F901}"/>
              </a:ext>
            </a:extLst>
          </p:cNvPr>
          <p:cNvPicPr>
            <a:picLocks noChangeAspect="1"/>
          </p:cNvPicPr>
          <p:nvPr/>
        </p:nvPicPr>
        <p:blipFill>
          <a:blip r:embed="rId2"/>
          <a:stretch>
            <a:fillRect/>
          </a:stretch>
        </p:blipFill>
        <p:spPr>
          <a:xfrm>
            <a:off x="2209800" y="1240021"/>
            <a:ext cx="7772400" cy="4377958"/>
          </a:xfrm>
          <a:prstGeom prst="rect">
            <a:avLst/>
          </a:prstGeom>
        </p:spPr>
      </p:pic>
    </p:spTree>
    <p:extLst>
      <p:ext uri="{BB962C8B-B14F-4D97-AF65-F5344CB8AC3E}">
        <p14:creationId xmlns:p14="http://schemas.microsoft.com/office/powerpoint/2010/main" val="1630299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095135-F4A7-B047-016C-20CADB6490C1}"/>
              </a:ext>
            </a:extLst>
          </p:cNvPr>
          <p:cNvPicPr>
            <a:picLocks noChangeAspect="1"/>
          </p:cNvPicPr>
          <p:nvPr/>
        </p:nvPicPr>
        <p:blipFill>
          <a:blip r:embed="rId3"/>
          <a:stretch>
            <a:fillRect/>
          </a:stretch>
        </p:blipFill>
        <p:spPr>
          <a:xfrm>
            <a:off x="235584" y="963132"/>
            <a:ext cx="7772400" cy="5651782"/>
          </a:xfrm>
          <a:prstGeom prst="rect">
            <a:avLst/>
          </a:prstGeom>
        </p:spPr>
      </p:pic>
      <p:graphicFrame>
        <p:nvGraphicFramePr>
          <p:cNvPr id="8" name="Table 7">
            <a:extLst>
              <a:ext uri="{FF2B5EF4-FFF2-40B4-BE49-F238E27FC236}">
                <a16:creationId xmlns:a16="http://schemas.microsoft.com/office/drawing/2014/main" id="{76B432ED-34FA-A2D3-B533-BC640575F45D}"/>
              </a:ext>
            </a:extLst>
          </p:cNvPr>
          <p:cNvGraphicFramePr>
            <a:graphicFrameLocks noGrp="1"/>
          </p:cNvGraphicFramePr>
          <p:nvPr>
            <p:extLst>
              <p:ext uri="{D42A27DB-BD31-4B8C-83A1-F6EECF244321}">
                <p14:modId xmlns:p14="http://schemas.microsoft.com/office/powerpoint/2010/main" val="2617830793"/>
              </p:ext>
            </p:extLst>
          </p:nvPr>
        </p:nvGraphicFramePr>
        <p:xfrm>
          <a:off x="337184" y="243086"/>
          <a:ext cx="10784205" cy="431800"/>
        </p:xfrm>
        <a:graphic>
          <a:graphicData uri="http://schemas.openxmlformats.org/drawingml/2006/table">
            <a:tbl>
              <a:tblPr>
                <a:tableStyleId>{5C22544A-7EE6-4342-B048-85BDC9FD1C3A}</a:tableStyleId>
              </a:tblPr>
              <a:tblGrid>
                <a:gridCol w="10784205">
                  <a:extLst>
                    <a:ext uri="{9D8B030D-6E8A-4147-A177-3AD203B41FA5}">
                      <a16:colId xmlns:a16="http://schemas.microsoft.com/office/drawing/2014/main" val="3230715471"/>
                    </a:ext>
                  </a:extLst>
                </a:gridCol>
              </a:tblGrid>
              <a:tr h="431800">
                <a:tc>
                  <a:txBody>
                    <a:bodyPr/>
                    <a:lstStyle/>
                    <a:p>
                      <a:pPr algn="l" fontAlgn="b"/>
                      <a:r>
                        <a:rPr lang="en-GB" sz="2000" u="none" strike="noStrike" dirty="0">
                          <a:effectLst/>
                        </a:rPr>
                        <a:t>2. For sheep and/or goats that you are selling where have they been brought from? (place type)</a:t>
                      </a:r>
                      <a:endParaRPr lang="en-GB"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4620503"/>
                  </a:ext>
                </a:extLst>
              </a:tr>
            </a:tbl>
          </a:graphicData>
        </a:graphic>
      </p:graphicFrame>
      <p:pic>
        <p:nvPicPr>
          <p:cNvPr id="9" name="Picture 8">
            <a:extLst>
              <a:ext uri="{FF2B5EF4-FFF2-40B4-BE49-F238E27FC236}">
                <a16:creationId xmlns:a16="http://schemas.microsoft.com/office/drawing/2014/main" id="{C6647B43-1CAE-78ED-8119-A219C1990C23}"/>
              </a:ext>
            </a:extLst>
          </p:cNvPr>
          <p:cNvPicPr>
            <a:picLocks noChangeAspect="1"/>
          </p:cNvPicPr>
          <p:nvPr/>
        </p:nvPicPr>
        <p:blipFill>
          <a:blip r:embed="rId4"/>
          <a:stretch>
            <a:fillRect/>
          </a:stretch>
        </p:blipFill>
        <p:spPr>
          <a:xfrm>
            <a:off x="8453371" y="963132"/>
            <a:ext cx="3503045" cy="5245100"/>
          </a:xfrm>
          <a:prstGeom prst="rect">
            <a:avLst/>
          </a:prstGeom>
        </p:spPr>
      </p:pic>
    </p:spTree>
    <p:extLst>
      <p:ext uri="{BB962C8B-B14F-4D97-AF65-F5344CB8AC3E}">
        <p14:creationId xmlns:p14="http://schemas.microsoft.com/office/powerpoint/2010/main" val="290549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095135-F4A7-B047-016C-20CADB6490C1}"/>
              </a:ext>
            </a:extLst>
          </p:cNvPr>
          <p:cNvPicPr>
            <a:picLocks noChangeAspect="1"/>
          </p:cNvPicPr>
          <p:nvPr/>
        </p:nvPicPr>
        <p:blipFill>
          <a:blip r:embed="rId3"/>
          <a:stretch>
            <a:fillRect/>
          </a:stretch>
        </p:blipFill>
        <p:spPr>
          <a:xfrm>
            <a:off x="133984" y="823432"/>
            <a:ext cx="4041646" cy="2938925"/>
          </a:xfrm>
          <a:prstGeom prst="rect">
            <a:avLst/>
          </a:prstGeom>
        </p:spPr>
      </p:pic>
      <p:graphicFrame>
        <p:nvGraphicFramePr>
          <p:cNvPr id="8" name="Table 7">
            <a:extLst>
              <a:ext uri="{FF2B5EF4-FFF2-40B4-BE49-F238E27FC236}">
                <a16:creationId xmlns:a16="http://schemas.microsoft.com/office/drawing/2014/main" id="{76B432ED-34FA-A2D3-B533-BC640575F45D}"/>
              </a:ext>
            </a:extLst>
          </p:cNvPr>
          <p:cNvGraphicFramePr>
            <a:graphicFrameLocks noGrp="1"/>
          </p:cNvGraphicFramePr>
          <p:nvPr/>
        </p:nvGraphicFramePr>
        <p:xfrm>
          <a:off x="337184" y="243086"/>
          <a:ext cx="10784205" cy="431800"/>
        </p:xfrm>
        <a:graphic>
          <a:graphicData uri="http://schemas.openxmlformats.org/drawingml/2006/table">
            <a:tbl>
              <a:tblPr>
                <a:tableStyleId>{5C22544A-7EE6-4342-B048-85BDC9FD1C3A}</a:tableStyleId>
              </a:tblPr>
              <a:tblGrid>
                <a:gridCol w="10784205">
                  <a:extLst>
                    <a:ext uri="{9D8B030D-6E8A-4147-A177-3AD203B41FA5}">
                      <a16:colId xmlns:a16="http://schemas.microsoft.com/office/drawing/2014/main" val="3230715471"/>
                    </a:ext>
                  </a:extLst>
                </a:gridCol>
              </a:tblGrid>
              <a:tr h="431800">
                <a:tc>
                  <a:txBody>
                    <a:bodyPr/>
                    <a:lstStyle/>
                    <a:p>
                      <a:pPr algn="l" fontAlgn="b"/>
                      <a:r>
                        <a:rPr lang="en-GB" sz="2000" u="none" strike="noStrike" dirty="0">
                          <a:effectLst/>
                        </a:rPr>
                        <a:t>2. For sheep and/or goats that you are selling where have they been brought from? (place type)</a:t>
                      </a:r>
                      <a:endParaRPr lang="en-GB"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4620503"/>
                  </a:ext>
                </a:extLst>
              </a:tr>
            </a:tbl>
          </a:graphicData>
        </a:graphic>
      </p:graphicFrame>
      <p:sp>
        <p:nvSpPr>
          <p:cNvPr id="10" name="Triangle 9">
            <a:extLst>
              <a:ext uri="{FF2B5EF4-FFF2-40B4-BE49-F238E27FC236}">
                <a16:creationId xmlns:a16="http://schemas.microsoft.com/office/drawing/2014/main" id="{D97B5D76-BE0A-27FA-38FE-179157A90624}"/>
              </a:ext>
            </a:extLst>
          </p:cNvPr>
          <p:cNvSpPr/>
          <p:nvPr/>
        </p:nvSpPr>
        <p:spPr>
          <a:xfrm rot="16200000">
            <a:off x="1602513" y="2068760"/>
            <a:ext cx="4138617" cy="1647959"/>
          </a:xfrm>
          <a:prstGeom prst="triangle">
            <a:avLst>
              <a:gd name="adj" fmla="val 378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6647B43-1CAE-78ED-8119-A219C1990C23}"/>
              </a:ext>
            </a:extLst>
          </p:cNvPr>
          <p:cNvPicPr>
            <a:picLocks noChangeAspect="1"/>
          </p:cNvPicPr>
          <p:nvPr/>
        </p:nvPicPr>
        <p:blipFill>
          <a:blip r:embed="rId4">
            <a:alphaModFix amt="20000"/>
          </a:blip>
          <a:stretch>
            <a:fillRect/>
          </a:stretch>
        </p:blipFill>
        <p:spPr>
          <a:xfrm>
            <a:off x="4495801" y="802168"/>
            <a:ext cx="2778260" cy="4159881"/>
          </a:xfrm>
          <a:prstGeom prst="rect">
            <a:avLst/>
          </a:prstGeom>
        </p:spPr>
      </p:pic>
      <p:pic>
        <p:nvPicPr>
          <p:cNvPr id="2" name="Picture 1">
            <a:extLst>
              <a:ext uri="{FF2B5EF4-FFF2-40B4-BE49-F238E27FC236}">
                <a16:creationId xmlns:a16="http://schemas.microsoft.com/office/drawing/2014/main" id="{26FBC507-12F2-42DA-A202-A3CB5A2D9314}"/>
              </a:ext>
            </a:extLst>
          </p:cNvPr>
          <p:cNvPicPr>
            <a:picLocks noChangeAspect="1"/>
          </p:cNvPicPr>
          <p:nvPr/>
        </p:nvPicPr>
        <p:blipFill>
          <a:blip r:embed="rId5"/>
          <a:stretch>
            <a:fillRect/>
          </a:stretch>
        </p:blipFill>
        <p:spPr>
          <a:xfrm>
            <a:off x="7505601" y="802168"/>
            <a:ext cx="4349215" cy="5724507"/>
          </a:xfrm>
          <a:prstGeom prst="rect">
            <a:avLst/>
          </a:prstGeom>
        </p:spPr>
      </p:pic>
      <p:sp>
        <p:nvSpPr>
          <p:cNvPr id="4" name="Right Arrow 3">
            <a:extLst>
              <a:ext uri="{FF2B5EF4-FFF2-40B4-BE49-F238E27FC236}">
                <a16:creationId xmlns:a16="http://schemas.microsoft.com/office/drawing/2014/main" id="{24A141D8-88F4-A4D8-3C9E-2129F650F8AE}"/>
              </a:ext>
            </a:extLst>
          </p:cNvPr>
          <p:cNvSpPr/>
          <p:nvPr/>
        </p:nvSpPr>
        <p:spPr>
          <a:xfrm>
            <a:off x="5857640" y="2815989"/>
            <a:ext cx="1647961" cy="12260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267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5587C3-91C8-7DC2-8994-229C03B748D7}"/>
              </a:ext>
            </a:extLst>
          </p:cNvPr>
          <p:cNvPicPr>
            <a:picLocks noChangeAspect="1"/>
          </p:cNvPicPr>
          <p:nvPr/>
        </p:nvPicPr>
        <p:blipFill>
          <a:blip r:embed="rId2"/>
          <a:stretch>
            <a:fillRect/>
          </a:stretch>
        </p:blipFill>
        <p:spPr>
          <a:xfrm>
            <a:off x="1701800" y="768657"/>
            <a:ext cx="7772400" cy="5701686"/>
          </a:xfrm>
          <a:prstGeom prst="rect">
            <a:avLst/>
          </a:prstGeom>
        </p:spPr>
      </p:pic>
      <p:graphicFrame>
        <p:nvGraphicFramePr>
          <p:cNvPr id="3" name="Table 2">
            <a:extLst>
              <a:ext uri="{FF2B5EF4-FFF2-40B4-BE49-F238E27FC236}">
                <a16:creationId xmlns:a16="http://schemas.microsoft.com/office/drawing/2014/main" id="{F3C528AE-A0B3-1ED5-2B49-7C6095456851}"/>
              </a:ext>
            </a:extLst>
          </p:cNvPr>
          <p:cNvGraphicFramePr>
            <a:graphicFrameLocks noGrp="1"/>
          </p:cNvGraphicFramePr>
          <p:nvPr>
            <p:extLst>
              <p:ext uri="{D42A27DB-BD31-4B8C-83A1-F6EECF244321}">
                <p14:modId xmlns:p14="http://schemas.microsoft.com/office/powerpoint/2010/main" val="699912152"/>
              </p:ext>
            </p:extLst>
          </p:nvPr>
        </p:nvGraphicFramePr>
        <p:xfrm>
          <a:off x="114300" y="114300"/>
          <a:ext cx="11696700" cy="431800"/>
        </p:xfrm>
        <a:graphic>
          <a:graphicData uri="http://schemas.openxmlformats.org/drawingml/2006/table">
            <a:tbl>
              <a:tblPr>
                <a:tableStyleId>{5C22544A-7EE6-4342-B048-85BDC9FD1C3A}</a:tableStyleId>
              </a:tblPr>
              <a:tblGrid>
                <a:gridCol w="11696700">
                  <a:extLst>
                    <a:ext uri="{9D8B030D-6E8A-4147-A177-3AD203B41FA5}">
                      <a16:colId xmlns:a16="http://schemas.microsoft.com/office/drawing/2014/main" val="3954231324"/>
                    </a:ext>
                  </a:extLst>
                </a:gridCol>
              </a:tblGrid>
              <a:tr h="431800">
                <a:tc>
                  <a:txBody>
                    <a:bodyPr/>
                    <a:lstStyle/>
                    <a:p>
                      <a:pPr algn="l" fontAlgn="b"/>
                      <a:r>
                        <a:rPr lang="en-GB" sz="2000" u="none" strike="noStrike" dirty="0">
                          <a:effectLst/>
                        </a:rPr>
                        <a:t>6.for.sheep.and.or.goats.that.you.are.buying.where.will.they.be.taken.to.buy.placetype</a:t>
                      </a:r>
                      <a:endParaRPr lang="en-GB"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1779005"/>
                  </a:ext>
                </a:extLst>
              </a:tr>
            </a:tbl>
          </a:graphicData>
        </a:graphic>
      </p:graphicFrame>
    </p:spTree>
    <p:extLst>
      <p:ext uri="{BB962C8B-B14F-4D97-AF65-F5344CB8AC3E}">
        <p14:creationId xmlns:p14="http://schemas.microsoft.com/office/powerpoint/2010/main" val="1754598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8776E-F146-BB7C-E3FC-9928EAB7273E}"/>
              </a:ext>
            </a:extLst>
          </p:cNvPr>
          <p:cNvSpPr>
            <a:spLocks noGrp="1"/>
          </p:cNvSpPr>
          <p:nvPr>
            <p:ph type="title"/>
          </p:nvPr>
        </p:nvSpPr>
        <p:spPr/>
        <p:txBody>
          <a:bodyPr/>
          <a:lstStyle/>
          <a:p>
            <a:r>
              <a:rPr lang="en-US" dirty="0"/>
              <a:t>Further Questions</a:t>
            </a:r>
          </a:p>
        </p:txBody>
      </p:sp>
      <p:sp>
        <p:nvSpPr>
          <p:cNvPr id="3" name="Text Placeholder 2">
            <a:extLst>
              <a:ext uri="{FF2B5EF4-FFF2-40B4-BE49-F238E27FC236}">
                <a16:creationId xmlns:a16="http://schemas.microsoft.com/office/drawing/2014/main" id="{29527BC5-402F-27A3-854F-78C9B9FA485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27789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70E4B-DA8B-DD53-684F-DF0A41B86A5B}"/>
              </a:ext>
            </a:extLst>
          </p:cNvPr>
          <p:cNvSpPr>
            <a:spLocks noGrp="1"/>
          </p:cNvSpPr>
          <p:nvPr>
            <p:ph type="title"/>
          </p:nvPr>
        </p:nvSpPr>
        <p:spPr/>
        <p:txBody>
          <a:bodyPr/>
          <a:lstStyle/>
          <a:p>
            <a:r>
              <a:rPr lang="en-US" dirty="0"/>
              <a:t>Market Survey A:</a:t>
            </a:r>
          </a:p>
        </p:txBody>
      </p:sp>
      <p:sp>
        <p:nvSpPr>
          <p:cNvPr id="3" name="Content Placeholder 2">
            <a:extLst>
              <a:ext uri="{FF2B5EF4-FFF2-40B4-BE49-F238E27FC236}">
                <a16:creationId xmlns:a16="http://schemas.microsoft.com/office/drawing/2014/main" id="{FFB1756E-9E26-D513-BB4F-A77AD42E4055}"/>
              </a:ext>
            </a:extLst>
          </p:cNvPr>
          <p:cNvSpPr>
            <a:spLocks noGrp="1"/>
          </p:cNvSpPr>
          <p:nvPr>
            <p:ph idx="1"/>
          </p:nvPr>
        </p:nvSpPr>
        <p:spPr/>
        <p:txBody>
          <a:bodyPr/>
          <a:lstStyle/>
          <a:p>
            <a:r>
              <a:rPr lang="en-GB" sz="2000" dirty="0">
                <a:effectLst/>
              </a:rPr>
              <a:t>Market survey A is the key informant interview </a:t>
            </a:r>
            <a:endParaRPr lang="en-GB" sz="2000" dirty="0"/>
          </a:p>
          <a:p>
            <a:r>
              <a:rPr lang="en-GB" sz="2000" i="1" dirty="0">
                <a:effectLst/>
              </a:rPr>
              <a:t>From the </a:t>
            </a:r>
            <a:r>
              <a:rPr lang="en-GB" sz="2000" i="1" dirty="0" err="1">
                <a:effectLst/>
              </a:rPr>
              <a:t>EcoPPR</a:t>
            </a:r>
            <a:r>
              <a:rPr lang="en-GB" sz="2000" i="1" dirty="0">
                <a:effectLst/>
              </a:rPr>
              <a:t> Field Guide: </a:t>
            </a:r>
            <a:endParaRPr lang="en-GB" sz="2000" i="1" dirty="0"/>
          </a:p>
          <a:p>
            <a:pPr lvl="1"/>
            <a:r>
              <a:rPr lang="en-GB" sz="1600" dirty="0">
                <a:effectLst/>
              </a:rPr>
              <a:t>Key informant interview with the market manager or other key person who is knowledgeable about the market, focusing on the general characteristics of the market. (1 survey per market) –</a:t>
            </a:r>
          </a:p>
          <a:p>
            <a:pPr lvl="1"/>
            <a:r>
              <a:rPr lang="en-GB" sz="1600" dirty="0">
                <a:effectLst/>
              </a:rPr>
              <a:t>At each market, the field team will identify and arrange to meet with the market manager/person in-charge to introduce the project and obtain permission to collect data, and then conduct a short interview </a:t>
            </a:r>
          </a:p>
          <a:p>
            <a:r>
              <a:rPr lang="en-GB" sz="2000" dirty="0"/>
              <a:t>Total number of surveys: 85</a:t>
            </a:r>
          </a:p>
          <a:p>
            <a:endParaRPr lang="en-GB" dirty="0"/>
          </a:p>
          <a:p>
            <a:endParaRPr lang="en-US" dirty="0"/>
          </a:p>
        </p:txBody>
      </p:sp>
    </p:spTree>
    <p:extLst>
      <p:ext uri="{BB962C8B-B14F-4D97-AF65-F5344CB8AC3E}">
        <p14:creationId xmlns:p14="http://schemas.microsoft.com/office/powerpoint/2010/main" val="2843733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A14B-ADA2-A08E-8036-19F289F2B2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0BAE90-4035-1EE5-3F34-0558E3C10A71}"/>
              </a:ext>
            </a:extLst>
          </p:cNvPr>
          <p:cNvSpPr>
            <a:spLocks noGrp="1"/>
          </p:cNvSpPr>
          <p:nvPr>
            <p:ph idx="1"/>
          </p:nvPr>
        </p:nvSpPr>
        <p:spPr/>
        <p:txBody>
          <a:bodyPr/>
          <a:lstStyle/>
          <a:p>
            <a:r>
              <a:rPr lang="en-US" dirty="0"/>
              <a:t>Is there typically one market per village? Or can there be more than one?</a:t>
            </a:r>
          </a:p>
          <a:p>
            <a:r>
              <a:rPr lang="en-US" dirty="0"/>
              <a:t>When markets in other regions were followed up were the same number of surveys (min. 20</a:t>
            </a:r>
            <a:r>
              <a:rPr lang="en-US"/>
              <a:t>) conducted?</a:t>
            </a:r>
            <a:endParaRPr lang="en-US" dirty="0"/>
          </a:p>
          <a:p>
            <a:r>
              <a:rPr lang="en-US" dirty="0"/>
              <a:t>Should I be building my network at the village level or market level (probably no </a:t>
            </a:r>
            <a:r>
              <a:rPr lang="en-US" dirty="0" err="1"/>
              <a:t>gps</a:t>
            </a:r>
            <a:r>
              <a:rPr lang="en-US" dirty="0"/>
              <a:t> data for markets though) </a:t>
            </a:r>
          </a:p>
        </p:txBody>
      </p:sp>
    </p:spTree>
    <p:extLst>
      <p:ext uri="{BB962C8B-B14F-4D97-AF65-F5344CB8AC3E}">
        <p14:creationId xmlns:p14="http://schemas.microsoft.com/office/powerpoint/2010/main" val="211045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5717E-F629-DE6E-E523-1FF5707DD06C}"/>
              </a:ext>
            </a:extLst>
          </p:cNvPr>
          <p:cNvSpPr>
            <a:spLocks noGrp="1"/>
          </p:cNvSpPr>
          <p:nvPr>
            <p:ph type="title"/>
          </p:nvPr>
        </p:nvSpPr>
        <p:spPr/>
        <p:txBody>
          <a:bodyPr/>
          <a:lstStyle/>
          <a:p>
            <a:r>
              <a:rPr lang="en-US" dirty="0"/>
              <a:t>Overview: Regions Targeted &amp; Surveys per Region</a:t>
            </a:r>
          </a:p>
        </p:txBody>
      </p:sp>
      <p:pic>
        <p:nvPicPr>
          <p:cNvPr id="4" name="Picture 3">
            <a:extLst>
              <a:ext uri="{FF2B5EF4-FFF2-40B4-BE49-F238E27FC236}">
                <a16:creationId xmlns:a16="http://schemas.microsoft.com/office/drawing/2014/main" id="{59FD813B-5B41-8D1D-2459-CE7E29293970}"/>
              </a:ext>
            </a:extLst>
          </p:cNvPr>
          <p:cNvPicPr>
            <a:picLocks noChangeAspect="1"/>
          </p:cNvPicPr>
          <p:nvPr/>
        </p:nvPicPr>
        <p:blipFill rotWithShape="1">
          <a:blip r:embed="rId3"/>
          <a:srcRect t="38472"/>
          <a:stretch/>
        </p:blipFill>
        <p:spPr>
          <a:xfrm>
            <a:off x="630337" y="1957387"/>
            <a:ext cx="6112800" cy="4219575"/>
          </a:xfrm>
          <a:prstGeom prst="rect">
            <a:avLst/>
          </a:prstGeom>
        </p:spPr>
      </p:pic>
      <p:pic>
        <p:nvPicPr>
          <p:cNvPr id="5" name="Picture 4">
            <a:extLst>
              <a:ext uri="{FF2B5EF4-FFF2-40B4-BE49-F238E27FC236}">
                <a16:creationId xmlns:a16="http://schemas.microsoft.com/office/drawing/2014/main" id="{9744A10F-7446-9B4D-ADF7-429F7BC1D236}"/>
              </a:ext>
            </a:extLst>
          </p:cNvPr>
          <p:cNvPicPr>
            <a:picLocks noChangeAspect="1"/>
          </p:cNvPicPr>
          <p:nvPr/>
        </p:nvPicPr>
        <p:blipFill rotWithShape="1">
          <a:blip r:embed="rId3"/>
          <a:srcRect l="29821" t="3519" r="27874" b="63055"/>
          <a:stretch/>
        </p:blipFill>
        <p:spPr>
          <a:xfrm>
            <a:off x="7442835" y="3301317"/>
            <a:ext cx="3600450" cy="3191558"/>
          </a:xfrm>
          <a:prstGeom prst="rect">
            <a:avLst/>
          </a:prstGeom>
        </p:spPr>
      </p:pic>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0AB46816-4F59-CE6A-326A-23BDD04711CC}"/>
                  </a:ext>
                </a:extLst>
              </p14:cNvPr>
              <p14:cNvContentPartPr/>
              <p14:nvPr/>
            </p14:nvContentPartPr>
            <p14:xfrm>
              <a:off x="7605892" y="5208935"/>
              <a:ext cx="136800" cy="1092960"/>
            </p14:xfrm>
          </p:contentPart>
        </mc:Choice>
        <mc:Fallback xmlns="">
          <p:pic>
            <p:nvPicPr>
              <p:cNvPr id="12" name="Ink 11">
                <a:extLst>
                  <a:ext uri="{FF2B5EF4-FFF2-40B4-BE49-F238E27FC236}">
                    <a16:creationId xmlns:a16="http://schemas.microsoft.com/office/drawing/2014/main" id="{0AB46816-4F59-CE6A-326A-23BDD04711CC}"/>
                  </a:ext>
                </a:extLst>
              </p:cNvPr>
              <p:cNvPicPr/>
              <p:nvPr/>
            </p:nvPicPr>
            <p:blipFill>
              <a:blip r:embed="rId5"/>
              <a:stretch>
                <a:fillRect/>
              </a:stretch>
            </p:blipFill>
            <p:spPr>
              <a:xfrm>
                <a:off x="7587892" y="5190935"/>
                <a:ext cx="172440" cy="1128600"/>
              </a:xfrm>
              <a:prstGeom prst="rect">
                <a:avLst/>
              </a:prstGeom>
            </p:spPr>
          </p:pic>
        </mc:Fallback>
      </mc:AlternateContent>
      <p:sp>
        <p:nvSpPr>
          <p:cNvPr id="3" name="TextBox 2">
            <a:extLst>
              <a:ext uri="{FF2B5EF4-FFF2-40B4-BE49-F238E27FC236}">
                <a16:creationId xmlns:a16="http://schemas.microsoft.com/office/drawing/2014/main" id="{B7F59BFA-8EF1-3886-5305-BFD676675A35}"/>
              </a:ext>
            </a:extLst>
          </p:cNvPr>
          <p:cNvSpPr txBox="1"/>
          <p:nvPr/>
        </p:nvSpPr>
        <p:spPr>
          <a:xfrm>
            <a:off x="6614160" y="1447800"/>
            <a:ext cx="5257800" cy="1477328"/>
          </a:xfrm>
          <a:prstGeom prst="rect">
            <a:avLst/>
          </a:prstGeom>
          <a:noFill/>
        </p:spPr>
        <p:txBody>
          <a:bodyPr wrap="square" rtlCol="0">
            <a:spAutoFit/>
          </a:bodyPr>
          <a:lstStyle/>
          <a:p>
            <a:r>
              <a:rPr lang="en-US" dirty="0"/>
              <a:t>Why are the number of surveys in each region so different? – </a:t>
            </a:r>
            <a:r>
              <a:rPr lang="en-US" dirty="0" err="1"/>
              <a:t>Simiyu</a:t>
            </a:r>
            <a:r>
              <a:rPr lang="en-US" dirty="0"/>
              <a:t> = 5, Mtwara = 26</a:t>
            </a:r>
          </a:p>
          <a:p>
            <a:endParaRPr lang="en-US" dirty="0"/>
          </a:p>
          <a:p>
            <a:r>
              <a:rPr lang="en-US" dirty="0"/>
              <a:t>Why are there surveys in non-target regions?</a:t>
            </a:r>
          </a:p>
          <a:p>
            <a:endParaRPr lang="en-US" dirty="0"/>
          </a:p>
        </p:txBody>
      </p:sp>
    </p:spTree>
    <p:extLst>
      <p:ext uri="{BB962C8B-B14F-4D97-AF65-F5344CB8AC3E}">
        <p14:creationId xmlns:p14="http://schemas.microsoft.com/office/powerpoint/2010/main" val="630203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92FDA-1C11-AA20-1DD3-2CD32E43B4FC}"/>
              </a:ext>
            </a:extLst>
          </p:cNvPr>
          <p:cNvSpPr>
            <a:spLocks noGrp="1"/>
          </p:cNvSpPr>
          <p:nvPr>
            <p:ph type="title"/>
          </p:nvPr>
        </p:nvSpPr>
        <p:spPr/>
        <p:txBody>
          <a:bodyPr/>
          <a:lstStyle/>
          <a:p>
            <a:r>
              <a:rPr lang="en-US" dirty="0"/>
              <a:t>Market Names: Duplicates </a:t>
            </a:r>
            <a:r>
              <a:rPr lang="en-US" dirty="0" err="1"/>
              <a:t>etc</a:t>
            </a:r>
            <a:endParaRPr lang="en-US" dirty="0"/>
          </a:p>
        </p:txBody>
      </p:sp>
      <p:sp>
        <p:nvSpPr>
          <p:cNvPr id="7" name="Content Placeholder 6">
            <a:extLst>
              <a:ext uri="{FF2B5EF4-FFF2-40B4-BE49-F238E27FC236}">
                <a16:creationId xmlns:a16="http://schemas.microsoft.com/office/drawing/2014/main" id="{FAFF5E03-8EDC-CC0D-5676-BD2473C5ED1F}"/>
              </a:ext>
            </a:extLst>
          </p:cNvPr>
          <p:cNvSpPr>
            <a:spLocks noGrp="1"/>
          </p:cNvSpPr>
          <p:nvPr>
            <p:ph idx="1"/>
          </p:nvPr>
        </p:nvSpPr>
        <p:spPr>
          <a:xfrm>
            <a:off x="838200" y="1825625"/>
            <a:ext cx="8216900" cy="2098675"/>
          </a:xfrm>
        </p:spPr>
        <p:txBody>
          <a:bodyPr>
            <a:normAutofit fontScale="85000" lnSpcReduction="20000"/>
          </a:bodyPr>
          <a:lstStyle/>
          <a:p>
            <a:r>
              <a:rPr lang="en-US" dirty="0"/>
              <a:t>2 market names duplicated: “</a:t>
            </a:r>
            <a:r>
              <a:rPr lang="en-US" dirty="0" err="1"/>
              <a:t>Dutwa</a:t>
            </a:r>
            <a:r>
              <a:rPr lang="en-US" dirty="0"/>
              <a:t>” and “</a:t>
            </a:r>
            <a:r>
              <a:rPr lang="en-US" dirty="0" err="1"/>
              <a:t>Majimoto</a:t>
            </a:r>
            <a:r>
              <a:rPr lang="en-US" dirty="0"/>
              <a:t> </a:t>
            </a:r>
          </a:p>
          <a:p>
            <a:pPr lvl="1"/>
            <a:r>
              <a:rPr lang="en-US" dirty="0" err="1"/>
              <a:t>Dutwa</a:t>
            </a:r>
            <a:r>
              <a:rPr lang="en-US" dirty="0"/>
              <a:t> market appears to be </a:t>
            </a:r>
            <a:r>
              <a:rPr lang="en-US" dirty="0">
                <a:solidFill>
                  <a:srgbClr val="FF0000"/>
                </a:solidFill>
              </a:rPr>
              <a:t>2 distinct markets?</a:t>
            </a:r>
            <a:endParaRPr lang="en-US" dirty="0"/>
          </a:p>
          <a:p>
            <a:pPr lvl="1"/>
            <a:r>
              <a:rPr lang="en-US" dirty="0" err="1"/>
              <a:t>Majimoto</a:t>
            </a:r>
            <a:r>
              <a:rPr lang="en-US" dirty="0"/>
              <a:t> appears to be </a:t>
            </a:r>
            <a:r>
              <a:rPr lang="en-US" dirty="0">
                <a:solidFill>
                  <a:srgbClr val="FF0000"/>
                </a:solidFill>
              </a:rPr>
              <a:t>a duplicate survey </a:t>
            </a:r>
            <a:r>
              <a:rPr lang="en-US" dirty="0"/>
              <a:t>(two surveys in the same market)?</a:t>
            </a:r>
          </a:p>
          <a:p>
            <a:r>
              <a:rPr lang="en-US" dirty="0"/>
              <a:t>Village-market names are very similar/the same, is there anyone available who knows the study area to do checking of the place names </a:t>
            </a:r>
            <a:r>
              <a:rPr lang="en-US" dirty="0" err="1"/>
              <a:t>etc</a:t>
            </a:r>
            <a:r>
              <a:rPr lang="en-US" dirty="0"/>
              <a:t>?</a:t>
            </a:r>
          </a:p>
        </p:txBody>
      </p:sp>
      <p:grpSp>
        <p:nvGrpSpPr>
          <p:cNvPr id="2" name="Group 1">
            <a:extLst>
              <a:ext uri="{FF2B5EF4-FFF2-40B4-BE49-F238E27FC236}">
                <a16:creationId xmlns:a16="http://schemas.microsoft.com/office/drawing/2014/main" id="{42AA7F23-46E0-DF67-7B79-7A8FE6ED9557}"/>
              </a:ext>
            </a:extLst>
          </p:cNvPr>
          <p:cNvGrpSpPr/>
          <p:nvPr/>
        </p:nvGrpSpPr>
        <p:grpSpPr>
          <a:xfrm>
            <a:off x="544494" y="5008562"/>
            <a:ext cx="11103011" cy="1325563"/>
            <a:chOff x="838200" y="4088570"/>
            <a:chExt cx="11103011" cy="1325563"/>
          </a:xfrm>
        </p:grpSpPr>
        <p:pic>
          <p:nvPicPr>
            <p:cNvPr id="8" name="Picture 7">
              <a:extLst>
                <a:ext uri="{FF2B5EF4-FFF2-40B4-BE49-F238E27FC236}">
                  <a16:creationId xmlns:a16="http://schemas.microsoft.com/office/drawing/2014/main" id="{0E503195-AE24-69EA-CB8A-759D5219DA75}"/>
                </a:ext>
              </a:extLst>
            </p:cNvPr>
            <p:cNvPicPr>
              <a:picLocks noChangeAspect="1"/>
            </p:cNvPicPr>
            <p:nvPr/>
          </p:nvPicPr>
          <p:blipFill>
            <a:blip r:embed="rId3"/>
            <a:stretch>
              <a:fillRect/>
            </a:stretch>
          </p:blipFill>
          <p:spPr>
            <a:xfrm>
              <a:off x="838200" y="4088570"/>
              <a:ext cx="11103011" cy="1325563"/>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F320C83A-A719-116B-C989-CFFA91B18C3E}"/>
                    </a:ext>
                  </a:extLst>
                </p14:cNvPr>
                <p14:cNvContentPartPr/>
                <p14:nvPr/>
              </p14:nvContentPartPr>
              <p14:xfrm>
                <a:off x="5456542" y="4469467"/>
                <a:ext cx="709560" cy="25920"/>
              </p14:xfrm>
            </p:contentPart>
          </mc:Choice>
          <mc:Fallback xmlns="">
            <p:pic>
              <p:nvPicPr>
                <p:cNvPr id="9" name="Ink 8">
                  <a:extLst>
                    <a:ext uri="{FF2B5EF4-FFF2-40B4-BE49-F238E27FC236}">
                      <a16:creationId xmlns:a16="http://schemas.microsoft.com/office/drawing/2014/main" id="{F320C83A-A719-116B-C989-CFFA91B18C3E}"/>
                    </a:ext>
                  </a:extLst>
                </p:cNvPr>
                <p:cNvPicPr/>
                <p:nvPr/>
              </p:nvPicPr>
              <p:blipFill>
                <a:blip r:embed="rId5"/>
                <a:stretch>
                  <a:fillRect/>
                </a:stretch>
              </p:blipFill>
              <p:spPr>
                <a:xfrm>
                  <a:off x="5402542" y="4361467"/>
                  <a:ext cx="81720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51ABA625-274D-30AB-878F-366FE6A6CF9A}"/>
                    </a:ext>
                  </a:extLst>
                </p14:cNvPr>
                <p14:cNvContentPartPr/>
                <p14:nvPr/>
              </p14:nvContentPartPr>
              <p14:xfrm>
                <a:off x="5487862" y="4739467"/>
                <a:ext cx="649080" cy="7560"/>
              </p14:xfrm>
            </p:contentPart>
          </mc:Choice>
          <mc:Fallback xmlns="">
            <p:pic>
              <p:nvPicPr>
                <p:cNvPr id="12" name="Ink 11">
                  <a:extLst>
                    <a:ext uri="{FF2B5EF4-FFF2-40B4-BE49-F238E27FC236}">
                      <a16:creationId xmlns:a16="http://schemas.microsoft.com/office/drawing/2014/main" id="{51ABA625-274D-30AB-878F-366FE6A6CF9A}"/>
                    </a:ext>
                  </a:extLst>
                </p:cNvPr>
                <p:cNvPicPr/>
                <p:nvPr/>
              </p:nvPicPr>
              <p:blipFill>
                <a:blip r:embed="rId7"/>
                <a:stretch>
                  <a:fillRect/>
                </a:stretch>
              </p:blipFill>
              <p:spPr>
                <a:xfrm>
                  <a:off x="5433862" y="4631467"/>
                  <a:ext cx="75672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D6D0C930-31A2-2855-4826-89B178453597}"/>
                    </a:ext>
                  </a:extLst>
                </p14:cNvPr>
                <p14:cNvContentPartPr/>
                <p14:nvPr/>
              </p14:nvContentPartPr>
              <p14:xfrm>
                <a:off x="8623102" y="4457947"/>
                <a:ext cx="1125720" cy="41760"/>
              </p14:xfrm>
            </p:contentPart>
          </mc:Choice>
          <mc:Fallback xmlns="">
            <p:pic>
              <p:nvPicPr>
                <p:cNvPr id="13" name="Ink 12">
                  <a:extLst>
                    <a:ext uri="{FF2B5EF4-FFF2-40B4-BE49-F238E27FC236}">
                      <a16:creationId xmlns:a16="http://schemas.microsoft.com/office/drawing/2014/main" id="{D6D0C930-31A2-2855-4826-89B178453597}"/>
                    </a:ext>
                  </a:extLst>
                </p:cNvPr>
                <p:cNvPicPr/>
                <p:nvPr/>
              </p:nvPicPr>
              <p:blipFill>
                <a:blip r:embed="rId9"/>
                <a:stretch>
                  <a:fillRect/>
                </a:stretch>
              </p:blipFill>
              <p:spPr>
                <a:xfrm>
                  <a:off x="8569119" y="4349008"/>
                  <a:ext cx="1233326" cy="25927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DF171F3F-5456-A1EB-4A7E-0F43EF7E9281}"/>
                    </a:ext>
                  </a:extLst>
                </p14:cNvPr>
                <p14:cNvContentPartPr/>
                <p14:nvPr/>
              </p14:nvContentPartPr>
              <p14:xfrm>
                <a:off x="8567662" y="4710667"/>
                <a:ext cx="1328400" cy="51120"/>
              </p14:xfrm>
            </p:contentPart>
          </mc:Choice>
          <mc:Fallback xmlns="">
            <p:pic>
              <p:nvPicPr>
                <p:cNvPr id="14" name="Ink 13">
                  <a:extLst>
                    <a:ext uri="{FF2B5EF4-FFF2-40B4-BE49-F238E27FC236}">
                      <a16:creationId xmlns:a16="http://schemas.microsoft.com/office/drawing/2014/main" id="{DF171F3F-5456-A1EB-4A7E-0F43EF7E9281}"/>
                    </a:ext>
                  </a:extLst>
                </p:cNvPr>
                <p:cNvPicPr/>
                <p:nvPr/>
              </p:nvPicPr>
              <p:blipFill>
                <a:blip r:embed="rId11"/>
                <a:stretch>
                  <a:fillRect/>
                </a:stretch>
              </p:blipFill>
              <p:spPr>
                <a:xfrm>
                  <a:off x="8513677" y="4602667"/>
                  <a:ext cx="1436011"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D3980FBB-7001-F22C-8A99-EC0987B557C6}"/>
                    </a:ext>
                  </a:extLst>
                </p14:cNvPr>
                <p14:cNvContentPartPr/>
                <p14:nvPr/>
              </p14:nvContentPartPr>
              <p14:xfrm>
                <a:off x="4155142" y="4465147"/>
                <a:ext cx="1226880" cy="30240"/>
              </p14:xfrm>
            </p:contentPart>
          </mc:Choice>
          <mc:Fallback xmlns="">
            <p:pic>
              <p:nvPicPr>
                <p:cNvPr id="15" name="Ink 14">
                  <a:extLst>
                    <a:ext uri="{FF2B5EF4-FFF2-40B4-BE49-F238E27FC236}">
                      <a16:creationId xmlns:a16="http://schemas.microsoft.com/office/drawing/2014/main" id="{D3980FBB-7001-F22C-8A99-EC0987B557C6}"/>
                    </a:ext>
                  </a:extLst>
                </p:cNvPr>
                <p:cNvPicPr/>
                <p:nvPr/>
              </p:nvPicPr>
              <p:blipFill>
                <a:blip r:embed="rId13"/>
                <a:stretch>
                  <a:fillRect/>
                </a:stretch>
              </p:blipFill>
              <p:spPr>
                <a:xfrm>
                  <a:off x="4101142" y="4357147"/>
                  <a:ext cx="133452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964F9334-19D4-11D8-3440-7E040B0283A8}"/>
                    </a:ext>
                  </a:extLst>
                </p14:cNvPr>
                <p14:cNvContentPartPr/>
                <p14:nvPr/>
              </p14:nvContentPartPr>
              <p14:xfrm>
                <a:off x="4128502" y="4723267"/>
                <a:ext cx="1275120" cy="32040"/>
              </p14:xfrm>
            </p:contentPart>
          </mc:Choice>
          <mc:Fallback xmlns="">
            <p:pic>
              <p:nvPicPr>
                <p:cNvPr id="16" name="Ink 15">
                  <a:extLst>
                    <a:ext uri="{FF2B5EF4-FFF2-40B4-BE49-F238E27FC236}">
                      <a16:creationId xmlns:a16="http://schemas.microsoft.com/office/drawing/2014/main" id="{964F9334-19D4-11D8-3440-7E040B0283A8}"/>
                    </a:ext>
                  </a:extLst>
                </p:cNvPr>
                <p:cNvPicPr/>
                <p:nvPr/>
              </p:nvPicPr>
              <p:blipFill>
                <a:blip r:embed="rId15"/>
                <a:stretch>
                  <a:fillRect/>
                </a:stretch>
              </p:blipFill>
              <p:spPr>
                <a:xfrm>
                  <a:off x="4074502" y="4615267"/>
                  <a:ext cx="138276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F597727E-2983-E4AF-2F22-04A6F613D61D}"/>
                    </a:ext>
                  </a:extLst>
                </p14:cNvPr>
                <p14:cNvContentPartPr/>
                <p14:nvPr/>
              </p14:nvContentPartPr>
              <p14:xfrm>
                <a:off x="4126702" y="5013787"/>
                <a:ext cx="271800" cy="11520"/>
              </p14:xfrm>
            </p:contentPart>
          </mc:Choice>
          <mc:Fallback xmlns="">
            <p:pic>
              <p:nvPicPr>
                <p:cNvPr id="17" name="Ink 16">
                  <a:extLst>
                    <a:ext uri="{FF2B5EF4-FFF2-40B4-BE49-F238E27FC236}">
                      <a16:creationId xmlns:a16="http://schemas.microsoft.com/office/drawing/2014/main" id="{F597727E-2983-E4AF-2F22-04A6F613D61D}"/>
                    </a:ext>
                  </a:extLst>
                </p:cNvPr>
                <p:cNvPicPr/>
                <p:nvPr/>
              </p:nvPicPr>
              <p:blipFill>
                <a:blip r:embed="rId17"/>
                <a:stretch>
                  <a:fillRect/>
                </a:stretch>
              </p:blipFill>
              <p:spPr>
                <a:xfrm>
                  <a:off x="4072702" y="4905787"/>
                  <a:ext cx="37944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E3F74103-03EF-9EB2-564B-6E669F429BC9}"/>
                    </a:ext>
                  </a:extLst>
                </p14:cNvPr>
                <p14:cNvContentPartPr/>
                <p14:nvPr/>
              </p14:nvContentPartPr>
              <p14:xfrm>
                <a:off x="4131742" y="5287027"/>
                <a:ext cx="233280" cy="3960"/>
              </p14:xfrm>
            </p:contentPart>
          </mc:Choice>
          <mc:Fallback xmlns="">
            <p:pic>
              <p:nvPicPr>
                <p:cNvPr id="18" name="Ink 17">
                  <a:extLst>
                    <a:ext uri="{FF2B5EF4-FFF2-40B4-BE49-F238E27FC236}">
                      <a16:creationId xmlns:a16="http://schemas.microsoft.com/office/drawing/2014/main" id="{E3F74103-03EF-9EB2-564B-6E669F429BC9}"/>
                    </a:ext>
                  </a:extLst>
                </p:cNvPr>
                <p:cNvPicPr/>
                <p:nvPr/>
              </p:nvPicPr>
              <p:blipFill>
                <a:blip r:embed="rId19"/>
                <a:stretch>
                  <a:fillRect/>
                </a:stretch>
              </p:blipFill>
              <p:spPr>
                <a:xfrm>
                  <a:off x="4077825" y="5188027"/>
                  <a:ext cx="340754" cy="20163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9E2F16A0-BAC7-8B6B-E31A-A8BA2A4020AB}"/>
                    </a:ext>
                  </a:extLst>
                </p14:cNvPr>
                <p14:cNvContentPartPr/>
                <p14:nvPr/>
              </p14:nvContentPartPr>
              <p14:xfrm>
                <a:off x="4685782" y="4998667"/>
                <a:ext cx="1454400" cy="44280"/>
              </p14:xfrm>
            </p:contentPart>
          </mc:Choice>
          <mc:Fallback xmlns="">
            <p:pic>
              <p:nvPicPr>
                <p:cNvPr id="19" name="Ink 18">
                  <a:extLst>
                    <a:ext uri="{FF2B5EF4-FFF2-40B4-BE49-F238E27FC236}">
                      <a16:creationId xmlns:a16="http://schemas.microsoft.com/office/drawing/2014/main" id="{9E2F16A0-BAC7-8B6B-E31A-A8BA2A4020AB}"/>
                    </a:ext>
                  </a:extLst>
                </p:cNvPr>
                <p:cNvPicPr/>
                <p:nvPr/>
              </p:nvPicPr>
              <p:blipFill>
                <a:blip r:embed="rId21"/>
                <a:stretch>
                  <a:fillRect/>
                </a:stretch>
              </p:blipFill>
              <p:spPr>
                <a:xfrm>
                  <a:off x="4631782" y="4889782"/>
                  <a:ext cx="1562040" cy="261688"/>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7EFF0334-14C0-B71F-7EA0-E9B37F6A37F2}"/>
                    </a:ext>
                  </a:extLst>
                </p14:cNvPr>
                <p14:cNvContentPartPr/>
                <p14:nvPr/>
              </p14:nvContentPartPr>
              <p14:xfrm>
                <a:off x="4723582" y="5238427"/>
                <a:ext cx="1236600" cy="48240"/>
              </p14:xfrm>
            </p:contentPart>
          </mc:Choice>
          <mc:Fallback xmlns="">
            <p:pic>
              <p:nvPicPr>
                <p:cNvPr id="20" name="Ink 19">
                  <a:extLst>
                    <a:ext uri="{FF2B5EF4-FFF2-40B4-BE49-F238E27FC236}">
                      <a16:creationId xmlns:a16="http://schemas.microsoft.com/office/drawing/2014/main" id="{7EFF0334-14C0-B71F-7EA0-E9B37F6A37F2}"/>
                    </a:ext>
                  </a:extLst>
                </p:cNvPr>
                <p:cNvPicPr/>
                <p:nvPr/>
              </p:nvPicPr>
              <p:blipFill>
                <a:blip r:embed="rId23"/>
                <a:stretch>
                  <a:fillRect/>
                </a:stretch>
              </p:blipFill>
              <p:spPr>
                <a:xfrm>
                  <a:off x="4669582" y="5130427"/>
                  <a:ext cx="134424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29C740F2-FD4A-3CA7-890E-0343426F15D7}"/>
                    </a:ext>
                  </a:extLst>
                </p14:cNvPr>
                <p14:cNvContentPartPr/>
                <p14:nvPr/>
              </p14:nvContentPartPr>
              <p14:xfrm>
                <a:off x="8598982" y="5017027"/>
                <a:ext cx="942120" cy="29880"/>
              </p14:xfrm>
            </p:contentPart>
          </mc:Choice>
          <mc:Fallback xmlns="">
            <p:pic>
              <p:nvPicPr>
                <p:cNvPr id="21" name="Ink 20">
                  <a:extLst>
                    <a:ext uri="{FF2B5EF4-FFF2-40B4-BE49-F238E27FC236}">
                      <a16:creationId xmlns:a16="http://schemas.microsoft.com/office/drawing/2014/main" id="{29C740F2-FD4A-3CA7-890E-0343426F15D7}"/>
                    </a:ext>
                  </a:extLst>
                </p:cNvPr>
                <p:cNvPicPr/>
                <p:nvPr/>
              </p:nvPicPr>
              <p:blipFill>
                <a:blip r:embed="rId25"/>
                <a:stretch>
                  <a:fillRect/>
                </a:stretch>
              </p:blipFill>
              <p:spPr>
                <a:xfrm>
                  <a:off x="8544982" y="4909027"/>
                  <a:ext cx="104976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C4E9F182-AB7E-9450-E167-41BC9A5A1BC3}"/>
                    </a:ext>
                  </a:extLst>
                </p14:cNvPr>
                <p14:cNvContentPartPr/>
                <p14:nvPr/>
              </p14:nvContentPartPr>
              <p14:xfrm>
                <a:off x="8582782" y="5262187"/>
                <a:ext cx="907200" cy="20160"/>
              </p14:xfrm>
            </p:contentPart>
          </mc:Choice>
          <mc:Fallback xmlns="">
            <p:pic>
              <p:nvPicPr>
                <p:cNvPr id="22" name="Ink 21">
                  <a:extLst>
                    <a:ext uri="{FF2B5EF4-FFF2-40B4-BE49-F238E27FC236}">
                      <a16:creationId xmlns:a16="http://schemas.microsoft.com/office/drawing/2014/main" id="{C4E9F182-AB7E-9450-E167-41BC9A5A1BC3}"/>
                    </a:ext>
                  </a:extLst>
                </p:cNvPr>
                <p:cNvPicPr/>
                <p:nvPr/>
              </p:nvPicPr>
              <p:blipFill>
                <a:blip r:embed="rId27"/>
                <a:stretch>
                  <a:fillRect/>
                </a:stretch>
              </p:blipFill>
              <p:spPr>
                <a:xfrm>
                  <a:off x="8528803" y="5154187"/>
                  <a:ext cx="1014797" cy="235800"/>
                </a:xfrm>
                <a:prstGeom prst="rect">
                  <a:avLst/>
                </a:prstGeom>
              </p:spPr>
            </p:pic>
          </mc:Fallback>
        </mc:AlternateContent>
      </p:grpSp>
      <p:grpSp>
        <p:nvGrpSpPr>
          <p:cNvPr id="3" name="Group 2">
            <a:extLst>
              <a:ext uri="{FF2B5EF4-FFF2-40B4-BE49-F238E27FC236}">
                <a16:creationId xmlns:a16="http://schemas.microsoft.com/office/drawing/2014/main" id="{8637A2EA-4D84-5ADD-CD4C-635F09C48D4B}"/>
              </a:ext>
            </a:extLst>
          </p:cNvPr>
          <p:cNvGrpSpPr/>
          <p:nvPr/>
        </p:nvGrpSpPr>
        <p:grpSpPr>
          <a:xfrm>
            <a:off x="9455116" y="193058"/>
            <a:ext cx="2139878" cy="4815504"/>
            <a:chOff x="9055100" y="365125"/>
            <a:chExt cx="2298700" cy="5969000"/>
          </a:xfrm>
        </p:grpSpPr>
        <p:pic>
          <p:nvPicPr>
            <p:cNvPr id="5" name="Picture 4">
              <a:extLst>
                <a:ext uri="{FF2B5EF4-FFF2-40B4-BE49-F238E27FC236}">
                  <a16:creationId xmlns:a16="http://schemas.microsoft.com/office/drawing/2014/main" id="{712ECCEC-01F0-FAE0-9D49-F6EA6A25A66B}"/>
                </a:ext>
              </a:extLst>
            </p:cNvPr>
            <p:cNvPicPr>
              <a:picLocks noChangeAspect="1"/>
            </p:cNvPicPr>
            <p:nvPr/>
          </p:nvPicPr>
          <p:blipFill>
            <a:blip r:embed="rId28"/>
            <a:stretch>
              <a:fillRect/>
            </a:stretch>
          </p:blipFill>
          <p:spPr>
            <a:xfrm>
              <a:off x="9055100" y="365125"/>
              <a:ext cx="2298700" cy="5969000"/>
            </a:xfrm>
            <a:prstGeom prst="rect">
              <a:avLst/>
            </a:prstGeom>
          </p:spPr>
        </p:pic>
        <mc:AlternateContent xmlns:mc="http://schemas.openxmlformats.org/markup-compatibility/2006" xmlns:p14="http://schemas.microsoft.com/office/powerpoint/2010/main">
          <mc:Choice Requires="p14">
            <p:contentPart p14:bwMode="auto" r:id="rId29">
              <p14:nvContentPartPr>
                <p14:cNvPr id="6" name="Ink 5">
                  <a:extLst>
                    <a:ext uri="{FF2B5EF4-FFF2-40B4-BE49-F238E27FC236}">
                      <a16:creationId xmlns:a16="http://schemas.microsoft.com/office/drawing/2014/main" id="{B0848FD1-588D-3854-281E-5938EB9AFC93}"/>
                    </a:ext>
                  </a:extLst>
                </p14:cNvPr>
                <p14:cNvContentPartPr/>
                <p14:nvPr/>
              </p14:nvContentPartPr>
              <p14:xfrm>
                <a:off x="9256612" y="862965"/>
                <a:ext cx="932400" cy="24480"/>
              </p14:xfrm>
            </p:contentPart>
          </mc:Choice>
          <mc:Fallback xmlns="">
            <p:pic>
              <p:nvPicPr>
                <p:cNvPr id="6" name="Ink 5">
                  <a:extLst>
                    <a:ext uri="{FF2B5EF4-FFF2-40B4-BE49-F238E27FC236}">
                      <a16:creationId xmlns:a16="http://schemas.microsoft.com/office/drawing/2014/main" id="{B0848FD1-588D-3854-281E-5938EB9AFC93}"/>
                    </a:ext>
                  </a:extLst>
                </p:cNvPr>
                <p:cNvPicPr/>
                <p:nvPr/>
              </p:nvPicPr>
              <p:blipFill>
                <a:blip r:embed="rId30"/>
                <a:stretch>
                  <a:fillRect/>
                </a:stretch>
              </p:blipFill>
              <p:spPr>
                <a:xfrm>
                  <a:off x="9198603" y="729438"/>
                  <a:ext cx="1048032" cy="291089"/>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0" name="Ink 9">
                  <a:extLst>
                    <a:ext uri="{FF2B5EF4-FFF2-40B4-BE49-F238E27FC236}">
                      <a16:creationId xmlns:a16="http://schemas.microsoft.com/office/drawing/2014/main" id="{27954994-3451-D2C9-1E31-0179F78D70E4}"/>
                    </a:ext>
                  </a:extLst>
                </p14:cNvPr>
                <p14:cNvContentPartPr/>
                <p14:nvPr/>
              </p14:nvContentPartPr>
              <p14:xfrm>
                <a:off x="9223492" y="1031085"/>
                <a:ext cx="909000" cy="38880"/>
              </p14:xfrm>
            </p:contentPart>
          </mc:Choice>
          <mc:Fallback xmlns="">
            <p:pic>
              <p:nvPicPr>
                <p:cNvPr id="10" name="Ink 9">
                  <a:extLst>
                    <a:ext uri="{FF2B5EF4-FFF2-40B4-BE49-F238E27FC236}">
                      <a16:creationId xmlns:a16="http://schemas.microsoft.com/office/drawing/2014/main" id="{27954994-3451-D2C9-1E31-0179F78D70E4}"/>
                    </a:ext>
                  </a:extLst>
                </p:cNvPr>
                <p:cNvPicPr/>
                <p:nvPr/>
              </p:nvPicPr>
              <p:blipFill>
                <a:blip r:embed="rId32"/>
                <a:stretch>
                  <a:fillRect/>
                </a:stretch>
              </p:blipFill>
              <p:spPr>
                <a:xfrm>
                  <a:off x="9165471" y="897016"/>
                  <a:ext cx="1024656" cy="306571"/>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1" name="Ink 10">
                  <a:extLst>
                    <a:ext uri="{FF2B5EF4-FFF2-40B4-BE49-F238E27FC236}">
                      <a16:creationId xmlns:a16="http://schemas.microsoft.com/office/drawing/2014/main" id="{DD7AFA9A-52D8-E901-BF6B-90347A9B671B}"/>
                    </a:ext>
                  </a:extLst>
                </p14:cNvPr>
                <p14:cNvContentPartPr/>
                <p14:nvPr/>
              </p14:nvContentPartPr>
              <p14:xfrm>
                <a:off x="9218452" y="2329965"/>
                <a:ext cx="673560" cy="7560"/>
              </p14:xfrm>
            </p:contentPart>
          </mc:Choice>
          <mc:Fallback xmlns="">
            <p:pic>
              <p:nvPicPr>
                <p:cNvPr id="11" name="Ink 10">
                  <a:extLst>
                    <a:ext uri="{FF2B5EF4-FFF2-40B4-BE49-F238E27FC236}">
                      <a16:creationId xmlns:a16="http://schemas.microsoft.com/office/drawing/2014/main" id="{DD7AFA9A-52D8-E901-BF6B-90347A9B671B}"/>
                    </a:ext>
                  </a:extLst>
                </p:cNvPr>
                <p:cNvPicPr/>
                <p:nvPr/>
              </p:nvPicPr>
              <p:blipFill>
                <a:blip r:embed="rId34"/>
                <a:stretch>
                  <a:fillRect/>
                </a:stretch>
              </p:blipFill>
              <p:spPr>
                <a:xfrm>
                  <a:off x="9160453" y="2204385"/>
                  <a:ext cx="789171" cy="2591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 name="Ink 22">
                  <a:extLst>
                    <a:ext uri="{FF2B5EF4-FFF2-40B4-BE49-F238E27FC236}">
                      <a16:creationId xmlns:a16="http://schemas.microsoft.com/office/drawing/2014/main" id="{A4897FF7-4BF1-9B2B-76F9-E81158AB1FB2}"/>
                    </a:ext>
                  </a:extLst>
                </p14:cNvPr>
                <p14:cNvContentPartPr/>
                <p14:nvPr/>
              </p14:nvContentPartPr>
              <p14:xfrm>
                <a:off x="9240772" y="2690685"/>
                <a:ext cx="675000" cy="40320"/>
              </p14:xfrm>
            </p:contentPart>
          </mc:Choice>
          <mc:Fallback xmlns="">
            <p:pic>
              <p:nvPicPr>
                <p:cNvPr id="23" name="Ink 22">
                  <a:extLst>
                    <a:ext uri="{FF2B5EF4-FFF2-40B4-BE49-F238E27FC236}">
                      <a16:creationId xmlns:a16="http://schemas.microsoft.com/office/drawing/2014/main" id="{A4897FF7-4BF1-9B2B-76F9-E81158AB1FB2}"/>
                    </a:ext>
                  </a:extLst>
                </p:cNvPr>
                <p:cNvPicPr/>
                <p:nvPr/>
              </p:nvPicPr>
              <p:blipFill>
                <a:blip r:embed="rId36"/>
                <a:stretch>
                  <a:fillRect/>
                </a:stretch>
              </p:blipFill>
              <p:spPr>
                <a:xfrm>
                  <a:off x="9183169" y="2556733"/>
                  <a:ext cx="790593" cy="308672"/>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4" name="Ink 23">
                  <a:extLst>
                    <a:ext uri="{FF2B5EF4-FFF2-40B4-BE49-F238E27FC236}">
                      <a16:creationId xmlns:a16="http://schemas.microsoft.com/office/drawing/2014/main" id="{5A61FE5B-E33C-690E-3BD9-46057537FC73}"/>
                    </a:ext>
                  </a:extLst>
                </p14:cNvPr>
                <p14:cNvContentPartPr/>
                <p14:nvPr/>
              </p14:nvContentPartPr>
              <p14:xfrm>
                <a:off x="9210172" y="4716405"/>
                <a:ext cx="693720" cy="19080"/>
              </p14:xfrm>
            </p:contentPart>
          </mc:Choice>
          <mc:Fallback xmlns="">
            <p:pic>
              <p:nvPicPr>
                <p:cNvPr id="24" name="Ink 23">
                  <a:extLst>
                    <a:ext uri="{FF2B5EF4-FFF2-40B4-BE49-F238E27FC236}">
                      <a16:creationId xmlns:a16="http://schemas.microsoft.com/office/drawing/2014/main" id="{5A61FE5B-E33C-690E-3BD9-46057537FC73}"/>
                    </a:ext>
                  </a:extLst>
                </p:cNvPr>
                <p:cNvPicPr/>
                <p:nvPr/>
              </p:nvPicPr>
              <p:blipFill>
                <a:blip r:embed="rId38"/>
                <a:stretch>
                  <a:fillRect/>
                </a:stretch>
              </p:blipFill>
              <p:spPr>
                <a:xfrm>
                  <a:off x="9152169" y="4583732"/>
                  <a:ext cx="809340" cy="284869"/>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5" name="Ink 24">
                  <a:extLst>
                    <a:ext uri="{FF2B5EF4-FFF2-40B4-BE49-F238E27FC236}">
                      <a16:creationId xmlns:a16="http://schemas.microsoft.com/office/drawing/2014/main" id="{52CC44CC-E74A-7DD6-0015-2FFB4AAC3490}"/>
                    </a:ext>
                  </a:extLst>
                </p14:cNvPr>
                <p14:cNvContentPartPr/>
                <p14:nvPr/>
              </p14:nvContentPartPr>
              <p14:xfrm>
                <a:off x="9214492" y="6007005"/>
                <a:ext cx="792360" cy="36000"/>
              </p14:xfrm>
            </p:contentPart>
          </mc:Choice>
          <mc:Fallback xmlns="">
            <p:pic>
              <p:nvPicPr>
                <p:cNvPr id="25" name="Ink 24">
                  <a:extLst>
                    <a:ext uri="{FF2B5EF4-FFF2-40B4-BE49-F238E27FC236}">
                      <a16:creationId xmlns:a16="http://schemas.microsoft.com/office/drawing/2014/main" id="{52CC44CC-E74A-7DD6-0015-2FFB4AAC3490}"/>
                    </a:ext>
                  </a:extLst>
                </p:cNvPr>
                <p:cNvPicPr/>
                <p:nvPr/>
              </p:nvPicPr>
              <p:blipFill>
                <a:blip r:embed="rId40"/>
                <a:stretch>
                  <a:fillRect/>
                </a:stretch>
              </p:blipFill>
              <p:spPr>
                <a:xfrm>
                  <a:off x="9156873" y="5874116"/>
                  <a:ext cx="907985" cy="302222"/>
                </a:xfrm>
                <a:prstGeom prst="rect">
                  <a:avLst/>
                </a:prstGeom>
              </p:spPr>
            </p:pic>
          </mc:Fallback>
        </mc:AlternateContent>
      </p:grpSp>
    </p:spTree>
    <p:extLst>
      <p:ext uri="{BB962C8B-B14F-4D97-AF65-F5344CB8AC3E}">
        <p14:creationId xmlns:p14="http://schemas.microsoft.com/office/powerpoint/2010/main" val="3809290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DAAB-FF97-C758-4265-582EBA89B131}"/>
              </a:ext>
            </a:extLst>
          </p:cNvPr>
          <p:cNvSpPr>
            <a:spLocks noGrp="1"/>
          </p:cNvSpPr>
          <p:nvPr>
            <p:ph type="title"/>
          </p:nvPr>
        </p:nvSpPr>
        <p:spPr/>
        <p:txBody>
          <a:bodyPr/>
          <a:lstStyle/>
          <a:p>
            <a:r>
              <a:rPr lang="en-US" dirty="0"/>
              <a:t>Markets &amp; surveys per ward?</a:t>
            </a:r>
          </a:p>
        </p:txBody>
      </p:sp>
      <p:pic>
        <p:nvPicPr>
          <p:cNvPr id="4" name="Picture 3">
            <a:extLst>
              <a:ext uri="{FF2B5EF4-FFF2-40B4-BE49-F238E27FC236}">
                <a16:creationId xmlns:a16="http://schemas.microsoft.com/office/drawing/2014/main" id="{19557894-E0F4-B06E-AB4D-CCE4B7BDBCE8}"/>
              </a:ext>
            </a:extLst>
          </p:cNvPr>
          <p:cNvPicPr>
            <a:picLocks noChangeAspect="1"/>
          </p:cNvPicPr>
          <p:nvPr/>
        </p:nvPicPr>
        <p:blipFill>
          <a:blip r:embed="rId2"/>
          <a:stretch>
            <a:fillRect/>
          </a:stretch>
        </p:blipFill>
        <p:spPr>
          <a:xfrm>
            <a:off x="838199" y="1922462"/>
            <a:ext cx="10063163" cy="3858138"/>
          </a:xfrm>
          <a:prstGeom prst="rect">
            <a:avLst/>
          </a:prstGeom>
        </p:spPr>
      </p:pic>
    </p:spTree>
    <p:extLst>
      <p:ext uri="{BB962C8B-B14F-4D97-AF65-F5344CB8AC3E}">
        <p14:creationId xmlns:p14="http://schemas.microsoft.com/office/powerpoint/2010/main" val="484562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480DC4-77D4-359C-EEC1-B639EFDE7384}"/>
              </a:ext>
            </a:extLst>
          </p:cNvPr>
          <p:cNvPicPr>
            <a:picLocks noChangeAspect="1"/>
          </p:cNvPicPr>
          <p:nvPr/>
        </p:nvPicPr>
        <p:blipFill>
          <a:blip r:embed="rId2"/>
          <a:stretch>
            <a:fillRect/>
          </a:stretch>
        </p:blipFill>
        <p:spPr>
          <a:xfrm>
            <a:off x="210026" y="1511300"/>
            <a:ext cx="6896100" cy="5346700"/>
          </a:xfrm>
          <a:prstGeom prst="rect">
            <a:avLst/>
          </a:prstGeom>
        </p:spPr>
      </p:pic>
      <p:sp>
        <p:nvSpPr>
          <p:cNvPr id="3" name="TextBox 2">
            <a:extLst>
              <a:ext uri="{FF2B5EF4-FFF2-40B4-BE49-F238E27FC236}">
                <a16:creationId xmlns:a16="http://schemas.microsoft.com/office/drawing/2014/main" id="{EDBE2688-0C13-F5A8-200A-C80AE04777D5}"/>
              </a:ext>
            </a:extLst>
          </p:cNvPr>
          <p:cNvSpPr txBox="1"/>
          <p:nvPr/>
        </p:nvSpPr>
        <p:spPr>
          <a:xfrm>
            <a:off x="10023323" y="6307494"/>
            <a:ext cx="1996751" cy="369332"/>
          </a:xfrm>
          <a:prstGeom prst="rect">
            <a:avLst/>
          </a:prstGeom>
          <a:noFill/>
        </p:spPr>
        <p:txBody>
          <a:bodyPr wrap="square" rtlCol="0">
            <a:spAutoFit/>
          </a:bodyPr>
          <a:lstStyle/>
          <a:p>
            <a:r>
              <a:rPr lang="en-US" dirty="0"/>
              <a:t>Updated: 02/03/23</a:t>
            </a:r>
          </a:p>
        </p:txBody>
      </p:sp>
      <p:sp>
        <p:nvSpPr>
          <p:cNvPr id="4" name="TextBox 3">
            <a:extLst>
              <a:ext uri="{FF2B5EF4-FFF2-40B4-BE49-F238E27FC236}">
                <a16:creationId xmlns:a16="http://schemas.microsoft.com/office/drawing/2014/main" id="{C7A8FD41-2695-25F3-48B2-9B1CAB005063}"/>
              </a:ext>
            </a:extLst>
          </p:cNvPr>
          <p:cNvSpPr txBox="1"/>
          <p:nvPr/>
        </p:nvSpPr>
        <p:spPr>
          <a:xfrm>
            <a:off x="388256" y="755650"/>
            <a:ext cx="6717870" cy="369332"/>
          </a:xfrm>
          <a:prstGeom prst="rect">
            <a:avLst/>
          </a:prstGeom>
          <a:noFill/>
        </p:spPr>
        <p:txBody>
          <a:bodyPr wrap="square" rtlCol="0">
            <a:spAutoFit/>
          </a:bodyPr>
          <a:lstStyle/>
          <a:p>
            <a:r>
              <a:rPr lang="en-US" b="1" dirty="0"/>
              <a:t>The districts identified in the survey as targeted regions</a:t>
            </a:r>
          </a:p>
        </p:txBody>
      </p:sp>
      <p:graphicFrame>
        <p:nvGraphicFramePr>
          <p:cNvPr id="5" name="Table 4">
            <a:extLst>
              <a:ext uri="{FF2B5EF4-FFF2-40B4-BE49-F238E27FC236}">
                <a16:creationId xmlns:a16="http://schemas.microsoft.com/office/drawing/2014/main" id="{CBDF3FFF-18EB-F52E-0E4D-1391C1241130}"/>
              </a:ext>
            </a:extLst>
          </p:cNvPr>
          <p:cNvGraphicFramePr>
            <a:graphicFrameLocks noGrp="1"/>
          </p:cNvGraphicFramePr>
          <p:nvPr>
            <p:extLst>
              <p:ext uri="{D42A27DB-BD31-4B8C-83A1-F6EECF244321}">
                <p14:modId xmlns:p14="http://schemas.microsoft.com/office/powerpoint/2010/main" val="3819277503"/>
              </p:ext>
            </p:extLst>
          </p:nvPr>
        </p:nvGraphicFramePr>
        <p:xfrm>
          <a:off x="7486651" y="1401981"/>
          <a:ext cx="4317094" cy="3498636"/>
        </p:xfrm>
        <a:graphic>
          <a:graphicData uri="http://schemas.openxmlformats.org/drawingml/2006/table">
            <a:tbl>
              <a:tblPr firstRow="1" firstCol="1" bandRow="1">
                <a:tableStyleId>{9D7B26C5-4107-4FEC-AEDC-1716B250A1EF}</a:tableStyleId>
              </a:tblPr>
              <a:tblGrid>
                <a:gridCol w="964400">
                  <a:extLst>
                    <a:ext uri="{9D8B030D-6E8A-4147-A177-3AD203B41FA5}">
                      <a16:colId xmlns:a16="http://schemas.microsoft.com/office/drawing/2014/main" val="849713813"/>
                    </a:ext>
                  </a:extLst>
                </a:gridCol>
                <a:gridCol w="3352694">
                  <a:extLst>
                    <a:ext uri="{9D8B030D-6E8A-4147-A177-3AD203B41FA5}">
                      <a16:colId xmlns:a16="http://schemas.microsoft.com/office/drawing/2014/main" val="2617540059"/>
                    </a:ext>
                  </a:extLst>
                </a:gridCol>
              </a:tblGrid>
              <a:tr h="242961">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Region</a:t>
                      </a:r>
                    </a:p>
                  </a:txBody>
                  <a:tcPr marL="68580" marR="68580" marT="0" marB="0" anchor="b"/>
                </a:tc>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Location (study site) </a:t>
                      </a:r>
                    </a:p>
                  </a:txBody>
                  <a:tcPr marL="68580" marR="68580" marT="0" marB="0"/>
                </a:tc>
                <a:extLst>
                  <a:ext uri="{0D108BD9-81ED-4DB2-BD59-A6C34878D82A}">
                    <a16:rowId xmlns:a16="http://schemas.microsoft.com/office/drawing/2014/main" val="832168746"/>
                  </a:ext>
                </a:extLst>
              </a:tr>
              <a:tr h="242961">
                <a:tc>
                  <a:txBody>
                    <a:bodyPr/>
                    <a:lstStyle/>
                    <a:p>
                      <a:r>
                        <a:rPr lang="en-GB" sz="1200" dirty="0">
                          <a:effectLst/>
                        </a:rPr>
                        <a:t>KATAVI</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 </a:t>
                      </a:r>
                      <a:r>
                        <a:rPr lang="en-GB" sz="1200" b="1" dirty="0" err="1">
                          <a:effectLst/>
                        </a:rPr>
                        <a:t>Mpimbwe</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0729276"/>
                  </a:ext>
                </a:extLst>
              </a:tr>
              <a:tr h="242961">
                <a:tc>
                  <a:txBody>
                    <a:bodyPr/>
                    <a:lstStyle/>
                    <a:p>
                      <a:r>
                        <a:rPr lang="en-GB" sz="1200">
                          <a:effectLst/>
                        </a:rPr>
                        <a:t>SIMIYU</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North. </a:t>
                      </a:r>
                      <a:r>
                        <a:rPr lang="en-GB" sz="1200" b="1" dirty="0" err="1">
                          <a:effectLst/>
                        </a:rPr>
                        <a:t>Bariadi</a:t>
                      </a:r>
                      <a:r>
                        <a:rPr lang="en-GB" sz="1200" dirty="0">
                          <a:effectLst/>
                        </a:rPr>
                        <a:t> is the regional capital.</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6066860"/>
                  </a:ext>
                </a:extLst>
              </a:tr>
              <a:tr h="437329">
                <a:tc>
                  <a:txBody>
                    <a:bodyPr/>
                    <a:lstStyle/>
                    <a:p>
                      <a:r>
                        <a:rPr lang="en-GB" sz="1200">
                          <a:effectLst/>
                        </a:rPr>
                        <a:t>MBEYA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West/South-West. </a:t>
                      </a:r>
                      <a:r>
                        <a:rPr lang="en-GB" sz="1200" b="1" dirty="0" err="1">
                          <a:effectLst/>
                        </a:rPr>
                        <a:t>Mbarali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0493423"/>
                  </a:ext>
                </a:extLst>
              </a:tr>
              <a:tr h="437329">
                <a:tc>
                  <a:txBody>
                    <a:bodyPr/>
                    <a:lstStyle/>
                    <a:p>
                      <a:r>
                        <a:rPr lang="en-GB" sz="1200">
                          <a:effectLst/>
                        </a:rPr>
                        <a:t>MTWARA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South (South-East). </a:t>
                      </a:r>
                      <a:r>
                        <a:rPr lang="en-GB" sz="1200" b="1" dirty="0" err="1">
                          <a:effectLst/>
                        </a:rPr>
                        <a:t>Masasi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3012306"/>
                  </a:ext>
                </a:extLst>
              </a:tr>
              <a:tr h="437329">
                <a:tc>
                  <a:txBody>
                    <a:bodyPr/>
                    <a:lstStyle/>
                    <a:p>
                      <a:r>
                        <a:rPr lang="en-GB" sz="1200">
                          <a:effectLst/>
                        </a:rPr>
                        <a:t>MOROGORO</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Ulanga</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5764122"/>
                  </a:ext>
                </a:extLst>
              </a:tr>
              <a:tr h="242961">
                <a:tc>
                  <a:txBody>
                    <a:bodyPr/>
                    <a:lstStyle/>
                    <a:p>
                      <a:r>
                        <a:rPr lang="en-GB" sz="1200">
                          <a:effectLst/>
                        </a:rPr>
                        <a:t>DODOMA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Bahi</a:t>
                      </a:r>
                      <a:r>
                        <a:rPr lang="en-GB" sz="1200" dirty="0">
                          <a:effectLst/>
                        </a:rPr>
                        <a:t> district in this region.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1773331"/>
                  </a:ext>
                </a:extLst>
              </a:tr>
              <a:tr h="242961">
                <a:tc>
                  <a:txBody>
                    <a:bodyPr/>
                    <a:lstStyle/>
                    <a:p>
                      <a:r>
                        <a:rPr lang="en-GB" sz="1200">
                          <a:effectLst/>
                        </a:rPr>
                        <a:t>MWANZA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North</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3875343"/>
                  </a:ext>
                </a:extLst>
              </a:tr>
              <a:tr h="242961">
                <a:tc>
                  <a:txBody>
                    <a:bodyPr/>
                    <a:lstStyle/>
                    <a:p>
                      <a:r>
                        <a:rPr lang="en-GB" sz="1200">
                          <a:effectLst/>
                        </a:rPr>
                        <a:t>NJOMBE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South (South-West).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6154467"/>
                  </a:ext>
                </a:extLst>
              </a:tr>
              <a:tr h="242961">
                <a:tc>
                  <a:txBody>
                    <a:bodyPr/>
                    <a:lstStyle/>
                    <a:p>
                      <a:r>
                        <a:rPr lang="en-GB" sz="1200">
                          <a:effectLst/>
                        </a:rPr>
                        <a:t>RUKWA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 </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9689794"/>
                  </a:ext>
                </a:extLst>
              </a:tr>
              <a:tr h="242961">
                <a:tc>
                  <a:txBody>
                    <a:bodyPr/>
                    <a:lstStyle/>
                    <a:p>
                      <a:r>
                        <a:rPr lang="en-GB" sz="1200">
                          <a:effectLst/>
                        </a:rPr>
                        <a:t>SONGWE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6437610"/>
                  </a:ext>
                </a:extLst>
              </a:tr>
              <a:tr h="242961">
                <a:tc>
                  <a:txBody>
                    <a:bodyPr/>
                    <a:lstStyle/>
                    <a:p>
                      <a:r>
                        <a:rPr lang="en-GB" sz="1200">
                          <a:effectLst/>
                        </a:rPr>
                        <a:t>IRINGA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4460127"/>
                  </a:ext>
                </a:extLst>
              </a:tr>
            </a:tbl>
          </a:graphicData>
        </a:graphic>
      </p:graphicFrame>
    </p:spTree>
    <p:extLst>
      <p:ext uri="{BB962C8B-B14F-4D97-AF65-F5344CB8AC3E}">
        <p14:creationId xmlns:p14="http://schemas.microsoft.com/office/powerpoint/2010/main" val="1052102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E45730D-5E19-81A6-F1BE-0CD26B902348}"/>
              </a:ext>
            </a:extLst>
          </p:cNvPr>
          <p:cNvGraphicFramePr>
            <a:graphicFrameLocks noGrp="1"/>
          </p:cNvGraphicFramePr>
          <p:nvPr>
            <p:extLst>
              <p:ext uri="{D42A27DB-BD31-4B8C-83A1-F6EECF244321}">
                <p14:modId xmlns:p14="http://schemas.microsoft.com/office/powerpoint/2010/main" val="1720027423"/>
              </p:ext>
            </p:extLst>
          </p:nvPr>
        </p:nvGraphicFramePr>
        <p:xfrm>
          <a:off x="8297333" y="1612900"/>
          <a:ext cx="3716867" cy="3088640"/>
        </p:xfrm>
        <a:graphic>
          <a:graphicData uri="http://schemas.openxmlformats.org/drawingml/2006/table">
            <a:tbl>
              <a:tblPr firstRow="1" firstCol="1" bandRow="1">
                <a:tableStyleId>{9D7B26C5-4107-4FEC-AEDC-1716B250A1EF}</a:tableStyleId>
              </a:tblPr>
              <a:tblGrid>
                <a:gridCol w="830315">
                  <a:extLst>
                    <a:ext uri="{9D8B030D-6E8A-4147-A177-3AD203B41FA5}">
                      <a16:colId xmlns:a16="http://schemas.microsoft.com/office/drawing/2014/main" val="849713813"/>
                    </a:ext>
                  </a:extLst>
                </a:gridCol>
                <a:gridCol w="2886552">
                  <a:extLst>
                    <a:ext uri="{9D8B030D-6E8A-4147-A177-3AD203B41FA5}">
                      <a16:colId xmlns:a16="http://schemas.microsoft.com/office/drawing/2014/main" val="2617540059"/>
                    </a:ext>
                  </a:extLst>
                </a:gridCol>
              </a:tblGrid>
              <a:tr h="203200">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Region</a:t>
                      </a:r>
                    </a:p>
                  </a:txBody>
                  <a:tcPr marL="68580" marR="68580" marT="0" marB="0" anchor="b"/>
                </a:tc>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Location (study site) </a:t>
                      </a:r>
                    </a:p>
                  </a:txBody>
                  <a:tcPr marL="68580" marR="68580" marT="0" marB="0"/>
                </a:tc>
                <a:extLst>
                  <a:ext uri="{0D108BD9-81ED-4DB2-BD59-A6C34878D82A}">
                    <a16:rowId xmlns:a16="http://schemas.microsoft.com/office/drawing/2014/main" val="832168746"/>
                  </a:ext>
                </a:extLst>
              </a:tr>
              <a:tr h="203200">
                <a:tc>
                  <a:txBody>
                    <a:bodyPr/>
                    <a:lstStyle/>
                    <a:p>
                      <a:r>
                        <a:rPr lang="en-GB" sz="1200" dirty="0">
                          <a:effectLst/>
                        </a:rPr>
                        <a:t>KATAVI</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 </a:t>
                      </a:r>
                      <a:r>
                        <a:rPr lang="en-GB" sz="1200" b="1" dirty="0" err="1">
                          <a:effectLst/>
                        </a:rPr>
                        <a:t>Mpimbwe</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0729276"/>
                  </a:ext>
                </a:extLst>
              </a:tr>
              <a:tr h="203200">
                <a:tc>
                  <a:txBody>
                    <a:bodyPr/>
                    <a:lstStyle/>
                    <a:p>
                      <a:r>
                        <a:rPr lang="en-GB" sz="1200">
                          <a:effectLst/>
                        </a:rPr>
                        <a:t>SIMIYU</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North. </a:t>
                      </a:r>
                      <a:r>
                        <a:rPr lang="en-GB" sz="1200" b="1" dirty="0" err="1">
                          <a:effectLst/>
                        </a:rPr>
                        <a:t>Bariadi</a:t>
                      </a:r>
                      <a:r>
                        <a:rPr lang="en-GB" sz="1200" dirty="0">
                          <a:effectLst/>
                        </a:rPr>
                        <a:t> is the regional capital.</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6066860"/>
                  </a:ext>
                </a:extLst>
              </a:tr>
              <a:tr h="203200">
                <a:tc>
                  <a:txBody>
                    <a:bodyPr/>
                    <a:lstStyle/>
                    <a:p>
                      <a:r>
                        <a:rPr lang="en-GB" sz="1200">
                          <a:effectLst/>
                        </a:rPr>
                        <a:t>MBEYA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West/South-West. </a:t>
                      </a:r>
                      <a:r>
                        <a:rPr lang="en-GB" sz="1200" b="1" dirty="0" err="1">
                          <a:effectLst/>
                        </a:rPr>
                        <a:t>Mbarali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0493423"/>
                  </a:ext>
                </a:extLst>
              </a:tr>
              <a:tr h="203200">
                <a:tc>
                  <a:txBody>
                    <a:bodyPr/>
                    <a:lstStyle/>
                    <a:p>
                      <a:r>
                        <a:rPr lang="en-GB" sz="1200">
                          <a:effectLst/>
                        </a:rPr>
                        <a:t>MTWARA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South (South-East). </a:t>
                      </a:r>
                      <a:r>
                        <a:rPr lang="en-GB" sz="1200" b="1" dirty="0" err="1">
                          <a:effectLst/>
                        </a:rPr>
                        <a:t>Masasi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3012306"/>
                  </a:ext>
                </a:extLst>
              </a:tr>
              <a:tr h="203200">
                <a:tc>
                  <a:txBody>
                    <a:bodyPr/>
                    <a:lstStyle/>
                    <a:p>
                      <a:r>
                        <a:rPr lang="en-GB" sz="1200">
                          <a:effectLst/>
                        </a:rPr>
                        <a:t>MOROGORO</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Ulanga</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5764122"/>
                  </a:ext>
                </a:extLst>
              </a:tr>
              <a:tr h="203200">
                <a:tc>
                  <a:txBody>
                    <a:bodyPr/>
                    <a:lstStyle/>
                    <a:p>
                      <a:r>
                        <a:rPr lang="en-GB" sz="1200">
                          <a:effectLst/>
                        </a:rPr>
                        <a:t>DODOMA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Bahi</a:t>
                      </a:r>
                      <a:r>
                        <a:rPr lang="en-GB" sz="1200" dirty="0">
                          <a:effectLst/>
                        </a:rPr>
                        <a:t> district in this region.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1773331"/>
                  </a:ext>
                </a:extLst>
              </a:tr>
              <a:tr h="203200">
                <a:tc>
                  <a:txBody>
                    <a:bodyPr/>
                    <a:lstStyle/>
                    <a:p>
                      <a:r>
                        <a:rPr lang="en-GB" sz="1200">
                          <a:effectLst/>
                        </a:rPr>
                        <a:t>MWANZA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North</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3875343"/>
                  </a:ext>
                </a:extLst>
              </a:tr>
              <a:tr h="203200">
                <a:tc>
                  <a:txBody>
                    <a:bodyPr/>
                    <a:lstStyle/>
                    <a:p>
                      <a:r>
                        <a:rPr lang="en-GB" sz="1200">
                          <a:effectLst/>
                        </a:rPr>
                        <a:t>NJOMBE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South (South-West).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6154467"/>
                  </a:ext>
                </a:extLst>
              </a:tr>
              <a:tr h="203200">
                <a:tc>
                  <a:txBody>
                    <a:bodyPr/>
                    <a:lstStyle/>
                    <a:p>
                      <a:r>
                        <a:rPr lang="en-GB" sz="1200">
                          <a:effectLst/>
                        </a:rPr>
                        <a:t>RUKWA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 </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9689794"/>
                  </a:ext>
                </a:extLst>
              </a:tr>
              <a:tr h="203200">
                <a:tc>
                  <a:txBody>
                    <a:bodyPr/>
                    <a:lstStyle/>
                    <a:p>
                      <a:r>
                        <a:rPr lang="en-GB" sz="1200">
                          <a:effectLst/>
                        </a:rPr>
                        <a:t>SONGWE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6437610"/>
                  </a:ext>
                </a:extLst>
              </a:tr>
              <a:tr h="203200">
                <a:tc>
                  <a:txBody>
                    <a:bodyPr/>
                    <a:lstStyle/>
                    <a:p>
                      <a:r>
                        <a:rPr lang="en-GB" sz="1200">
                          <a:effectLst/>
                        </a:rPr>
                        <a:t>IRINGA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4460127"/>
                  </a:ext>
                </a:extLst>
              </a:tr>
            </a:tbl>
          </a:graphicData>
        </a:graphic>
      </p:graphicFrame>
      <p:sp>
        <p:nvSpPr>
          <p:cNvPr id="10" name="TextBox 9">
            <a:extLst>
              <a:ext uri="{FF2B5EF4-FFF2-40B4-BE49-F238E27FC236}">
                <a16:creationId xmlns:a16="http://schemas.microsoft.com/office/drawing/2014/main" id="{3FE5550D-FF2F-E23E-B0B8-1DB1C4CBC63B}"/>
              </a:ext>
            </a:extLst>
          </p:cNvPr>
          <p:cNvSpPr txBox="1"/>
          <p:nvPr/>
        </p:nvSpPr>
        <p:spPr>
          <a:xfrm>
            <a:off x="10023323" y="6307494"/>
            <a:ext cx="1996751" cy="369332"/>
          </a:xfrm>
          <a:prstGeom prst="rect">
            <a:avLst/>
          </a:prstGeom>
          <a:noFill/>
        </p:spPr>
        <p:txBody>
          <a:bodyPr wrap="square" rtlCol="0">
            <a:spAutoFit/>
          </a:bodyPr>
          <a:lstStyle/>
          <a:p>
            <a:r>
              <a:rPr lang="en-US" dirty="0"/>
              <a:t>Updated: 02/03/23</a:t>
            </a:r>
          </a:p>
        </p:txBody>
      </p:sp>
      <p:sp>
        <p:nvSpPr>
          <p:cNvPr id="12" name="TextBox 11">
            <a:extLst>
              <a:ext uri="{FF2B5EF4-FFF2-40B4-BE49-F238E27FC236}">
                <a16:creationId xmlns:a16="http://schemas.microsoft.com/office/drawing/2014/main" id="{58CD0C4D-21E1-0D8E-3D89-DB337FA4644C}"/>
              </a:ext>
            </a:extLst>
          </p:cNvPr>
          <p:cNvSpPr txBox="1"/>
          <p:nvPr/>
        </p:nvSpPr>
        <p:spPr>
          <a:xfrm>
            <a:off x="273354" y="383710"/>
            <a:ext cx="5822646" cy="369332"/>
          </a:xfrm>
          <a:prstGeom prst="rect">
            <a:avLst/>
          </a:prstGeom>
          <a:noFill/>
        </p:spPr>
        <p:txBody>
          <a:bodyPr wrap="square" rtlCol="0">
            <a:spAutoFit/>
          </a:bodyPr>
          <a:lstStyle/>
          <a:p>
            <a:r>
              <a:rPr lang="en-US" b="1" dirty="0"/>
              <a:t>Districts targeted with markets surveyed indicated</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A62F60B-95B8-195F-77C8-5A81820687E2}"/>
                  </a:ext>
                </a:extLst>
              </p14:cNvPr>
              <p14:cNvContentPartPr/>
              <p14:nvPr/>
            </p14:nvContentPartPr>
            <p14:xfrm>
              <a:off x="5793260" y="2411040"/>
              <a:ext cx="599760" cy="19800"/>
            </p14:xfrm>
          </p:contentPart>
        </mc:Choice>
        <mc:Fallback xmlns="">
          <p:pic>
            <p:nvPicPr>
              <p:cNvPr id="3" name="Ink 2">
                <a:extLst>
                  <a:ext uri="{FF2B5EF4-FFF2-40B4-BE49-F238E27FC236}">
                    <a16:creationId xmlns:a16="http://schemas.microsoft.com/office/drawing/2014/main" id="{3A62F60B-95B8-195F-77C8-5A81820687E2}"/>
                  </a:ext>
                </a:extLst>
              </p:cNvPr>
              <p:cNvPicPr/>
              <p:nvPr/>
            </p:nvPicPr>
            <p:blipFill>
              <a:blip r:embed="rId5"/>
              <a:stretch>
                <a:fillRect/>
              </a:stretch>
            </p:blipFill>
            <p:spPr>
              <a:xfrm>
                <a:off x="5739620" y="2303040"/>
                <a:ext cx="70740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647173D6-18BB-7511-F7E8-5150D465B4B6}"/>
                  </a:ext>
                </a:extLst>
              </p14:cNvPr>
              <p14:cNvContentPartPr/>
              <p14:nvPr/>
            </p14:nvContentPartPr>
            <p14:xfrm>
              <a:off x="5789660" y="3723600"/>
              <a:ext cx="699120" cy="7560"/>
            </p14:xfrm>
          </p:contentPart>
        </mc:Choice>
        <mc:Fallback xmlns="">
          <p:pic>
            <p:nvPicPr>
              <p:cNvPr id="4" name="Ink 3">
                <a:extLst>
                  <a:ext uri="{FF2B5EF4-FFF2-40B4-BE49-F238E27FC236}">
                    <a16:creationId xmlns:a16="http://schemas.microsoft.com/office/drawing/2014/main" id="{647173D6-18BB-7511-F7E8-5150D465B4B6}"/>
                  </a:ext>
                </a:extLst>
              </p:cNvPr>
              <p:cNvPicPr/>
              <p:nvPr/>
            </p:nvPicPr>
            <p:blipFill>
              <a:blip r:embed="rId7"/>
              <a:stretch>
                <a:fillRect/>
              </a:stretch>
            </p:blipFill>
            <p:spPr>
              <a:xfrm>
                <a:off x="5735660" y="3615960"/>
                <a:ext cx="80676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84DD1777-52F5-ED74-31B0-E4CBA6912C78}"/>
                  </a:ext>
                </a:extLst>
              </p14:cNvPr>
              <p14:cNvContentPartPr/>
              <p14:nvPr/>
            </p14:nvContentPartPr>
            <p14:xfrm>
              <a:off x="5779220" y="3970920"/>
              <a:ext cx="617400" cy="17640"/>
            </p14:xfrm>
          </p:contentPart>
        </mc:Choice>
        <mc:Fallback xmlns="">
          <p:pic>
            <p:nvPicPr>
              <p:cNvPr id="5" name="Ink 4">
                <a:extLst>
                  <a:ext uri="{FF2B5EF4-FFF2-40B4-BE49-F238E27FC236}">
                    <a16:creationId xmlns:a16="http://schemas.microsoft.com/office/drawing/2014/main" id="{84DD1777-52F5-ED74-31B0-E4CBA6912C78}"/>
                  </a:ext>
                </a:extLst>
              </p:cNvPr>
              <p:cNvPicPr/>
              <p:nvPr/>
            </p:nvPicPr>
            <p:blipFill>
              <a:blip r:embed="rId9"/>
              <a:stretch>
                <a:fillRect/>
              </a:stretch>
            </p:blipFill>
            <p:spPr>
              <a:xfrm>
                <a:off x="5725220" y="3863280"/>
                <a:ext cx="72504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87ED54F3-D15C-AF14-D895-BE321A4320FF}"/>
                  </a:ext>
                </a:extLst>
              </p14:cNvPr>
              <p14:cNvContentPartPr/>
              <p14:nvPr/>
            </p14:nvContentPartPr>
            <p14:xfrm>
              <a:off x="5842940" y="4221840"/>
              <a:ext cx="477720" cy="17640"/>
            </p14:xfrm>
          </p:contentPart>
        </mc:Choice>
        <mc:Fallback xmlns="">
          <p:pic>
            <p:nvPicPr>
              <p:cNvPr id="6" name="Ink 5">
                <a:extLst>
                  <a:ext uri="{FF2B5EF4-FFF2-40B4-BE49-F238E27FC236}">
                    <a16:creationId xmlns:a16="http://schemas.microsoft.com/office/drawing/2014/main" id="{87ED54F3-D15C-AF14-D895-BE321A4320FF}"/>
                  </a:ext>
                </a:extLst>
              </p:cNvPr>
              <p:cNvPicPr/>
              <p:nvPr/>
            </p:nvPicPr>
            <p:blipFill>
              <a:blip r:embed="rId11"/>
              <a:stretch>
                <a:fillRect/>
              </a:stretch>
            </p:blipFill>
            <p:spPr>
              <a:xfrm>
                <a:off x="5788940" y="4113840"/>
                <a:ext cx="58536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62E961F-9209-665D-9D65-B787D6B2E6E8}"/>
                  </a:ext>
                </a:extLst>
              </p14:cNvPr>
              <p14:cNvContentPartPr/>
              <p14:nvPr/>
            </p14:nvContentPartPr>
            <p14:xfrm>
              <a:off x="5798660" y="4761120"/>
              <a:ext cx="667080" cy="20520"/>
            </p14:xfrm>
          </p:contentPart>
        </mc:Choice>
        <mc:Fallback xmlns="">
          <p:pic>
            <p:nvPicPr>
              <p:cNvPr id="8" name="Ink 7">
                <a:extLst>
                  <a:ext uri="{FF2B5EF4-FFF2-40B4-BE49-F238E27FC236}">
                    <a16:creationId xmlns:a16="http://schemas.microsoft.com/office/drawing/2014/main" id="{362E961F-9209-665D-9D65-B787D6B2E6E8}"/>
                  </a:ext>
                </a:extLst>
              </p:cNvPr>
              <p:cNvPicPr/>
              <p:nvPr/>
            </p:nvPicPr>
            <p:blipFill>
              <a:blip r:embed="rId13"/>
              <a:stretch>
                <a:fillRect/>
              </a:stretch>
            </p:blipFill>
            <p:spPr>
              <a:xfrm>
                <a:off x="5745020" y="4653480"/>
                <a:ext cx="774720" cy="236160"/>
              </a:xfrm>
              <a:prstGeom prst="rect">
                <a:avLst/>
              </a:prstGeom>
            </p:spPr>
          </p:pic>
        </mc:Fallback>
      </mc:AlternateContent>
      <p:sp>
        <p:nvSpPr>
          <p:cNvPr id="29" name="TextBox 28">
            <a:extLst>
              <a:ext uri="{FF2B5EF4-FFF2-40B4-BE49-F238E27FC236}">
                <a16:creationId xmlns:a16="http://schemas.microsoft.com/office/drawing/2014/main" id="{82B6DDBE-CD04-8FE9-F673-4FD5C37B5DBE}"/>
              </a:ext>
            </a:extLst>
          </p:cNvPr>
          <p:cNvSpPr txBox="1"/>
          <p:nvPr/>
        </p:nvSpPr>
        <p:spPr>
          <a:xfrm>
            <a:off x="5500443" y="5012040"/>
            <a:ext cx="1976673"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highlight>
                  <a:srgbClr val="FFFF00"/>
                </a:highlight>
              </a:rPr>
              <a:t>Not targeted district</a:t>
            </a:r>
          </a:p>
        </p:txBody>
      </p:sp>
      <p:pic>
        <p:nvPicPr>
          <p:cNvPr id="7" name="Picture 6">
            <a:extLst>
              <a:ext uri="{FF2B5EF4-FFF2-40B4-BE49-F238E27FC236}">
                <a16:creationId xmlns:a16="http://schemas.microsoft.com/office/drawing/2014/main" id="{EA0866A7-48A4-155B-89D9-49201B2CFF4C}"/>
              </a:ext>
            </a:extLst>
          </p:cNvPr>
          <p:cNvPicPr>
            <a:picLocks noChangeAspect="1"/>
          </p:cNvPicPr>
          <p:nvPr/>
        </p:nvPicPr>
        <p:blipFill>
          <a:blip r:embed="rId14"/>
          <a:stretch>
            <a:fillRect/>
          </a:stretch>
        </p:blipFill>
        <p:spPr>
          <a:xfrm>
            <a:off x="177799" y="947854"/>
            <a:ext cx="8053477" cy="4794942"/>
          </a:xfrm>
          <a:prstGeom prst="rect">
            <a:avLst/>
          </a:prstGeom>
        </p:spPr>
      </p:pic>
    </p:spTree>
    <p:extLst>
      <p:ext uri="{BB962C8B-B14F-4D97-AF65-F5344CB8AC3E}">
        <p14:creationId xmlns:p14="http://schemas.microsoft.com/office/powerpoint/2010/main" val="3851111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6EC61E-BB0C-C231-6029-AE7BBFB4AC62}"/>
              </a:ext>
            </a:extLst>
          </p:cNvPr>
          <p:cNvPicPr>
            <a:picLocks noChangeAspect="1"/>
          </p:cNvPicPr>
          <p:nvPr/>
        </p:nvPicPr>
        <p:blipFill>
          <a:blip r:embed="rId3"/>
          <a:stretch>
            <a:fillRect/>
          </a:stretch>
        </p:blipFill>
        <p:spPr>
          <a:xfrm>
            <a:off x="282575" y="171450"/>
            <a:ext cx="4797425" cy="931668"/>
          </a:xfrm>
          <a:prstGeom prst="rect">
            <a:avLst/>
          </a:prstGeom>
        </p:spPr>
      </p:pic>
      <p:sp>
        <p:nvSpPr>
          <p:cNvPr id="4" name="TextBox 3">
            <a:extLst>
              <a:ext uri="{FF2B5EF4-FFF2-40B4-BE49-F238E27FC236}">
                <a16:creationId xmlns:a16="http://schemas.microsoft.com/office/drawing/2014/main" id="{31B48811-040F-FC6B-73FA-0A3527C53419}"/>
              </a:ext>
            </a:extLst>
          </p:cNvPr>
          <p:cNvSpPr txBox="1"/>
          <p:nvPr/>
        </p:nvSpPr>
        <p:spPr>
          <a:xfrm>
            <a:off x="5324475" y="177800"/>
            <a:ext cx="6100762" cy="2862322"/>
          </a:xfrm>
          <a:prstGeom prst="rect">
            <a:avLst/>
          </a:prstGeom>
          <a:noFill/>
        </p:spPr>
        <p:txBody>
          <a:bodyPr wrap="square">
            <a:spAutoFit/>
          </a:bodyPr>
          <a:lstStyle/>
          <a:p>
            <a:r>
              <a:rPr lang="en-US" dirty="0" err="1"/>
              <a:t>Ulanga</a:t>
            </a:r>
            <a:r>
              <a:rPr lang="en-US" dirty="0"/>
              <a:t> District is one of the six districts of the Morogoro Region of Tanzania. the administrative seat is in </a:t>
            </a:r>
            <a:r>
              <a:rPr lang="en-US" dirty="0" err="1"/>
              <a:t>Mahenge</a:t>
            </a:r>
            <a:r>
              <a:rPr lang="en-US" dirty="0"/>
              <a:t>.</a:t>
            </a:r>
          </a:p>
          <a:p>
            <a:endParaRPr lang="en-US" dirty="0"/>
          </a:p>
          <a:p>
            <a:r>
              <a:rPr lang="en-US" dirty="0" err="1"/>
              <a:t>Bahi</a:t>
            </a:r>
            <a:r>
              <a:rPr lang="en-US" dirty="0"/>
              <a:t> District is one of the seven districts of the Dodoma Region of Tanzania. </a:t>
            </a:r>
            <a:r>
              <a:rPr lang="en-US" dirty="0" err="1"/>
              <a:t>Bahi</a:t>
            </a:r>
            <a:r>
              <a:rPr lang="en-US" dirty="0"/>
              <a:t> District is bordered to the north by </a:t>
            </a:r>
            <a:r>
              <a:rPr lang="en-US" dirty="0" err="1"/>
              <a:t>Chemba</a:t>
            </a:r>
            <a:r>
              <a:rPr lang="en-US" dirty="0"/>
              <a:t> District, to the east by Dodoma District and </a:t>
            </a:r>
            <a:r>
              <a:rPr lang="en-US" dirty="0" err="1"/>
              <a:t>Chamwino</a:t>
            </a:r>
            <a:r>
              <a:rPr lang="en-US" dirty="0"/>
              <a:t> District, and to the west by </a:t>
            </a:r>
            <a:r>
              <a:rPr lang="en-US" dirty="0" err="1"/>
              <a:t>Singida</a:t>
            </a:r>
            <a:r>
              <a:rPr lang="en-US" dirty="0"/>
              <a:t> Region.</a:t>
            </a:r>
          </a:p>
          <a:p>
            <a:endParaRPr lang="en-US" dirty="0"/>
          </a:p>
          <a:p>
            <a:r>
              <a:rPr lang="en-US" dirty="0" err="1"/>
              <a:t>Masasi</a:t>
            </a:r>
            <a:r>
              <a:rPr lang="en-US" dirty="0"/>
              <a:t> is one of the six districts of the Mtwara Region of Tanzania.</a:t>
            </a:r>
          </a:p>
        </p:txBody>
      </p:sp>
      <p:pic>
        <p:nvPicPr>
          <p:cNvPr id="5" name="Picture 4">
            <a:extLst>
              <a:ext uri="{FF2B5EF4-FFF2-40B4-BE49-F238E27FC236}">
                <a16:creationId xmlns:a16="http://schemas.microsoft.com/office/drawing/2014/main" id="{96C841E6-FE54-63EF-F8F9-64AF8965C975}"/>
              </a:ext>
            </a:extLst>
          </p:cNvPr>
          <p:cNvPicPr>
            <a:picLocks noChangeAspect="1"/>
          </p:cNvPicPr>
          <p:nvPr/>
        </p:nvPicPr>
        <p:blipFill>
          <a:blip r:embed="rId4"/>
          <a:stretch>
            <a:fillRect/>
          </a:stretch>
        </p:blipFill>
        <p:spPr>
          <a:xfrm>
            <a:off x="282575" y="3429000"/>
            <a:ext cx="5041900" cy="533400"/>
          </a:xfrm>
          <a:prstGeom prst="rect">
            <a:avLst/>
          </a:prstGeom>
        </p:spPr>
      </p:pic>
      <p:sp>
        <p:nvSpPr>
          <p:cNvPr id="7" name="TextBox 6">
            <a:extLst>
              <a:ext uri="{FF2B5EF4-FFF2-40B4-BE49-F238E27FC236}">
                <a16:creationId xmlns:a16="http://schemas.microsoft.com/office/drawing/2014/main" id="{680CA60E-0C7B-9C5A-5F6E-8C89522B2A83}"/>
              </a:ext>
            </a:extLst>
          </p:cNvPr>
          <p:cNvSpPr txBox="1"/>
          <p:nvPr/>
        </p:nvSpPr>
        <p:spPr>
          <a:xfrm>
            <a:off x="282575" y="3962400"/>
            <a:ext cx="6157912" cy="2585323"/>
          </a:xfrm>
          <a:prstGeom prst="rect">
            <a:avLst/>
          </a:prstGeom>
          <a:noFill/>
        </p:spPr>
        <p:txBody>
          <a:bodyPr wrap="square">
            <a:spAutoFit/>
          </a:bodyPr>
          <a:lstStyle/>
          <a:p>
            <a:r>
              <a:rPr lang="en-US" dirty="0" err="1"/>
              <a:t>Bariadi</a:t>
            </a:r>
            <a:r>
              <a:rPr lang="en-US" dirty="0"/>
              <a:t> is a Tanzanian town and regional capital of </a:t>
            </a:r>
            <a:r>
              <a:rPr lang="en-US" dirty="0" err="1"/>
              <a:t>Simiyu</a:t>
            </a:r>
            <a:r>
              <a:rPr lang="en-US" dirty="0"/>
              <a:t> Region, and the is also administrative seat of </a:t>
            </a:r>
            <a:r>
              <a:rPr lang="en-US" dirty="0" err="1"/>
              <a:t>Bariadi</a:t>
            </a:r>
            <a:r>
              <a:rPr lang="en-US" dirty="0"/>
              <a:t> District. </a:t>
            </a:r>
          </a:p>
          <a:p>
            <a:endParaRPr lang="en-US" dirty="0"/>
          </a:p>
          <a:p>
            <a:r>
              <a:rPr lang="en-US" dirty="0" err="1"/>
              <a:t>Mpimbwe</a:t>
            </a:r>
            <a:r>
              <a:rPr lang="en-US" dirty="0"/>
              <a:t> District is a district council in the Katavi Region of Tanzania's Southern Highlands established in 2012. T</a:t>
            </a:r>
          </a:p>
          <a:p>
            <a:endParaRPr lang="en-US" dirty="0"/>
          </a:p>
          <a:p>
            <a:r>
              <a:rPr lang="en-US" dirty="0" err="1"/>
              <a:t>Mbarali</a:t>
            </a:r>
            <a:r>
              <a:rPr lang="en-US" dirty="0"/>
              <a:t> District is one of the seven districts of Mbeya Region, Tanzania. It is bordered to the north by Iringa region and east by </a:t>
            </a:r>
            <a:r>
              <a:rPr lang="en-US" dirty="0" err="1"/>
              <a:t>Njombe</a:t>
            </a:r>
            <a:r>
              <a:rPr lang="en-US" dirty="0"/>
              <a:t> region. </a:t>
            </a:r>
          </a:p>
        </p:txBody>
      </p:sp>
      <p:graphicFrame>
        <p:nvGraphicFramePr>
          <p:cNvPr id="8" name="Table 7">
            <a:extLst>
              <a:ext uri="{FF2B5EF4-FFF2-40B4-BE49-F238E27FC236}">
                <a16:creationId xmlns:a16="http://schemas.microsoft.com/office/drawing/2014/main" id="{56A1ABB3-B5E7-B6CA-6050-1AF44E9A4159}"/>
              </a:ext>
            </a:extLst>
          </p:cNvPr>
          <p:cNvGraphicFramePr>
            <a:graphicFrameLocks noGrp="1"/>
          </p:cNvGraphicFramePr>
          <p:nvPr>
            <p:extLst>
              <p:ext uri="{D42A27DB-BD31-4B8C-83A1-F6EECF244321}">
                <p14:modId xmlns:p14="http://schemas.microsoft.com/office/powerpoint/2010/main" val="1606834878"/>
              </p:ext>
            </p:extLst>
          </p:nvPr>
        </p:nvGraphicFramePr>
        <p:xfrm>
          <a:off x="6753225" y="3695700"/>
          <a:ext cx="5130800" cy="2438400"/>
        </p:xfrm>
        <a:graphic>
          <a:graphicData uri="http://schemas.openxmlformats.org/drawingml/2006/table">
            <a:tbl>
              <a:tblPr firstRow="1" firstCol="1" bandRow="1">
                <a:tableStyleId>{9D7B26C5-4107-4FEC-AEDC-1716B250A1EF}</a:tableStyleId>
              </a:tblPr>
              <a:tblGrid>
                <a:gridCol w="1146175">
                  <a:extLst>
                    <a:ext uri="{9D8B030D-6E8A-4147-A177-3AD203B41FA5}">
                      <a16:colId xmlns:a16="http://schemas.microsoft.com/office/drawing/2014/main" val="849713813"/>
                    </a:ext>
                  </a:extLst>
                </a:gridCol>
                <a:gridCol w="3984625">
                  <a:extLst>
                    <a:ext uri="{9D8B030D-6E8A-4147-A177-3AD203B41FA5}">
                      <a16:colId xmlns:a16="http://schemas.microsoft.com/office/drawing/2014/main" val="2617540059"/>
                    </a:ext>
                  </a:extLst>
                </a:gridCol>
              </a:tblGrid>
              <a:tr h="203200">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Region</a:t>
                      </a:r>
                    </a:p>
                  </a:txBody>
                  <a:tcPr marL="68580" marR="68580" marT="0" marB="0" anchor="b"/>
                </a:tc>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Location (study site) </a:t>
                      </a:r>
                    </a:p>
                  </a:txBody>
                  <a:tcPr marL="68580" marR="68580" marT="0" marB="0"/>
                </a:tc>
                <a:extLst>
                  <a:ext uri="{0D108BD9-81ED-4DB2-BD59-A6C34878D82A}">
                    <a16:rowId xmlns:a16="http://schemas.microsoft.com/office/drawing/2014/main" val="832168746"/>
                  </a:ext>
                </a:extLst>
              </a:tr>
              <a:tr h="203200">
                <a:tc>
                  <a:txBody>
                    <a:bodyPr/>
                    <a:lstStyle/>
                    <a:p>
                      <a:r>
                        <a:rPr lang="en-GB" sz="1200" dirty="0">
                          <a:effectLst/>
                        </a:rPr>
                        <a:t>KATAVI</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 </a:t>
                      </a:r>
                      <a:r>
                        <a:rPr lang="en-GB" sz="1200" b="1" dirty="0" err="1">
                          <a:effectLst/>
                        </a:rPr>
                        <a:t>Mpimbwe</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0729276"/>
                  </a:ext>
                </a:extLst>
              </a:tr>
              <a:tr h="203200">
                <a:tc>
                  <a:txBody>
                    <a:bodyPr/>
                    <a:lstStyle/>
                    <a:p>
                      <a:r>
                        <a:rPr lang="en-GB" sz="1200">
                          <a:effectLst/>
                        </a:rPr>
                        <a:t>SIMIYU</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North. </a:t>
                      </a:r>
                      <a:r>
                        <a:rPr lang="en-GB" sz="1200" b="1" dirty="0" err="1">
                          <a:effectLst/>
                        </a:rPr>
                        <a:t>Bariadi</a:t>
                      </a:r>
                      <a:r>
                        <a:rPr lang="en-GB" sz="1200" dirty="0">
                          <a:effectLst/>
                        </a:rPr>
                        <a:t> is the regional capital.</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6066860"/>
                  </a:ext>
                </a:extLst>
              </a:tr>
              <a:tr h="203200">
                <a:tc>
                  <a:txBody>
                    <a:bodyPr/>
                    <a:lstStyle/>
                    <a:p>
                      <a:r>
                        <a:rPr lang="en-GB" sz="1200">
                          <a:effectLst/>
                        </a:rPr>
                        <a:t>MBEYA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West/South-West. </a:t>
                      </a:r>
                      <a:r>
                        <a:rPr lang="en-GB" sz="1200" b="1" dirty="0" err="1">
                          <a:effectLst/>
                        </a:rPr>
                        <a:t>Mbarali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0493423"/>
                  </a:ext>
                </a:extLst>
              </a:tr>
              <a:tr h="203200">
                <a:tc>
                  <a:txBody>
                    <a:bodyPr/>
                    <a:lstStyle/>
                    <a:p>
                      <a:r>
                        <a:rPr lang="en-GB" sz="1200">
                          <a:effectLst/>
                        </a:rPr>
                        <a:t>MTWARA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South (South-East). </a:t>
                      </a:r>
                      <a:r>
                        <a:rPr lang="en-GB" sz="1200" b="1" dirty="0" err="1">
                          <a:effectLst/>
                        </a:rPr>
                        <a:t>Masasi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3012306"/>
                  </a:ext>
                </a:extLst>
              </a:tr>
              <a:tr h="203200">
                <a:tc>
                  <a:txBody>
                    <a:bodyPr/>
                    <a:lstStyle/>
                    <a:p>
                      <a:r>
                        <a:rPr lang="en-GB" sz="1200">
                          <a:effectLst/>
                        </a:rPr>
                        <a:t>MOROGORO</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Ulanga</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5764122"/>
                  </a:ext>
                </a:extLst>
              </a:tr>
              <a:tr h="203200">
                <a:tc>
                  <a:txBody>
                    <a:bodyPr/>
                    <a:lstStyle/>
                    <a:p>
                      <a:r>
                        <a:rPr lang="en-GB" sz="1200">
                          <a:effectLst/>
                        </a:rPr>
                        <a:t>DODOMA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Bahi</a:t>
                      </a:r>
                      <a:r>
                        <a:rPr lang="en-GB" sz="1200" dirty="0">
                          <a:effectLst/>
                        </a:rPr>
                        <a:t> district in this region.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1773331"/>
                  </a:ext>
                </a:extLst>
              </a:tr>
              <a:tr h="203200">
                <a:tc>
                  <a:txBody>
                    <a:bodyPr/>
                    <a:lstStyle/>
                    <a:p>
                      <a:r>
                        <a:rPr lang="en-GB" sz="1200">
                          <a:effectLst/>
                        </a:rPr>
                        <a:t>MWANZA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North</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3875343"/>
                  </a:ext>
                </a:extLst>
              </a:tr>
              <a:tr h="203200">
                <a:tc>
                  <a:txBody>
                    <a:bodyPr/>
                    <a:lstStyle/>
                    <a:p>
                      <a:r>
                        <a:rPr lang="en-GB" sz="1200">
                          <a:effectLst/>
                        </a:rPr>
                        <a:t>NJOMBE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South (South-West).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6154467"/>
                  </a:ext>
                </a:extLst>
              </a:tr>
              <a:tr h="203200">
                <a:tc>
                  <a:txBody>
                    <a:bodyPr/>
                    <a:lstStyle/>
                    <a:p>
                      <a:r>
                        <a:rPr lang="en-GB" sz="1200">
                          <a:effectLst/>
                        </a:rPr>
                        <a:t>RUKWA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 </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9689794"/>
                  </a:ext>
                </a:extLst>
              </a:tr>
              <a:tr h="203200">
                <a:tc>
                  <a:txBody>
                    <a:bodyPr/>
                    <a:lstStyle/>
                    <a:p>
                      <a:r>
                        <a:rPr lang="en-GB" sz="1200">
                          <a:effectLst/>
                        </a:rPr>
                        <a:t>SONGWE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6437610"/>
                  </a:ext>
                </a:extLst>
              </a:tr>
              <a:tr h="203200">
                <a:tc>
                  <a:txBody>
                    <a:bodyPr/>
                    <a:lstStyle/>
                    <a:p>
                      <a:r>
                        <a:rPr lang="en-GB" sz="1200">
                          <a:effectLst/>
                        </a:rPr>
                        <a:t>IRINGA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4460127"/>
                  </a:ext>
                </a:extLst>
              </a:tr>
            </a:tbl>
          </a:graphicData>
        </a:graphic>
      </p:graphicFrame>
    </p:spTree>
    <p:extLst>
      <p:ext uri="{BB962C8B-B14F-4D97-AF65-F5344CB8AC3E}">
        <p14:creationId xmlns:p14="http://schemas.microsoft.com/office/powerpoint/2010/main" val="3476979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3808</TotalTime>
  <Words>3760</Words>
  <Application>Microsoft Macintosh PowerPoint</Application>
  <PresentationFormat>Widescreen</PresentationFormat>
  <Paragraphs>342</Paragraphs>
  <Slides>30</Slides>
  <Notes>11</Notes>
  <HiddenSlides>12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vt:lpstr>
      <vt:lpstr>Calibri</vt:lpstr>
      <vt:lpstr>Calibri Light</vt:lpstr>
      <vt:lpstr>LMRoman10</vt:lpstr>
      <vt:lpstr>Symbol</vt:lpstr>
      <vt:lpstr>Office Theme</vt:lpstr>
      <vt:lpstr>Tanzania Markets</vt:lpstr>
      <vt:lpstr>Market Survey A: General Info</vt:lpstr>
      <vt:lpstr>Market Survey A:</vt:lpstr>
      <vt:lpstr>Overview: Regions Targeted &amp; Surveys per Region</vt:lpstr>
      <vt:lpstr>Market Names: Duplicates etc</vt:lpstr>
      <vt:lpstr>Markets &amp; surveys per ward?</vt:lpstr>
      <vt:lpstr>PowerPoint Presentation</vt:lpstr>
      <vt:lpstr>PowerPoint Presentation</vt:lpstr>
      <vt:lpstr>PowerPoint Presentation</vt:lpstr>
      <vt:lpstr>PowerPoint Presentation</vt:lpstr>
      <vt:lpstr>Small ruminant sales by region:</vt:lpstr>
      <vt:lpstr>Sheep &amp; goat sales by region:</vt:lpstr>
      <vt:lpstr>PowerPoint Presentation</vt:lpstr>
      <vt:lpstr>PowerPoint Presentation</vt:lpstr>
      <vt:lpstr>Market Survey C: Buyer/Seller </vt:lpstr>
      <vt:lpstr>PowerPoint Presentation</vt:lpstr>
      <vt:lpstr>Market Survey C: General Info</vt:lpstr>
      <vt:lpstr>PowerPoint Presentation</vt:lpstr>
      <vt:lpstr>Market name cleaning:</vt:lpstr>
      <vt:lpstr>PowerPoint Presentation</vt:lpstr>
      <vt:lpstr>Number markets visited by region</vt:lpstr>
      <vt:lpstr>PowerPoint Presentation</vt:lpstr>
      <vt:lpstr>Market activities data</vt:lpstr>
      <vt:lpstr>PowerPoint Presentation</vt:lpstr>
      <vt:lpstr>12.how.many.times.in.a.month.do.you.buy.or.sell.sheep.and.or.goats.in.this.market. </vt:lpstr>
      <vt:lpstr>PowerPoint Presentation</vt:lpstr>
      <vt:lpstr>PowerPoint Presentation</vt:lpstr>
      <vt:lpstr>PowerPoint Presentation</vt:lpstr>
      <vt:lpstr>Further 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Tanzania Markets</dc:title>
  <dc:creator>Savagar, Bethan Alice</dc:creator>
  <cp:lastModifiedBy>Savagar, Bethan Alice</cp:lastModifiedBy>
  <cp:revision>2</cp:revision>
  <dcterms:created xsi:type="dcterms:W3CDTF">2023-02-07T16:32:02Z</dcterms:created>
  <dcterms:modified xsi:type="dcterms:W3CDTF">2023-06-16T08:50:06Z</dcterms:modified>
</cp:coreProperties>
</file>