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72" r:id="rId4"/>
    <p:sldId id="257" r:id="rId5"/>
    <p:sldId id="276" r:id="rId6"/>
    <p:sldId id="275" r:id="rId7"/>
    <p:sldId id="274" r:id="rId8"/>
    <p:sldId id="258" r:id="rId9"/>
    <p:sldId id="271" r:id="rId10"/>
    <p:sldId id="260" r:id="rId11"/>
    <p:sldId id="266" r:id="rId12"/>
    <p:sldId id="268" r:id="rId13"/>
    <p:sldId id="269" r:id="rId14"/>
    <p:sldId id="265" r:id="rId15"/>
    <p:sldId id="270" r:id="rId16"/>
    <p:sldId id="264" r:id="rId17"/>
    <p:sldId id="261"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62" dt="2023-03-02T22:09:45.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60"/>
    <p:restoredTop sz="90741"/>
  </p:normalViewPr>
  <p:slideViewPr>
    <p:cSldViewPr snapToGrid="0">
      <p:cViewPr varScale="1">
        <p:scale>
          <a:sx n="38" d="100"/>
          <a:sy n="38" d="100"/>
        </p:scale>
        <p:origin x="184" y="1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3-02T22:11:26.227" v="2200" actId="113"/>
      <pc:docMkLst>
        <pc:docMk/>
      </pc:docMkLst>
      <pc:sldChg chg="addSp modSp mod modNotesTx">
        <pc:chgData name="Savagar, Bethan Alice" userId="dc0b6509-dca5-46f6-b355-e03f7348faa9" providerId="ADAL" clId="{9FA17360-167E-9443-9251-DAE6C10F48BB}" dt="2023-03-02T16:49:21.669" v="2041" actId="14100"/>
        <pc:sldMkLst>
          <pc:docMk/>
          <pc:sldMk cId="2645235678" sldId="257"/>
        </pc:sldMkLst>
        <pc:spChg chg="add mod">
          <ac:chgData name="Savagar, Bethan Alice" userId="dc0b6509-dca5-46f6-b355-e03f7348faa9" providerId="ADAL" clId="{9FA17360-167E-9443-9251-DAE6C10F48BB}" dt="2023-03-02T16:42:29.261" v="1955" actId="1076"/>
          <ac:spMkLst>
            <pc:docMk/>
            <pc:sldMk cId="2645235678" sldId="257"/>
            <ac:spMk id="3" creationId="{318194F6-BEF6-B507-CF6A-03842E7B66C2}"/>
          </ac:spMkLst>
        </pc:spChg>
        <pc:spChg chg="add mod">
          <ac:chgData name="Savagar, Bethan Alice" userId="dc0b6509-dca5-46f6-b355-e03f7348faa9" providerId="ADAL" clId="{9FA17360-167E-9443-9251-DAE6C10F48BB}" dt="2023-03-02T16:42:29.261" v="1955" actId="1076"/>
          <ac:spMkLst>
            <pc:docMk/>
            <pc:sldMk cId="2645235678" sldId="257"/>
            <ac:spMk id="4" creationId="{2EEE236F-51B7-14E2-D2DA-A31DFF79FA88}"/>
          </ac:spMkLst>
        </pc:spChg>
        <pc:spChg chg="add mod">
          <ac:chgData name="Savagar, Bethan Alice" userId="dc0b6509-dca5-46f6-b355-e03f7348faa9" providerId="ADAL" clId="{9FA17360-167E-9443-9251-DAE6C10F48BB}" dt="2023-03-02T16:42:29.261" v="1955" actId="1076"/>
          <ac:spMkLst>
            <pc:docMk/>
            <pc:sldMk cId="2645235678" sldId="257"/>
            <ac:spMk id="5" creationId="{7922B561-3CE6-00FE-FBC0-CF28A3A5F620}"/>
          </ac:spMkLst>
        </pc:spChg>
        <pc:spChg chg="add mod">
          <ac:chgData name="Savagar, Bethan Alice" userId="dc0b6509-dca5-46f6-b355-e03f7348faa9" providerId="ADAL" clId="{9FA17360-167E-9443-9251-DAE6C10F48BB}" dt="2023-03-02T16:42:29.261" v="1955" actId="1076"/>
          <ac:spMkLst>
            <pc:docMk/>
            <pc:sldMk cId="2645235678" sldId="257"/>
            <ac:spMk id="7" creationId="{741C0332-5A10-E331-03B3-0AD8FED9CF05}"/>
          </ac:spMkLst>
        </pc:spChg>
        <pc:spChg chg="add mod">
          <ac:chgData name="Savagar, Bethan Alice" userId="dc0b6509-dca5-46f6-b355-e03f7348faa9" providerId="ADAL" clId="{9FA17360-167E-9443-9251-DAE6C10F48BB}" dt="2023-03-02T16:42:29.261" v="1955" actId="1076"/>
          <ac:spMkLst>
            <pc:docMk/>
            <pc:sldMk cId="2645235678" sldId="257"/>
            <ac:spMk id="8" creationId="{245B433E-FAB5-65F6-1431-A8A943BA8453}"/>
          </ac:spMkLst>
        </pc:spChg>
        <pc:spChg chg="add mod">
          <ac:chgData name="Savagar, Bethan Alice" userId="dc0b6509-dca5-46f6-b355-e03f7348faa9" providerId="ADAL" clId="{9FA17360-167E-9443-9251-DAE6C10F48BB}" dt="2023-03-02T16:42:29.261" v="1955" actId="1076"/>
          <ac:spMkLst>
            <pc:docMk/>
            <pc:sldMk cId="2645235678" sldId="257"/>
            <ac:spMk id="9" creationId="{F4972910-7043-445A-D8F6-740EF2CC94A2}"/>
          </ac:spMkLst>
        </pc:spChg>
        <pc:graphicFrameChg chg="add mod modGraphic">
          <ac:chgData name="Savagar, Bethan Alice" userId="dc0b6509-dca5-46f6-b355-e03f7348faa9" providerId="ADAL" clId="{9FA17360-167E-9443-9251-DAE6C10F48BB}" dt="2023-03-02T16:49:21.669" v="2041" actId="14100"/>
          <ac:graphicFrameMkLst>
            <pc:docMk/>
            <pc:sldMk cId="2645235678" sldId="257"/>
            <ac:graphicFrameMk id="2" creationId="{BE45730D-5E19-81A6-F1BE-0CD26B902348}"/>
          </ac:graphicFrameMkLst>
        </pc:graphicFrameChg>
        <pc:picChg chg="mod">
          <ac:chgData name="Savagar, Bethan Alice" userId="dc0b6509-dca5-46f6-b355-e03f7348faa9" providerId="ADAL" clId="{9FA17360-167E-9443-9251-DAE6C10F48BB}" dt="2023-03-02T16:42:29.261" v="1955" actId="1076"/>
          <ac:picMkLst>
            <pc:docMk/>
            <pc:sldMk cId="2645235678" sldId="257"/>
            <ac:picMk id="6" creationId="{CAD9EB43-214E-22BA-25E6-ACE39F693DDE}"/>
          </ac:picMkLst>
        </pc:picChg>
      </pc:sldChg>
      <pc:sldChg chg="addSp delSp modSp mod modNotesTx">
        <pc:chgData name="Savagar, Bethan Alice" userId="dc0b6509-dca5-46f6-b355-e03f7348faa9" providerId="ADAL" clId="{9FA17360-167E-9443-9251-DAE6C10F48BB}" dt="2023-03-02T15:51:43.998" v="1739" actId="1076"/>
        <pc:sldMkLst>
          <pc:docMk/>
          <pc:sldMk cId="1511765249" sldId="258"/>
        </pc:sldMkLst>
        <pc:spChg chg="mod">
          <ac:chgData name="Savagar, Bethan Alice" userId="dc0b6509-dca5-46f6-b355-e03f7348faa9" providerId="ADAL" clId="{9FA17360-167E-9443-9251-DAE6C10F48BB}" dt="2023-03-02T15:50:38.256" v="1729" actId="113"/>
          <ac:spMkLst>
            <pc:docMk/>
            <pc:sldMk cId="1511765249" sldId="258"/>
            <ac:spMk id="3" creationId="{A8C90FDC-FC4D-F865-BC11-0C79E2BBD37F}"/>
          </ac:spMkLst>
        </pc:spChg>
        <pc:spChg chg="add mod">
          <ac:chgData name="Savagar, Bethan Alice" userId="dc0b6509-dca5-46f6-b355-e03f7348faa9" providerId="ADAL" clId="{9FA17360-167E-9443-9251-DAE6C10F48BB}" dt="2023-03-02T15:50:40.016" v="1730" actId="113"/>
          <ac:spMkLst>
            <pc:docMk/>
            <pc:sldMk cId="1511765249" sldId="258"/>
            <ac:spMk id="5" creationId="{3BB2320B-749D-5ADA-F07B-6AC3CE568262}"/>
          </ac:spMkLst>
        </pc:spChg>
        <pc:picChg chg="del">
          <ac:chgData name="Savagar, Bethan Alice" userId="dc0b6509-dca5-46f6-b355-e03f7348faa9" providerId="ADAL" clId="{9FA17360-167E-9443-9251-DAE6C10F48BB}" dt="2023-03-02T15:34:53.516" v="874" actId="478"/>
          <ac:picMkLst>
            <pc:docMk/>
            <pc:sldMk cId="1511765249" sldId="258"/>
            <ac:picMk id="2" creationId="{C5E22E35-06DE-5A67-63BD-E409050FB45C}"/>
          </ac:picMkLst>
        </pc:picChg>
        <pc:picChg chg="add mod">
          <ac:chgData name="Savagar, Bethan Alice" userId="dc0b6509-dca5-46f6-b355-e03f7348faa9" providerId="ADAL" clId="{9FA17360-167E-9443-9251-DAE6C10F48BB}" dt="2023-03-02T15:50:11.239" v="1723" actId="1076"/>
          <ac:picMkLst>
            <pc:docMk/>
            <pc:sldMk cId="1511765249" sldId="258"/>
            <ac:picMk id="4" creationId="{179F413F-E5C4-D6D1-3592-9AA09F142890}"/>
          </ac:picMkLst>
        </pc:picChg>
        <pc:picChg chg="add mod">
          <ac:chgData name="Savagar, Bethan Alice" userId="dc0b6509-dca5-46f6-b355-e03f7348faa9" providerId="ADAL" clId="{9FA17360-167E-9443-9251-DAE6C10F48BB}" dt="2023-03-02T15:50:53.074" v="1732" actId="1076"/>
          <ac:picMkLst>
            <pc:docMk/>
            <pc:sldMk cId="1511765249" sldId="258"/>
            <ac:picMk id="6" creationId="{84DB210A-214E-42FB-1F62-1957759D69C3}"/>
          </ac:picMkLst>
        </pc:picChg>
        <pc:picChg chg="add del mod">
          <ac:chgData name="Savagar, Bethan Alice" userId="dc0b6509-dca5-46f6-b355-e03f7348faa9" providerId="ADAL" clId="{9FA17360-167E-9443-9251-DAE6C10F48BB}" dt="2023-03-02T15:51:35.201" v="1736" actId="478"/>
          <ac:picMkLst>
            <pc:docMk/>
            <pc:sldMk cId="1511765249" sldId="258"/>
            <ac:picMk id="7" creationId="{E538AC2A-0A25-D423-81B2-8B8129E99E0B}"/>
          </ac:picMkLst>
        </pc:picChg>
        <pc:picChg chg="add mod">
          <ac:chgData name="Savagar, Bethan Alice" userId="dc0b6509-dca5-46f6-b355-e03f7348faa9" providerId="ADAL" clId="{9FA17360-167E-9443-9251-DAE6C10F48BB}" dt="2023-03-02T15:51:43.998" v="1739" actId="1076"/>
          <ac:picMkLst>
            <pc:docMk/>
            <pc:sldMk cId="1511765249" sldId="258"/>
            <ac:picMk id="8" creationId="{0A6D6C4E-E34D-C7F7-F5EF-5DB63C6B58E4}"/>
          </ac:picMkLst>
        </pc:picChg>
      </pc:sldChg>
      <pc:sldChg chg="addSp modSp new mod ord modClrScheme chgLayout">
        <pc:chgData name="Savagar, Bethan Alice" userId="dc0b6509-dca5-46f6-b355-e03f7348faa9" providerId="ADAL" clId="{9FA17360-167E-9443-9251-DAE6C10F48BB}" dt="2023-03-02T15:34:24.294" v="842" actId="20578"/>
        <pc:sldMkLst>
          <pc:docMk/>
          <pc:sldMk cId="392625433" sldId="259"/>
        </pc:sldMkLst>
        <pc:spChg chg="add mod">
          <ac:chgData name="Savagar, Bethan Alice" userId="dc0b6509-dca5-46f6-b355-e03f7348faa9" providerId="ADAL" clId="{9FA17360-167E-9443-9251-DAE6C10F48BB}" dt="2023-03-02T14:05:21.457" v="84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2-22T10:51:47.286" v="3" actId="700"/>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2-22T16:24:41.962" v="630" actId="107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2-22T16:24:41.962" v="630" actId="107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2-23T12:35:46.656" v="796" actId="103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2-23T12:35:46.656" v="796" actId="1036"/>
          <ac:graphicFrameMkLst>
            <pc:docMk/>
            <pc:sldMk cId="2301882887" sldId="270"/>
            <ac:graphicFrameMk id="5" creationId="{903C94DE-5146-9561-EAF9-DB932403089C}"/>
          </ac:graphicFrameMkLst>
        </pc:graphicFrameChg>
      </pc:sldChg>
      <pc:sldChg chg="add">
        <pc:chgData name="Savagar, Bethan Alice" userId="dc0b6509-dca5-46f6-b355-e03f7348faa9" providerId="ADAL" clId="{9FA17360-167E-9443-9251-DAE6C10F48BB}" dt="2023-03-02T14:05:15.359" v="827"/>
        <pc:sldMkLst>
          <pc:docMk/>
          <pc:sldMk cId="1057101785" sldId="271"/>
        </pc:sldMkLst>
      </pc:sldChg>
      <pc:sldChg chg="addSp delSp modSp new mod modClrScheme chgLayout">
        <pc:chgData name="Savagar, Bethan Alice" userId="dc0b6509-dca5-46f6-b355-e03f7348faa9" providerId="ADAL" clId="{9FA17360-167E-9443-9251-DAE6C10F48BB}" dt="2023-03-02T15:41:48.588" v="1633" actId="20577"/>
        <pc:sldMkLst>
          <pc:docMk/>
          <pc:sldMk cId="3809290271" sldId="272"/>
        </pc:sldMkLst>
        <pc:spChg chg="del mod ord">
          <ac:chgData name="Savagar, Bethan Alice" userId="dc0b6509-dca5-46f6-b355-e03f7348faa9" providerId="ADAL" clId="{9FA17360-167E-9443-9251-DAE6C10F48BB}" dt="2023-03-02T15:36:01.411" v="876" actId="700"/>
          <ac:spMkLst>
            <pc:docMk/>
            <pc:sldMk cId="3809290271" sldId="272"/>
            <ac:spMk id="2" creationId="{B525C496-6846-5951-ACED-6E64F9604411}"/>
          </ac:spMkLst>
        </pc:spChg>
        <pc:spChg chg="del mod ord">
          <ac:chgData name="Savagar, Bethan Alice" userId="dc0b6509-dca5-46f6-b355-e03f7348faa9" providerId="ADAL" clId="{9FA17360-167E-9443-9251-DAE6C10F48BB}" dt="2023-03-02T15:36:01.411" v="876" actId="700"/>
          <ac:spMkLst>
            <pc:docMk/>
            <pc:sldMk cId="3809290271" sldId="272"/>
            <ac:spMk id="3" creationId="{D116F72E-C550-E9BC-46DF-11F08CEA31A6}"/>
          </ac:spMkLst>
        </pc:spChg>
        <pc:spChg chg="add mod ord">
          <ac:chgData name="Savagar, Bethan Alice" userId="dc0b6509-dca5-46f6-b355-e03f7348faa9" providerId="ADAL" clId="{9FA17360-167E-9443-9251-DAE6C10F48BB}" dt="2023-03-02T15:41:48.588" v="1633" actId="20577"/>
          <ac:spMkLst>
            <pc:docMk/>
            <pc:sldMk cId="3809290271" sldId="272"/>
            <ac:spMk id="4" creationId="{D2592FDA-1C11-AA20-1DD3-2CD32E43B4FC}"/>
          </ac:spMkLst>
        </pc:spChg>
        <pc:spChg chg="add del mod ord">
          <ac:chgData name="Savagar, Bethan Alice" userId="dc0b6509-dca5-46f6-b355-e03f7348faa9" providerId="ADAL" clId="{9FA17360-167E-9443-9251-DAE6C10F48BB}" dt="2023-03-02T15:36:08.819" v="889" actId="478"/>
          <ac:spMkLst>
            <pc:docMk/>
            <pc:sldMk cId="3809290271" sldId="272"/>
            <ac:spMk id="5" creationId="{0600F23F-F80B-6234-02A0-32F8F7DC8463}"/>
          </ac:spMkLst>
        </pc:spChg>
        <pc:spChg chg="add mod ord">
          <ac:chgData name="Savagar, Bethan Alice" userId="dc0b6509-dca5-46f6-b355-e03f7348faa9" providerId="ADAL" clId="{9FA17360-167E-9443-9251-DAE6C10F48BB}" dt="2023-03-02T15:39:05.998" v="1574" actId="27636"/>
          <ac:spMkLst>
            <pc:docMk/>
            <pc:sldMk cId="3809290271" sldId="272"/>
            <ac:spMk id="7" creationId="{FAFF5E03-8EDC-CC0D-5676-BD2473C5ED1F}"/>
          </ac:spMkLst>
        </pc:spChg>
        <pc:picChg chg="add del mod">
          <ac:chgData name="Savagar, Bethan Alice" userId="dc0b6509-dca5-46f6-b355-e03f7348faa9" providerId="ADAL" clId="{9FA17360-167E-9443-9251-DAE6C10F48BB}" dt="2023-03-02T15:38:47.718" v="1552" actId="21"/>
          <ac:picMkLst>
            <pc:docMk/>
            <pc:sldMk cId="3809290271" sldId="272"/>
            <ac:picMk id="6" creationId="{5DA55459-8A70-503E-7D2F-2FB62FA92BAE}"/>
          </ac:picMkLst>
        </pc:picChg>
        <pc:picChg chg="add mod">
          <ac:chgData name="Savagar, Bethan Alice" userId="dc0b6509-dca5-46f6-b355-e03f7348faa9" providerId="ADAL" clId="{9FA17360-167E-9443-9251-DAE6C10F48BB}" dt="2023-03-02T15:39:10.516" v="1576" actId="1076"/>
          <ac:picMkLst>
            <pc:docMk/>
            <pc:sldMk cId="3809290271" sldId="272"/>
            <ac:picMk id="8" creationId="{0E503195-AE24-69EA-CB8A-759D5219DA75}"/>
          </ac:picMkLst>
        </pc:picChg>
        <pc:inkChg chg="add">
          <ac:chgData name="Savagar, Bethan Alice" userId="dc0b6509-dca5-46f6-b355-e03f7348faa9" providerId="ADAL" clId="{9FA17360-167E-9443-9251-DAE6C10F48BB}" dt="2023-03-02T15:39:43.508" v="1577" actId="9405"/>
          <ac:inkMkLst>
            <pc:docMk/>
            <pc:sldMk cId="3809290271" sldId="272"/>
            <ac:inkMk id="9" creationId="{F320C83A-A719-116B-C989-CFFA91B18C3E}"/>
          </ac:inkMkLst>
        </pc:inkChg>
        <pc:inkChg chg="add del">
          <ac:chgData name="Savagar, Bethan Alice" userId="dc0b6509-dca5-46f6-b355-e03f7348faa9" providerId="ADAL" clId="{9FA17360-167E-9443-9251-DAE6C10F48BB}" dt="2023-03-02T15:39:46.813" v="1579" actId="9405"/>
          <ac:inkMkLst>
            <pc:docMk/>
            <pc:sldMk cId="3809290271" sldId="272"/>
            <ac:inkMk id="10" creationId="{9988FB91-E3DC-DA40-635D-071494CD3A4D}"/>
          </ac:inkMkLst>
        </pc:inkChg>
        <pc:inkChg chg="add del">
          <ac:chgData name="Savagar, Bethan Alice" userId="dc0b6509-dca5-46f6-b355-e03f7348faa9" providerId="ADAL" clId="{9FA17360-167E-9443-9251-DAE6C10F48BB}" dt="2023-03-02T15:39:50.610" v="1581" actId="9405"/>
          <ac:inkMkLst>
            <pc:docMk/>
            <pc:sldMk cId="3809290271" sldId="272"/>
            <ac:inkMk id="11" creationId="{2B4DE043-0AD8-DAF8-41D7-494CF9841E9A}"/>
          </ac:inkMkLst>
        </pc:inkChg>
        <pc:inkChg chg="add">
          <ac:chgData name="Savagar, Bethan Alice" userId="dc0b6509-dca5-46f6-b355-e03f7348faa9" providerId="ADAL" clId="{9FA17360-167E-9443-9251-DAE6C10F48BB}" dt="2023-03-02T15:39:55.285" v="1582" actId="9405"/>
          <ac:inkMkLst>
            <pc:docMk/>
            <pc:sldMk cId="3809290271" sldId="272"/>
            <ac:inkMk id="12" creationId="{51ABA625-274D-30AB-878F-366FE6A6CF9A}"/>
          </ac:inkMkLst>
        </pc:inkChg>
        <pc:inkChg chg="add">
          <ac:chgData name="Savagar, Bethan Alice" userId="dc0b6509-dca5-46f6-b355-e03f7348faa9" providerId="ADAL" clId="{9FA17360-167E-9443-9251-DAE6C10F48BB}" dt="2023-03-02T15:40:00.211" v="1583" actId="9405"/>
          <ac:inkMkLst>
            <pc:docMk/>
            <pc:sldMk cId="3809290271" sldId="272"/>
            <ac:inkMk id="13" creationId="{D6D0C930-31A2-2855-4826-89B178453597}"/>
          </ac:inkMkLst>
        </pc:inkChg>
        <pc:inkChg chg="add">
          <ac:chgData name="Savagar, Bethan Alice" userId="dc0b6509-dca5-46f6-b355-e03f7348faa9" providerId="ADAL" clId="{9FA17360-167E-9443-9251-DAE6C10F48BB}" dt="2023-03-02T15:40:02.663" v="1584" actId="9405"/>
          <ac:inkMkLst>
            <pc:docMk/>
            <pc:sldMk cId="3809290271" sldId="272"/>
            <ac:inkMk id="14" creationId="{DF171F3F-5456-A1EB-4A7E-0F43EF7E9281}"/>
          </ac:inkMkLst>
        </pc:inkChg>
        <pc:inkChg chg="add">
          <ac:chgData name="Savagar, Bethan Alice" userId="dc0b6509-dca5-46f6-b355-e03f7348faa9" providerId="ADAL" clId="{9FA17360-167E-9443-9251-DAE6C10F48BB}" dt="2023-03-02T15:40:07.934" v="1585" actId="9405"/>
          <ac:inkMkLst>
            <pc:docMk/>
            <pc:sldMk cId="3809290271" sldId="272"/>
            <ac:inkMk id="15" creationId="{D3980FBB-7001-F22C-8A99-EC0987B557C6}"/>
          </ac:inkMkLst>
        </pc:inkChg>
        <pc:inkChg chg="add">
          <ac:chgData name="Savagar, Bethan Alice" userId="dc0b6509-dca5-46f6-b355-e03f7348faa9" providerId="ADAL" clId="{9FA17360-167E-9443-9251-DAE6C10F48BB}" dt="2023-03-02T15:40:14.664" v="1586" actId="9405"/>
          <ac:inkMkLst>
            <pc:docMk/>
            <pc:sldMk cId="3809290271" sldId="272"/>
            <ac:inkMk id="16" creationId="{964F9334-19D4-11D8-3440-7E040B0283A8}"/>
          </ac:inkMkLst>
        </pc:inkChg>
        <pc:inkChg chg="add">
          <ac:chgData name="Savagar, Bethan Alice" userId="dc0b6509-dca5-46f6-b355-e03f7348faa9" providerId="ADAL" clId="{9FA17360-167E-9443-9251-DAE6C10F48BB}" dt="2023-03-02T15:40:23.462" v="1587" actId="9405"/>
          <ac:inkMkLst>
            <pc:docMk/>
            <pc:sldMk cId="3809290271" sldId="272"/>
            <ac:inkMk id="17" creationId="{F597727E-2983-E4AF-2F22-04A6F613D61D}"/>
          </ac:inkMkLst>
        </pc:inkChg>
        <pc:inkChg chg="add">
          <ac:chgData name="Savagar, Bethan Alice" userId="dc0b6509-dca5-46f6-b355-e03f7348faa9" providerId="ADAL" clId="{9FA17360-167E-9443-9251-DAE6C10F48BB}" dt="2023-03-02T15:40:25.941" v="1588" actId="9405"/>
          <ac:inkMkLst>
            <pc:docMk/>
            <pc:sldMk cId="3809290271" sldId="272"/>
            <ac:inkMk id="18" creationId="{E3F74103-03EF-9EB2-564B-6E669F429BC9}"/>
          </ac:inkMkLst>
        </pc:inkChg>
        <pc:inkChg chg="add">
          <ac:chgData name="Savagar, Bethan Alice" userId="dc0b6509-dca5-46f6-b355-e03f7348faa9" providerId="ADAL" clId="{9FA17360-167E-9443-9251-DAE6C10F48BB}" dt="2023-03-02T15:40:31.109" v="1589" actId="9405"/>
          <ac:inkMkLst>
            <pc:docMk/>
            <pc:sldMk cId="3809290271" sldId="272"/>
            <ac:inkMk id="19" creationId="{9E2F16A0-BAC7-8B6B-E31A-A8BA2A4020AB}"/>
          </ac:inkMkLst>
        </pc:inkChg>
        <pc:inkChg chg="add">
          <ac:chgData name="Savagar, Bethan Alice" userId="dc0b6509-dca5-46f6-b355-e03f7348faa9" providerId="ADAL" clId="{9FA17360-167E-9443-9251-DAE6C10F48BB}" dt="2023-03-02T15:40:35.427" v="1590" actId="9405"/>
          <ac:inkMkLst>
            <pc:docMk/>
            <pc:sldMk cId="3809290271" sldId="272"/>
            <ac:inkMk id="20" creationId="{7EFF0334-14C0-B71F-7EA0-E9B37F6A37F2}"/>
          </ac:inkMkLst>
        </pc:inkChg>
        <pc:inkChg chg="add">
          <ac:chgData name="Savagar, Bethan Alice" userId="dc0b6509-dca5-46f6-b355-e03f7348faa9" providerId="ADAL" clId="{9FA17360-167E-9443-9251-DAE6C10F48BB}" dt="2023-03-02T15:40:37.919" v="1591" actId="9405"/>
          <ac:inkMkLst>
            <pc:docMk/>
            <pc:sldMk cId="3809290271" sldId="272"/>
            <ac:inkMk id="21" creationId="{29C740F2-FD4A-3CA7-890E-0343426F15D7}"/>
          </ac:inkMkLst>
        </pc:inkChg>
        <pc:inkChg chg="add">
          <ac:chgData name="Savagar, Bethan Alice" userId="dc0b6509-dca5-46f6-b355-e03f7348faa9" providerId="ADAL" clId="{9FA17360-167E-9443-9251-DAE6C10F48BB}" dt="2023-03-02T15:40:40.574" v="1592" actId="9405"/>
          <ac:inkMkLst>
            <pc:docMk/>
            <pc:sldMk cId="3809290271" sldId="272"/>
            <ac:inkMk id="22" creationId="{C4E9F182-AB7E-9450-E167-41BC9A5A1BC3}"/>
          </ac:inkMkLst>
        </pc:inkChg>
        <pc:inkChg chg="add del">
          <ac:chgData name="Savagar, Bethan Alice" userId="dc0b6509-dca5-46f6-b355-e03f7348faa9" providerId="ADAL" clId="{9FA17360-167E-9443-9251-DAE6C10F48BB}" dt="2023-03-02T15:41:37.495" v="1594" actId="9405"/>
          <ac:inkMkLst>
            <pc:docMk/>
            <pc:sldMk cId="3809290271" sldId="272"/>
            <ac:inkMk id="23" creationId="{BBB27ED8-293F-44BE-012B-8C944C380E6F}"/>
          </ac:inkMkLst>
        </pc:inkChg>
      </pc:sldChg>
      <pc:sldChg chg="modSp new del mod">
        <pc:chgData name="Savagar, Bethan Alice" userId="dc0b6509-dca5-46f6-b355-e03f7348faa9" providerId="ADAL" clId="{9FA17360-167E-9443-9251-DAE6C10F48BB}" dt="2023-03-02T21:40:13.691" v="2042" actId="2696"/>
        <pc:sldMkLst>
          <pc:docMk/>
          <pc:sldMk cId="3593166571" sldId="273"/>
        </pc:sldMkLst>
        <pc:spChg chg="mod">
          <ac:chgData name="Savagar, Bethan Alice" userId="dc0b6509-dca5-46f6-b355-e03f7348faa9" providerId="ADAL" clId="{9FA17360-167E-9443-9251-DAE6C10F48BB}" dt="2023-03-02T15:42:01.850" v="1662" actId="20577"/>
          <ac:spMkLst>
            <pc:docMk/>
            <pc:sldMk cId="3593166571" sldId="273"/>
            <ac:spMk id="2" creationId="{3C0C5055-7900-0A67-B32E-ED9F21C7A39B}"/>
          </ac:spMkLst>
        </pc:spChg>
      </pc:sldChg>
      <pc:sldChg chg="addSp modSp new mod">
        <pc:chgData name="Savagar, Bethan Alice" userId="dc0b6509-dca5-46f6-b355-e03f7348faa9" providerId="ADAL" clId="{9FA17360-167E-9443-9251-DAE6C10F48BB}" dt="2023-03-02T16:33:37.523" v="1792" actId="14734"/>
        <pc:sldMkLst>
          <pc:docMk/>
          <pc:sldMk cId="3476979857" sldId="274"/>
        </pc:sldMkLst>
        <pc:spChg chg="add mod">
          <ac:chgData name="Savagar, Bethan Alice" userId="dc0b6509-dca5-46f6-b355-e03f7348faa9" providerId="ADAL" clId="{9FA17360-167E-9443-9251-DAE6C10F48BB}" dt="2023-03-02T16:23:57.364" v="1752" actId="1076"/>
          <ac:spMkLst>
            <pc:docMk/>
            <pc:sldMk cId="3476979857" sldId="274"/>
            <ac:spMk id="4" creationId="{31B48811-040F-FC6B-73FA-0A3527C53419}"/>
          </ac:spMkLst>
        </pc:spChg>
        <pc:spChg chg="add mod">
          <ac:chgData name="Savagar, Bethan Alice" userId="dc0b6509-dca5-46f6-b355-e03f7348faa9" providerId="ADAL" clId="{9FA17360-167E-9443-9251-DAE6C10F48BB}" dt="2023-03-02T16:23:48.549" v="1750" actId="1076"/>
          <ac:spMkLst>
            <pc:docMk/>
            <pc:sldMk cId="3476979857" sldId="274"/>
            <ac:spMk id="7" creationId="{680CA60E-0C7B-9C5A-5F6E-8C89522B2A83}"/>
          </ac:spMkLst>
        </pc:spChg>
        <pc:graphicFrameChg chg="add mod modGraphic">
          <ac:chgData name="Savagar, Bethan Alice" userId="dc0b6509-dca5-46f6-b355-e03f7348faa9" providerId="ADAL" clId="{9FA17360-167E-9443-9251-DAE6C10F48BB}" dt="2023-03-02T16:33:37.523" v="1792" actId="14734"/>
          <ac:graphicFrameMkLst>
            <pc:docMk/>
            <pc:sldMk cId="3476979857" sldId="274"/>
            <ac:graphicFrameMk id="8" creationId="{56A1ABB3-B5E7-B6CA-6050-1AF44E9A4159}"/>
          </ac:graphicFrameMkLst>
        </pc:graphicFrameChg>
        <pc:picChg chg="add mod">
          <ac:chgData name="Savagar, Bethan Alice" userId="dc0b6509-dca5-46f6-b355-e03f7348faa9" providerId="ADAL" clId="{9FA17360-167E-9443-9251-DAE6C10F48BB}" dt="2023-03-02T16:23:53.523" v="1751" actId="14100"/>
          <ac:picMkLst>
            <pc:docMk/>
            <pc:sldMk cId="3476979857" sldId="274"/>
            <ac:picMk id="2" creationId="{036EC61E-BB0C-C231-6029-AE7BBFB4AC62}"/>
          </ac:picMkLst>
        </pc:picChg>
        <pc:picChg chg="add mod">
          <ac:chgData name="Savagar, Bethan Alice" userId="dc0b6509-dca5-46f6-b355-e03f7348faa9" providerId="ADAL" clId="{9FA17360-167E-9443-9251-DAE6C10F48BB}" dt="2023-03-02T16:23:23.065" v="1748" actId="1076"/>
          <ac:picMkLst>
            <pc:docMk/>
            <pc:sldMk cId="3476979857" sldId="274"/>
            <ac:picMk id="5" creationId="{96C841E6-FE54-63EF-F8F9-64AF8965C975}"/>
          </ac:picMkLst>
        </pc:picChg>
      </pc:sldChg>
      <pc:sldChg chg="addSp delSp modSp add mod">
        <pc:chgData name="Savagar, Bethan Alice" userId="dc0b6509-dca5-46f6-b355-e03f7348faa9" providerId="ADAL" clId="{9FA17360-167E-9443-9251-DAE6C10F48BB}" dt="2023-03-02T22:11:21.548" v="2199" actId="113"/>
        <pc:sldMkLst>
          <pc:docMk/>
          <pc:sldMk cId="3851111758" sldId="275"/>
        </pc:sldMkLst>
        <pc:spChg chg="del">
          <ac:chgData name="Savagar, Bethan Alice" userId="dc0b6509-dca5-46f6-b355-e03f7348faa9" providerId="ADAL" clId="{9FA17360-167E-9443-9251-DAE6C10F48BB}" dt="2023-03-02T21:40:26.800" v="2045" actId="478"/>
          <ac:spMkLst>
            <pc:docMk/>
            <pc:sldMk cId="3851111758" sldId="275"/>
            <ac:spMk id="3" creationId="{318194F6-BEF6-B507-CF6A-03842E7B66C2}"/>
          </ac:spMkLst>
        </pc:spChg>
        <pc:spChg chg="del">
          <ac:chgData name="Savagar, Bethan Alice" userId="dc0b6509-dca5-46f6-b355-e03f7348faa9" providerId="ADAL" clId="{9FA17360-167E-9443-9251-DAE6C10F48BB}" dt="2023-03-02T21:40:26.800" v="2045" actId="478"/>
          <ac:spMkLst>
            <pc:docMk/>
            <pc:sldMk cId="3851111758" sldId="275"/>
            <ac:spMk id="4" creationId="{2EEE236F-51B7-14E2-D2DA-A31DFF79FA88}"/>
          </ac:spMkLst>
        </pc:spChg>
        <pc:spChg chg="del">
          <ac:chgData name="Savagar, Bethan Alice" userId="dc0b6509-dca5-46f6-b355-e03f7348faa9" providerId="ADAL" clId="{9FA17360-167E-9443-9251-DAE6C10F48BB}" dt="2023-03-02T21:40:26.800" v="2045" actId="478"/>
          <ac:spMkLst>
            <pc:docMk/>
            <pc:sldMk cId="3851111758" sldId="275"/>
            <ac:spMk id="5" creationId="{7922B561-3CE6-00FE-FBC0-CF28A3A5F620}"/>
          </ac:spMkLst>
        </pc:spChg>
        <pc:spChg chg="del">
          <ac:chgData name="Savagar, Bethan Alice" userId="dc0b6509-dca5-46f6-b355-e03f7348faa9" providerId="ADAL" clId="{9FA17360-167E-9443-9251-DAE6C10F48BB}" dt="2023-03-02T21:40:26.800" v="2045" actId="478"/>
          <ac:spMkLst>
            <pc:docMk/>
            <pc:sldMk cId="3851111758" sldId="275"/>
            <ac:spMk id="7" creationId="{741C0332-5A10-E331-03B3-0AD8FED9CF05}"/>
          </ac:spMkLst>
        </pc:spChg>
        <pc:spChg chg="del">
          <ac:chgData name="Savagar, Bethan Alice" userId="dc0b6509-dca5-46f6-b355-e03f7348faa9" providerId="ADAL" clId="{9FA17360-167E-9443-9251-DAE6C10F48BB}" dt="2023-03-02T21:40:26.800" v="2045" actId="478"/>
          <ac:spMkLst>
            <pc:docMk/>
            <pc:sldMk cId="3851111758" sldId="275"/>
            <ac:spMk id="8" creationId="{245B433E-FAB5-65F6-1431-A8A943BA8453}"/>
          </ac:spMkLst>
        </pc:spChg>
        <pc:spChg chg="del">
          <ac:chgData name="Savagar, Bethan Alice" userId="dc0b6509-dca5-46f6-b355-e03f7348faa9" providerId="ADAL" clId="{9FA17360-167E-9443-9251-DAE6C10F48BB}" dt="2023-03-02T21:40:26.800" v="2045" actId="478"/>
          <ac:spMkLst>
            <pc:docMk/>
            <pc:sldMk cId="3851111758" sldId="275"/>
            <ac:spMk id="9" creationId="{F4972910-7043-445A-D8F6-740EF2CC94A2}"/>
          </ac:spMkLst>
        </pc:spChg>
        <pc:spChg chg="add mod">
          <ac:chgData name="Savagar, Bethan Alice" userId="dc0b6509-dca5-46f6-b355-e03f7348faa9" providerId="ADAL" clId="{9FA17360-167E-9443-9251-DAE6C10F48BB}" dt="2023-03-02T21:40:50.958" v="2065" actId="1076"/>
          <ac:spMkLst>
            <pc:docMk/>
            <pc:sldMk cId="3851111758" sldId="275"/>
            <ac:spMk id="10" creationId="{3FE5550D-FF2F-E23E-B0B8-1DB1C4CBC63B}"/>
          </ac:spMkLst>
        </pc:spChg>
        <pc:spChg chg="add mod">
          <ac:chgData name="Savagar, Bethan Alice" userId="dc0b6509-dca5-46f6-b355-e03f7348faa9" providerId="ADAL" clId="{9FA17360-167E-9443-9251-DAE6C10F48BB}" dt="2023-03-02T22:11:21.548" v="2199" actId="113"/>
          <ac:spMkLst>
            <pc:docMk/>
            <pc:sldMk cId="3851111758" sldId="275"/>
            <ac:spMk id="12" creationId="{58CD0C4D-21E1-0D8E-3D89-DB337FA4644C}"/>
          </ac:spMkLst>
        </pc:spChg>
        <pc:graphicFrameChg chg="mod modGraphic">
          <ac:chgData name="Savagar, Bethan Alice" userId="dc0b6509-dca5-46f6-b355-e03f7348faa9" providerId="ADAL" clId="{9FA17360-167E-9443-9251-DAE6C10F48BB}" dt="2023-03-02T22:04:05.866" v="2069" actId="14100"/>
          <ac:graphicFrameMkLst>
            <pc:docMk/>
            <pc:sldMk cId="3851111758" sldId="275"/>
            <ac:graphicFrameMk id="2" creationId="{BE45730D-5E19-81A6-F1BE-0CD26B902348}"/>
          </ac:graphicFrameMkLst>
        </pc:graphicFrameChg>
        <pc:picChg chg="del">
          <ac:chgData name="Savagar, Bethan Alice" userId="dc0b6509-dca5-46f6-b355-e03f7348faa9" providerId="ADAL" clId="{9FA17360-167E-9443-9251-DAE6C10F48BB}" dt="2023-03-02T21:40:23.917" v="2044" actId="478"/>
          <ac:picMkLst>
            <pc:docMk/>
            <pc:sldMk cId="3851111758" sldId="275"/>
            <ac:picMk id="6" creationId="{CAD9EB43-214E-22BA-25E6-ACE39F693DDE}"/>
          </ac:picMkLst>
        </pc:picChg>
        <pc:picChg chg="add mod">
          <ac:chgData name="Savagar, Bethan Alice" userId="dc0b6509-dca5-46f6-b355-e03f7348faa9" providerId="ADAL" clId="{9FA17360-167E-9443-9251-DAE6C10F48BB}" dt="2023-03-02T22:04:02.271" v="2068" actId="1076"/>
          <ac:picMkLst>
            <pc:docMk/>
            <pc:sldMk cId="3851111758" sldId="275"/>
            <ac:picMk id="11" creationId="{E80F9512-D09D-A71C-2CBB-204F2A4209AC}"/>
          </ac:picMkLst>
        </pc:picChg>
      </pc:sldChg>
      <pc:sldChg chg="addSp modSp new mod">
        <pc:chgData name="Savagar, Bethan Alice" userId="dc0b6509-dca5-46f6-b355-e03f7348faa9" providerId="ADAL" clId="{9FA17360-167E-9443-9251-DAE6C10F48BB}" dt="2023-03-02T22:11:26.227" v="2200" actId="113"/>
        <pc:sldMkLst>
          <pc:docMk/>
          <pc:sldMk cId="1052102471" sldId="276"/>
        </pc:sldMkLst>
        <pc:spChg chg="add mod">
          <ac:chgData name="Savagar, Bethan Alice" userId="dc0b6509-dca5-46f6-b355-e03f7348faa9" providerId="ADAL" clId="{9FA17360-167E-9443-9251-DAE6C10F48BB}" dt="2023-03-02T22:08:12.911" v="2076" actId="1037"/>
          <ac:spMkLst>
            <pc:docMk/>
            <pc:sldMk cId="1052102471" sldId="276"/>
            <ac:spMk id="3" creationId="{EDBE2688-0C13-F5A8-200A-C80AE04777D5}"/>
          </ac:spMkLst>
        </pc:spChg>
        <pc:spChg chg="add mod">
          <ac:chgData name="Savagar, Bethan Alice" userId="dc0b6509-dca5-46f6-b355-e03f7348faa9" providerId="ADAL" clId="{9FA17360-167E-9443-9251-DAE6C10F48BB}" dt="2023-03-02T22:11:26.227" v="2200" actId="113"/>
          <ac:spMkLst>
            <pc:docMk/>
            <pc:sldMk cId="1052102471" sldId="276"/>
            <ac:spMk id="4" creationId="{C7A8FD41-2695-25F3-48B2-9B1CAB005063}"/>
          </ac:spMkLst>
        </pc:spChg>
        <pc:picChg chg="add mod">
          <ac:chgData name="Savagar, Bethan Alice" userId="dc0b6509-dca5-46f6-b355-e03f7348faa9" providerId="ADAL" clId="{9FA17360-167E-9443-9251-DAE6C10F48BB}" dt="2023-03-02T22:08:38.512" v="2079" actId="1076"/>
          <ac:picMkLst>
            <pc:docMk/>
            <pc:sldMk cId="1052102471" sldId="276"/>
            <ac:picMk id="2" creationId="{12480DC4-77D4-359C-EEC1-B639EFDE738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4</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6</a:t>
            </a:fld>
            <a:endParaRPr lang="en-US"/>
          </a:p>
        </p:txBody>
      </p:sp>
    </p:spTree>
    <p:extLst>
      <p:ext uri="{BB962C8B-B14F-4D97-AF65-F5344CB8AC3E}">
        <p14:creationId xmlns:p14="http://schemas.microsoft.com/office/powerpoint/2010/main" val="45631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7</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(updated: 02/03/2023)</a:t>
            </a:r>
          </a:p>
        </p:txBody>
      </p:sp>
      <p:sp>
        <p:nvSpPr>
          <p:cNvPr id="4" name="Slide Number Placeholder 3"/>
          <p:cNvSpPr>
            <a:spLocks noGrp="1"/>
          </p:cNvSpPr>
          <p:nvPr>
            <p:ph type="sldNum" sz="quarter" idx="5"/>
          </p:nvPr>
        </p:nvSpPr>
        <p:spPr/>
        <p:txBody>
          <a:bodyPr/>
          <a:lstStyle/>
          <a:p>
            <a:fld id="{EDD5B931-01B2-7F4E-98D6-17CE49A98483}" type="slidenum">
              <a:rPr lang="en-US" smtClean="0"/>
              <a:t>8</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17</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18</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53026006"/>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latin typeface="Calibri" panose="020F0502020204030204" pitchFamily="34" charset="0"/>
                        </a:rPr>
                        <a:t>type.of.market.see.mrktc.lkpmrkt.type</a:t>
                      </a:r>
                      <a:r>
                        <a:rPr lang="en-GB" sz="1200" b="0" i="0" u="none" strike="noStrike" dirty="0">
                          <a:solidFill>
                            <a:srgbClr val="000000"/>
                          </a:solidFill>
                          <a:effectLst/>
                          <a:latin typeface="Calibri" panose="020F0502020204030204" pitchFamily="34" charset="0"/>
                        </a:rPr>
                        <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13.have.you.visited.other.markets.to.sell.or.buy.sheep.and.goats.in.the.past.one.month.</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number.of.other.markets.you.have.visited.to.sell.or.buy.sheep.and.goats.in.the.past.one.month</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482302975"/>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2.for.sheep.and.or.goats.that.you.are.selling.where.have.they.been.brought.from.sell.placetype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2.sell.placetype.if.other.specify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62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Cleaning: the market name variable….</a:t>
            </a:r>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10515600" cy="2098675"/>
          </a:xfrm>
        </p:spPr>
        <p:txBody>
          <a:bodyPr>
            <a:normAutofit fontScale="70000" lnSpcReduction="20000"/>
          </a:bodyPr>
          <a:lstStyle/>
          <a:p>
            <a:r>
              <a:rPr lang="en-US" dirty="0"/>
              <a:t>N = 85 markets in market survey A (85 key informant interviews)</a:t>
            </a:r>
          </a:p>
          <a:p>
            <a:r>
              <a:rPr lang="en-US" dirty="0"/>
              <a:t>Market names were mostly unique except 2 entries each for market name “</a:t>
            </a:r>
            <a:r>
              <a:rPr lang="en-US" dirty="0" err="1"/>
              <a:t>Dutwa</a:t>
            </a:r>
            <a:r>
              <a:rPr lang="en-US" dirty="0"/>
              <a:t>” and “</a:t>
            </a:r>
            <a:r>
              <a:rPr lang="en-US" dirty="0" err="1"/>
              <a:t>Majimoto</a:t>
            </a:r>
            <a:r>
              <a:rPr lang="en-US" dirty="0"/>
              <a:t> (figure…)</a:t>
            </a:r>
          </a:p>
          <a:p>
            <a:r>
              <a:rPr lang="en-US" dirty="0" err="1"/>
              <a:t>Dutwa</a:t>
            </a:r>
            <a:r>
              <a:rPr lang="en-US" dirty="0"/>
              <a:t> market appears to be 2 distinct markets (belonging to different villages, wards, districts &amp; different key informants)</a:t>
            </a:r>
          </a:p>
          <a:p>
            <a:r>
              <a:rPr lang="en-US" dirty="0" err="1"/>
              <a:t>Majimoto</a:t>
            </a:r>
            <a:r>
              <a:rPr lang="en-US" dirty="0"/>
              <a:t> appears to be a duplicate survey (two surveys in the same market, same location (village, ward, district), same key informant, but answers to survey questions are different…</a:t>
            </a:r>
          </a:p>
        </p:txBody>
      </p:sp>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2"/>
          <a:stretch>
            <a:fillRect/>
          </a:stretch>
        </p:blipFill>
        <p:spPr>
          <a:xfrm>
            <a:off x="838200" y="4088570"/>
            <a:ext cx="11103011" cy="1325563"/>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p:pic>
            <p:nvPicPr>
              <p:cNvPr id="9" name="Ink 8">
                <a:extLst>
                  <a:ext uri="{FF2B5EF4-FFF2-40B4-BE49-F238E27FC236}">
                    <a16:creationId xmlns:a16="http://schemas.microsoft.com/office/drawing/2014/main" id="{F320C83A-A719-116B-C989-CFFA91B18C3E}"/>
                  </a:ext>
                </a:extLst>
              </p:cNvPr>
              <p:cNvPicPr/>
              <p:nvPr/>
            </p:nvPicPr>
            <p:blipFill>
              <a:blip r:embed="rId4"/>
              <a:stretch>
                <a:fillRect/>
              </a:stretch>
            </p:blipFill>
            <p:spPr>
              <a:xfrm>
                <a:off x="5402542" y="4361467"/>
                <a:ext cx="8172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p:pic>
            <p:nvPicPr>
              <p:cNvPr id="12" name="Ink 11">
                <a:extLst>
                  <a:ext uri="{FF2B5EF4-FFF2-40B4-BE49-F238E27FC236}">
                    <a16:creationId xmlns:a16="http://schemas.microsoft.com/office/drawing/2014/main" id="{51ABA625-274D-30AB-878F-366FE6A6CF9A}"/>
                  </a:ext>
                </a:extLst>
              </p:cNvPr>
              <p:cNvPicPr/>
              <p:nvPr/>
            </p:nvPicPr>
            <p:blipFill>
              <a:blip r:embed="rId6"/>
              <a:stretch>
                <a:fillRect/>
              </a:stretch>
            </p:blipFill>
            <p:spPr>
              <a:xfrm>
                <a:off x="5434222" y="4631467"/>
                <a:ext cx="7567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p:pic>
            <p:nvPicPr>
              <p:cNvPr id="13" name="Ink 12">
                <a:extLst>
                  <a:ext uri="{FF2B5EF4-FFF2-40B4-BE49-F238E27FC236}">
                    <a16:creationId xmlns:a16="http://schemas.microsoft.com/office/drawing/2014/main" id="{D6D0C930-31A2-2855-4826-89B178453597}"/>
                  </a:ext>
                </a:extLst>
              </p:cNvPr>
              <p:cNvPicPr/>
              <p:nvPr/>
            </p:nvPicPr>
            <p:blipFill>
              <a:blip r:embed="rId8"/>
              <a:stretch>
                <a:fillRect/>
              </a:stretch>
            </p:blipFill>
            <p:spPr>
              <a:xfrm>
                <a:off x="8569102" y="4350307"/>
                <a:ext cx="12333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p:pic>
            <p:nvPicPr>
              <p:cNvPr id="14" name="Ink 13">
                <a:extLst>
                  <a:ext uri="{FF2B5EF4-FFF2-40B4-BE49-F238E27FC236}">
                    <a16:creationId xmlns:a16="http://schemas.microsoft.com/office/drawing/2014/main" id="{DF171F3F-5456-A1EB-4A7E-0F43EF7E9281}"/>
                  </a:ext>
                </a:extLst>
              </p:cNvPr>
              <p:cNvPicPr/>
              <p:nvPr/>
            </p:nvPicPr>
            <p:blipFill>
              <a:blip r:embed="rId10"/>
              <a:stretch>
                <a:fillRect/>
              </a:stretch>
            </p:blipFill>
            <p:spPr>
              <a:xfrm>
                <a:off x="8513662" y="4603027"/>
                <a:ext cx="14360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p:pic>
            <p:nvPicPr>
              <p:cNvPr id="15" name="Ink 14">
                <a:extLst>
                  <a:ext uri="{FF2B5EF4-FFF2-40B4-BE49-F238E27FC236}">
                    <a16:creationId xmlns:a16="http://schemas.microsoft.com/office/drawing/2014/main" id="{D3980FBB-7001-F22C-8A99-EC0987B557C6}"/>
                  </a:ext>
                </a:extLst>
              </p:cNvPr>
              <p:cNvPicPr/>
              <p:nvPr/>
            </p:nvPicPr>
            <p:blipFill>
              <a:blip r:embed="rId12"/>
              <a:stretch>
                <a:fillRect/>
              </a:stretch>
            </p:blipFill>
            <p:spPr>
              <a:xfrm>
                <a:off x="4101142" y="4357147"/>
                <a:ext cx="13345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p:pic>
            <p:nvPicPr>
              <p:cNvPr id="16" name="Ink 15">
                <a:extLst>
                  <a:ext uri="{FF2B5EF4-FFF2-40B4-BE49-F238E27FC236}">
                    <a16:creationId xmlns:a16="http://schemas.microsoft.com/office/drawing/2014/main" id="{964F9334-19D4-11D8-3440-7E040B0283A8}"/>
                  </a:ext>
                </a:extLst>
              </p:cNvPr>
              <p:cNvPicPr/>
              <p:nvPr/>
            </p:nvPicPr>
            <p:blipFill>
              <a:blip r:embed="rId14"/>
              <a:stretch>
                <a:fillRect/>
              </a:stretch>
            </p:blipFill>
            <p:spPr>
              <a:xfrm>
                <a:off x="4074862" y="4615627"/>
                <a:ext cx="1382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p:pic>
            <p:nvPicPr>
              <p:cNvPr id="17" name="Ink 16">
                <a:extLst>
                  <a:ext uri="{FF2B5EF4-FFF2-40B4-BE49-F238E27FC236}">
                    <a16:creationId xmlns:a16="http://schemas.microsoft.com/office/drawing/2014/main" id="{F597727E-2983-E4AF-2F22-04A6F613D61D}"/>
                  </a:ext>
                </a:extLst>
              </p:cNvPr>
              <p:cNvPicPr/>
              <p:nvPr/>
            </p:nvPicPr>
            <p:blipFill>
              <a:blip r:embed="rId16"/>
              <a:stretch>
                <a:fillRect/>
              </a:stretch>
            </p:blipFill>
            <p:spPr>
              <a:xfrm>
                <a:off x="4072702" y="4905787"/>
                <a:ext cx="3794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p:pic>
            <p:nvPicPr>
              <p:cNvPr id="18" name="Ink 17">
                <a:extLst>
                  <a:ext uri="{FF2B5EF4-FFF2-40B4-BE49-F238E27FC236}">
                    <a16:creationId xmlns:a16="http://schemas.microsoft.com/office/drawing/2014/main" id="{E3F74103-03EF-9EB2-564B-6E669F429BC9}"/>
                  </a:ext>
                </a:extLst>
              </p:cNvPr>
              <p:cNvPicPr/>
              <p:nvPr/>
            </p:nvPicPr>
            <p:blipFill>
              <a:blip r:embed="rId18"/>
              <a:stretch>
                <a:fillRect/>
              </a:stretch>
            </p:blipFill>
            <p:spPr>
              <a:xfrm>
                <a:off x="4077742" y="5179027"/>
                <a:ext cx="340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p:pic>
            <p:nvPicPr>
              <p:cNvPr id="19" name="Ink 18">
                <a:extLst>
                  <a:ext uri="{FF2B5EF4-FFF2-40B4-BE49-F238E27FC236}">
                    <a16:creationId xmlns:a16="http://schemas.microsoft.com/office/drawing/2014/main" id="{9E2F16A0-BAC7-8B6B-E31A-A8BA2A4020AB}"/>
                  </a:ext>
                </a:extLst>
              </p:cNvPr>
              <p:cNvPicPr/>
              <p:nvPr/>
            </p:nvPicPr>
            <p:blipFill>
              <a:blip r:embed="rId20"/>
              <a:stretch>
                <a:fillRect/>
              </a:stretch>
            </p:blipFill>
            <p:spPr>
              <a:xfrm>
                <a:off x="4632142" y="4891027"/>
                <a:ext cx="15620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p:pic>
            <p:nvPicPr>
              <p:cNvPr id="20" name="Ink 19">
                <a:extLst>
                  <a:ext uri="{FF2B5EF4-FFF2-40B4-BE49-F238E27FC236}">
                    <a16:creationId xmlns:a16="http://schemas.microsoft.com/office/drawing/2014/main" id="{7EFF0334-14C0-B71F-7EA0-E9B37F6A37F2}"/>
                  </a:ext>
                </a:extLst>
              </p:cNvPr>
              <p:cNvPicPr/>
              <p:nvPr/>
            </p:nvPicPr>
            <p:blipFill>
              <a:blip r:embed="rId22"/>
              <a:stretch>
                <a:fillRect/>
              </a:stretch>
            </p:blipFill>
            <p:spPr>
              <a:xfrm>
                <a:off x="4669582" y="5130427"/>
                <a:ext cx="1344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p:pic>
            <p:nvPicPr>
              <p:cNvPr id="21" name="Ink 20">
                <a:extLst>
                  <a:ext uri="{FF2B5EF4-FFF2-40B4-BE49-F238E27FC236}">
                    <a16:creationId xmlns:a16="http://schemas.microsoft.com/office/drawing/2014/main" id="{29C740F2-FD4A-3CA7-890E-0343426F15D7}"/>
                  </a:ext>
                </a:extLst>
              </p:cNvPr>
              <p:cNvPicPr/>
              <p:nvPr/>
            </p:nvPicPr>
            <p:blipFill>
              <a:blip r:embed="rId24"/>
              <a:stretch>
                <a:fillRect/>
              </a:stretch>
            </p:blipFill>
            <p:spPr>
              <a:xfrm>
                <a:off x="8545342" y="4909027"/>
                <a:ext cx="10497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p:pic>
            <p:nvPicPr>
              <p:cNvPr id="22" name="Ink 21">
                <a:extLst>
                  <a:ext uri="{FF2B5EF4-FFF2-40B4-BE49-F238E27FC236}">
                    <a16:creationId xmlns:a16="http://schemas.microsoft.com/office/drawing/2014/main" id="{C4E9F182-AB7E-9450-E167-41BC9A5A1BC3}"/>
                  </a:ext>
                </a:extLst>
              </p:cNvPr>
              <p:cNvPicPr/>
              <p:nvPr/>
            </p:nvPicPr>
            <p:blipFill>
              <a:blip r:embed="rId26"/>
              <a:stretch>
                <a:fillRect/>
              </a:stretch>
            </p:blipFill>
            <p:spPr>
              <a:xfrm>
                <a:off x="8528782" y="5154187"/>
                <a:ext cx="1014840" cy="235800"/>
              </a:xfrm>
              <a:prstGeom prst="rect">
                <a:avLst/>
              </a:prstGeom>
            </p:spPr>
          </p:pic>
        </mc:Fallback>
      </mc:AlternateContent>
    </p:spTree>
    <p:extLst>
      <p:ext uri="{BB962C8B-B14F-4D97-AF65-F5344CB8AC3E}">
        <p14:creationId xmlns:p14="http://schemas.microsoft.com/office/powerpoint/2010/main" val="3809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558800" y="725307"/>
            <a:ext cx="7772400" cy="5407386"/>
          </a:xfrm>
          <a:prstGeom prst="rect">
            <a:avLst/>
          </a:prstGeom>
        </p:spPr>
      </p:pic>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33112340"/>
              </p:ext>
            </p:extLst>
          </p:nvPr>
        </p:nvGraphicFramePr>
        <p:xfrm>
          <a:off x="8032447" y="1612900"/>
          <a:ext cx="3981753" cy="2926080"/>
        </p:xfrm>
        <a:graphic>
          <a:graphicData uri="http://schemas.openxmlformats.org/drawingml/2006/table">
            <a:tbl>
              <a:tblPr firstRow="1" firstCol="1" bandRow="1">
                <a:tableStyleId>{9D7B26C5-4107-4FEC-AEDC-1716B250A1EF}</a:tableStyleId>
              </a:tblPr>
              <a:tblGrid>
                <a:gridCol w="889488">
                  <a:extLst>
                    <a:ext uri="{9D8B030D-6E8A-4147-A177-3AD203B41FA5}">
                      <a16:colId xmlns:a16="http://schemas.microsoft.com/office/drawing/2014/main" val="849713813"/>
                    </a:ext>
                  </a:extLst>
                </a:gridCol>
                <a:gridCol w="309226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3" name="Oval 2">
            <a:extLst>
              <a:ext uri="{FF2B5EF4-FFF2-40B4-BE49-F238E27FC236}">
                <a16:creationId xmlns:a16="http://schemas.microsoft.com/office/drawing/2014/main" id="{318194F6-BEF6-B507-CF6A-03842E7B66C2}"/>
              </a:ext>
            </a:extLst>
          </p:cNvPr>
          <p:cNvSpPr/>
          <p:nvPr/>
        </p:nvSpPr>
        <p:spPr>
          <a:xfrm>
            <a:off x="1612900" y="3111500"/>
            <a:ext cx="7874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E236F-51B7-14E2-D2DA-A31DFF79FA88}"/>
              </a:ext>
            </a:extLst>
          </p:cNvPr>
          <p:cNvSpPr/>
          <p:nvPr/>
        </p:nvSpPr>
        <p:spPr>
          <a:xfrm>
            <a:off x="2895600" y="1460500"/>
            <a:ext cx="3937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22B561-3CE6-00FE-FBC0-CF28A3A5F620}"/>
              </a:ext>
            </a:extLst>
          </p:cNvPr>
          <p:cNvSpPr/>
          <p:nvPr/>
        </p:nvSpPr>
        <p:spPr>
          <a:xfrm>
            <a:off x="2501900" y="3810000"/>
            <a:ext cx="1041400" cy="533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C0332-5A10-E331-03B3-0AD8FED9CF05}"/>
              </a:ext>
            </a:extLst>
          </p:cNvPr>
          <p:cNvSpPr/>
          <p:nvPr/>
        </p:nvSpPr>
        <p:spPr>
          <a:xfrm>
            <a:off x="4267200" y="4724400"/>
            <a:ext cx="1739900" cy="8382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5B433E-FAB5-65F6-1431-A8A943BA8453}"/>
              </a:ext>
            </a:extLst>
          </p:cNvPr>
          <p:cNvSpPr/>
          <p:nvPr/>
        </p:nvSpPr>
        <p:spPr>
          <a:xfrm rot="17865531">
            <a:off x="3362552" y="3508091"/>
            <a:ext cx="2103198" cy="67829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72910-7043-445A-D8F6-740EF2CC94A2}"/>
              </a:ext>
            </a:extLst>
          </p:cNvPr>
          <p:cNvSpPr/>
          <p:nvPr/>
        </p:nvSpPr>
        <p:spPr>
          <a:xfrm rot="17865531">
            <a:off x="3401819" y="2892991"/>
            <a:ext cx="668714" cy="6049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0DC4-77D4-359C-EEC1-B639EFDE7384}"/>
              </a:ext>
            </a:extLst>
          </p:cNvPr>
          <p:cNvPicPr>
            <a:picLocks noChangeAspect="1"/>
          </p:cNvPicPr>
          <p:nvPr/>
        </p:nvPicPr>
        <p:blipFill>
          <a:blip r:embed="rId2"/>
          <a:stretch>
            <a:fillRect/>
          </a:stretch>
        </p:blipFill>
        <p:spPr>
          <a:xfrm>
            <a:off x="3765550" y="755650"/>
            <a:ext cx="6896100" cy="5346700"/>
          </a:xfrm>
          <a:prstGeom prst="rect">
            <a:avLst/>
          </a:prstGeom>
        </p:spPr>
      </p:pic>
      <p:sp>
        <p:nvSpPr>
          <p:cNvPr id="3" name="TextBox 2">
            <a:extLst>
              <a:ext uri="{FF2B5EF4-FFF2-40B4-BE49-F238E27FC236}">
                <a16:creationId xmlns:a16="http://schemas.microsoft.com/office/drawing/2014/main" id="{EDBE2688-0C13-F5A8-200A-C80AE04777D5}"/>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4" name="TextBox 3">
            <a:extLst>
              <a:ext uri="{FF2B5EF4-FFF2-40B4-BE49-F238E27FC236}">
                <a16:creationId xmlns:a16="http://schemas.microsoft.com/office/drawing/2014/main" id="{C7A8FD41-2695-25F3-48B2-9B1CAB005063}"/>
              </a:ext>
            </a:extLst>
          </p:cNvPr>
          <p:cNvSpPr txBox="1"/>
          <p:nvPr/>
        </p:nvSpPr>
        <p:spPr>
          <a:xfrm>
            <a:off x="388256" y="755650"/>
            <a:ext cx="3377294" cy="646331"/>
          </a:xfrm>
          <a:prstGeom prst="rect">
            <a:avLst/>
          </a:prstGeom>
          <a:noFill/>
        </p:spPr>
        <p:txBody>
          <a:bodyPr wrap="square" rtlCol="0">
            <a:spAutoFit/>
          </a:bodyPr>
          <a:lstStyle/>
          <a:p>
            <a:r>
              <a:rPr lang="en-US" b="1" dirty="0"/>
              <a:t>Districts targeted for data collection</a:t>
            </a:r>
          </a:p>
        </p:txBody>
      </p:sp>
    </p:spTree>
    <p:extLst>
      <p:ext uri="{BB962C8B-B14F-4D97-AF65-F5344CB8AC3E}">
        <p14:creationId xmlns:p14="http://schemas.microsoft.com/office/powerpoint/2010/main" val="105210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1720027423"/>
              </p:ext>
            </p:extLst>
          </p:nvPr>
        </p:nvGraphicFramePr>
        <p:xfrm>
          <a:off x="8297333" y="1612900"/>
          <a:ext cx="3716867" cy="3088640"/>
        </p:xfrm>
        <a:graphic>
          <a:graphicData uri="http://schemas.openxmlformats.org/drawingml/2006/table">
            <a:tbl>
              <a:tblPr firstRow="1" firstCol="1" bandRow="1">
                <a:tableStyleId>{9D7B26C5-4107-4FEC-AEDC-1716B250A1EF}</a:tableStyleId>
              </a:tblPr>
              <a:tblGrid>
                <a:gridCol w="830315">
                  <a:extLst>
                    <a:ext uri="{9D8B030D-6E8A-4147-A177-3AD203B41FA5}">
                      <a16:colId xmlns:a16="http://schemas.microsoft.com/office/drawing/2014/main" val="849713813"/>
                    </a:ext>
                  </a:extLst>
                </a:gridCol>
                <a:gridCol w="2886552">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10" name="TextBox 9">
            <a:extLst>
              <a:ext uri="{FF2B5EF4-FFF2-40B4-BE49-F238E27FC236}">
                <a16:creationId xmlns:a16="http://schemas.microsoft.com/office/drawing/2014/main" id="{3FE5550D-FF2F-E23E-B0B8-1DB1C4CBC63B}"/>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pic>
        <p:nvPicPr>
          <p:cNvPr id="11" name="Picture 10">
            <a:extLst>
              <a:ext uri="{FF2B5EF4-FFF2-40B4-BE49-F238E27FC236}">
                <a16:creationId xmlns:a16="http://schemas.microsoft.com/office/drawing/2014/main" id="{E80F9512-D09D-A71C-2CBB-204F2A4209AC}"/>
              </a:ext>
            </a:extLst>
          </p:cNvPr>
          <p:cNvPicPr>
            <a:picLocks noChangeAspect="1"/>
          </p:cNvPicPr>
          <p:nvPr/>
        </p:nvPicPr>
        <p:blipFill>
          <a:blip r:embed="rId3"/>
          <a:stretch>
            <a:fillRect/>
          </a:stretch>
        </p:blipFill>
        <p:spPr>
          <a:xfrm>
            <a:off x="273354" y="1030041"/>
            <a:ext cx="7772400" cy="4797918"/>
          </a:xfrm>
          <a:prstGeom prst="rect">
            <a:avLst/>
          </a:prstGeom>
        </p:spPr>
      </p:pic>
      <p:sp>
        <p:nvSpPr>
          <p:cNvPr id="12" name="TextBox 11">
            <a:extLst>
              <a:ext uri="{FF2B5EF4-FFF2-40B4-BE49-F238E27FC236}">
                <a16:creationId xmlns:a16="http://schemas.microsoft.com/office/drawing/2014/main" id="{58CD0C4D-21E1-0D8E-3D89-DB337FA4644C}"/>
              </a:ext>
            </a:extLst>
          </p:cNvPr>
          <p:cNvSpPr txBox="1"/>
          <p:nvPr/>
        </p:nvSpPr>
        <p:spPr>
          <a:xfrm>
            <a:off x="273354" y="383710"/>
            <a:ext cx="5822646" cy="369332"/>
          </a:xfrm>
          <a:prstGeom prst="rect">
            <a:avLst/>
          </a:prstGeom>
          <a:noFill/>
        </p:spPr>
        <p:txBody>
          <a:bodyPr wrap="square" rtlCol="0">
            <a:spAutoFit/>
          </a:bodyPr>
          <a:lstStyle/>
          <a:p>
            <a:r>
              <a:rPr lang="en-US" b="1" dirty="0"/>
              <a:t>Districts targeted with markets surveyed indicated</a:t>
            </a:r>
          </a:p>
        </p:txBody>
      </p:sp>
    </p:spTree>
    <p:extLst>
      <p:ext uri="{BB962C8B-B14F-4D97-AF65-F5344CB8AC3E}">
        <p14:creationId xmlns:p14="http://schemas.microsoft.com/office/powerpoint/2010/main" val="38511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90FDC-FC4D-F865-BC11-0C79E2BBD37F}"/>
              </a:ext>
            </a:extLst>
          </p:cNvPr>
          <p:cNvSpPr txBox="1"/>
          <p:nvPr/>
        </p:nvSpPr>
        <p:spPr>
          <a:xfrm>
            <a:off x="173829" y="1620321"/>
            <a:ext cx="2969419" cy="369332"/>
          </a:xfrm>
          <a:prstGeom prst="rect">
            <a:avLst/>
          </a:prstGeom>
          <a:noFill/>
        </p:spPr>
        <p:txBody>
          <a:bodyPr wrap="square" rtlCol="0">
            <a:spAutoFit/>
          </a:bodyPr>
          <a:lstStyle/>
          <a:p>
            <a:r>
              <a:rPr lang="en-US" b="1" dirty="0"/>
              <a:t>Sheep and goat sales per day</a:t>
            </a:r>
          </a:p>
        </p:txBody>
      </p:sp>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1658538"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6" name="Picture 5">
            <a:extLst>
              <a:ext uri="{FF2B5EF4-FFF2-40B4-BE49-F238E27FC236}">
                <a16:creationId xmlns:a16="http://schemas.microsoft.com/office/drawing/2014/main" id="{84DB210A-214E-42FB-1F62-1957759D69C3}"/>
              </a:ext>
            </a:extLst>
          </p:cNvPr>
          <p:cNvPicPr>
            <a:picLocks noChangeAspect="1"/>
          </p:cNvPicPr>
          <p:nvPr/>
        </p:nvPicPr>
        <p:blipFill>
          <a:blip r:embed="rId4"/>
          <a:stretch>
            <a:fillRect/>
          </a:stretch>
        </p:blipFill>
        <p:spPr>
          <a:xfrm>
            <a:off x="298448" y="2200829"/>
            <a:ext cx="2844800" cy="901700"/>
          </a:xfrm>
          <a:prstGeom prst="rect">
            <a:avLst/>
          </a:prstGeom>
        </p:spPr>
      </p:pic>
      <p:pic>
        <p:nvPicPr>
          <p:cNvPr id="8" name="Picture 7">
            <a:extLst>
              <a:ext uri="{FF2B5EF4-FFF2-40B4-BE49-F238E27FC236}">
                <a16:creationId xmlns:a16="http://schemas.microsoft.com/office/drawing/2014/main" id="{0A6D6C4E-E34D-C7F7-F5EF-5DB63C6B58E4}"/>
              </a:ext>
            </a:extLst>
          </p:cNvPr>
          <p:cNvPicPr>
            <a:picLocks noChangeAspect="1"/>
          </p:cNvPicPr>
          <p:nvPr/>
        </p:nvPicPr>
        <p:blipFill>
          <a:blip r:embed="rId5"/>
          <a:stretch>
            <a:fillRect/>
          </a:stretch>
        </p:blipFill>
        <p:spPr>
          <a:xfrm>
            <a:off x="3397249" y="1734620"/>
            <a:ext cx="7847013" cy="4739807"/>
          </a:xfrm>
          <a:prstGeom prst="rect">
            <a:avLst/>
          </a:prstGeom>
        </p:spPr>
      </p:pic>
    </p:spTree>
    <p:extLst>
      <p:ext uri="{BB962C8B-B14F-4D97-AF65-F5344CB8AC3E}">
        <p14:creationId xmlns:p14="http://schemas.microsoft.com/office/powerpoint/2010/main" val="151176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3045</Words>
  <Application>Microsoft Macintosh PowerPoint</Application>
  <PresentationFormat>Widescreen</PresentationFormat>
  <Paragraphs>278</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Calibri Light</vt:lpstr>
      <vt:lpstr>Symbol</vt:lpstr>
      <vt:lpstr>Office Theme</vt:lpstr>
      <vt:lpstr>Tanzania Markets</vt:lpstr>
      <vt:lpstr>Market Survey A: General Info</vt:lpstr>
      <vt:lpstr>Cleaning: the market name variable….</vt:lpstr>
      <vt:lpstr>PowerPoint Presentation</vt:lpstr>
      <vt:lpstr>PowerPoint Presentation</vt:lpstr>
      <vt:lpstr>PowerPoint Presentation</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2023-03-02T22:11:29Z</dcterms:modified>
</cp:coreProperties>
</file>