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253"/>
  </p:normalViewPr>
  <p:slideViewPr>
    <p:cSldViewPr snapToGrid="0">
      <p:cViewPr varScale="1">
        <p:scale>
          <a:sx n="90" d="100"/>
          <a:sy n="90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ABB2-EEA0-864E-BF55-7EF7D8AD9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1A90-815D-FC42-8522-216E5D41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BAOBAB data</a:t>
            </a:r>
          </a:p>
          <a:p>
            <a:r>
              <a:rPr lang="en-US" dirty="0"/>
              <a:t>Downward trend – probably due to misinterpreting parameters (especially reproductive rate)</a:t>
            </a:r>
          </a:p>
          <a:p>
            <a:r>
              <a:rPr lang="en-US" dirty="0"/>
              <a:t>BAOBAB data doesn’t differentiate male and female rates</a:t>
            </a:r>
          </a:p>
          <a:p>
            <a:r>
              <a:rPr lang="en-US" dirty="0"/>
              <a:t>Nb. NET offtake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previous but with upper age limes of 5(male) and 7(female)</a:t>
            </a:r>
          </a:p>
          <a:p>
            <a:r>
              <a:rPr lang="en-US" dirty="0"/>
              <a:t>- Changed from 3 (male) and 5 </a:t>
            </a:r>
            <a:r>
              <a:rPr lang="en-US"/>
              <a:t>(female)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9DB8-40B7-112D-4A2F-77941904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9087-7B3C-1CDD-FE64-9EEF24EF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B8AF-C85E-7FD0-7C47-D5F4377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4C8F-727A-474E-8712-541A884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FB79-8B73-DDC8-18D9-557AF4A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431-73A7-23F1-FE3F-6DBF36D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D5C2-81C1-1D9B-0458-EC871B99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77BE-EC3D-D6D9-299F-EB1F11D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DCDF-8DCB-2D4C-5AA0-3D468D22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EE5A-E168-D788-1B27-1CE2675B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095A-A3AD-E6F2-51DA-1021BE28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1C74-EBF3-C5E3-B0A3-134186D3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537C-3CAE-547B-FC1E-B0CFCA4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3DAF-97FA-1294-1AE1-44C4DFA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7C3B-8404-DA69-062C-72645942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4F2-A850-9758-BD44-2E706902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AF64-8213-173E-6E77-8C0F6AAD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25DE-0CC6-F35D-9704-A15EA211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D4BA-BE7C-1A71-091F-AD6EFDB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1C85-08E1-47AA-A919-E8BADE67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4412-083F-F6C2-EC32-564D043E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7241-4330-884C-5A17-044C9657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AF3-F4C8-CC87-B18C-923780ED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FA47-DC04-00BB-4B0B-53595A9D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F4B2-CCAC-E0FA-FFDA-C19F670F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216-F6F5-FFEA-E716-B44E574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587F-E3FC-4DF1-87D8-EF263EF25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D24C-E367-9F2A-7308-13693239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1CAB8-7AD0-FA0E-F0B0-11A8C67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2DF3D-0181-C2C8-B52D-3079D48E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4432-2D97-2494-3FE1-789EED1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932-4EB7-DFBF-8205-58DEA08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8BB3-CA88-CBC5-6BD1-FE7F38C1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DB23-9424-7214-34E3-3BD455E2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1D0F3-EB01-1E8F-5DE4-9465980BA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2E028-5797-1C3F-1D23-5D5C3C84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E294B-2CD5-5DE3-B3F2-BF0345C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A8CE-7941-97A8-8393-6C70CF6D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A545A-B53E-E996-AED3-C7ABC9D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A0BA-AB6D-71E7-A3A9-623157B4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4381-1C67-2BF0-DD00-EB8B15A9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994F-E461-18DC-F31E-4462695F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74227-93A4-3A4C-F1C8-9830640F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DF5B2-395C-A4F9-251F-FCBBA7EF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BC5FA-C96B-1F56-4A7B-7EF3D85C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E6C2-6EB5-BD11-C06F-5461E50B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AC3A-7BC4-4E64-6457-EE67D96C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581C-2185-F734-A860-5E8DB379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9B38A-5582-45A6-6D77-00D0E85A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E3FB-FDBB-CF07-DD6D-2205A136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3103-F196-6125-5110-3FB21AA5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B10C-3938-0CDE-CD39-594EEE63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7326-31F8-B94A-F20D-336EF67A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08D27-85B4-3DC5-5EE1-0E7CCE2E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B8B1-54E4-2096-DDF2-2678F2FD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D602-28DE-ACB8-7CFA-F06F8D39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C47B-73BE-8020-A9A4-81A2B0B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2B7C-7A8C-2DA5-398F-EAE2EC9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F4BED-F555-F360-CE52-F579ECE4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0DAD-256F-2C5A-E97E-06372B6D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4FEF-6896-7D08-7ABE-AB192F413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346A-1225-314F-8E90-18293479AF1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B3CF-84A6-67D4-B979-C93F66E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58DF-C296-D5B8-A2C8-C1610954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2A07-C0C0-EAAF-258D-CD20EC2D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 Dynamics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11F4-0EB5-3BAD-96DF-D1CBD44D2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7CC05C-5258-F7E3-691D-2E5CFB08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99" y="236831"/>
            <a:ext cx="5164749" cy="290517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B39062-AC15-6288-B541-2801B0A76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5" y="251500"/>
            <a:ext cx="5112595" cy="2875833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FFECB-6559-6D44-934D-0B567BC9B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1" y="3631096"/>
            <a:ext cx="4907664" cy="2760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67C030-2103-A6A9-BC2C-C4C6D8857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499" y="3631096"/>
            <a:ext cx="490766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F0396-DEED-F347-4A07-C4ED9D27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9" y="3595060"/>
            <a:ext cx="5164749" cy="2905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56DAD-33D9-F37D-D5CF-DFAF8ABD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0" y="241117"/>
            <a:ext cx="5112595" cy="28758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C7335-70C3-1436-B948-A71B67A07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572" y="3667365"/>
            <a:ext cx="4907664" cy="276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02B6C-46B5-D101-DC4E-595F4A734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492" y="298753"/>
            <a:ext cx="490766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63</Words>
  <Application>Microsoft Macintosh PowerPoint</Application>
  <PresentationFormat>Widescreen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Flock Dynamics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Dynamics Model</dc:title>
  <dc:creator>Savagar, Bethan Alice</dc:creator>
  <cp:lastModifiedBy>Savagar, Bethan Alice</cp:lastModifiedBy>
  <cp:revision>1</cp:revision>
  <dcterms:created xsi:type="dcterms:W3CDTF">2023-02-09T10:42:11Z</dcterms:created>
  <dcterms:modified xsi:type="dcterms:W3CDTF">2023-02-09T14:35:22Z</dcterms:modified>
</cp:coreProperties>
</file>