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84" dt="2023-11-16T12:57:0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7"/>
    <p:restoredTop sz="88040"/>
  </p:normalViewPr>
  <p:slideViewPr>
    <p:cSldViewPr snapToGrid="0">
      <p:cViewPr>
        <p:scale>
          <a:sx n="120" d="100"/>
          <a:sy n="120" d="100"/>
        </p:scale>
        <p:origin x="95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</a:t>
                      </a:r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Sl+CommercialNetFlow+LoanNetFlow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2550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 mortality and offtake output to parameterize model and review population dynamics. </a:t>
            </a:r>
          </a:p>
          <a:p>
            <a:r>
              <a:rPr lang="en-US" sz="2000" dirty="0"/>
              <a:t>Mortality: 41 valid parameter combinations for </a:t>
            </a:r>
            <a:r>
              <a:rPr lang="en-US" sz="2000" dirty="0" err="1"/>
              <a:t>mort_A</a:t>
            </a:r>
            <a:r>
              <a:rPr lang="en-US" sz="2000" dirty="0"/>
              <a:t> and </a:t>
            </a:r>
            <a:r>
              <a:rPr lang="en-US" sz="2000" dirty="0" err="1"/>
              <a:t>mort_Y</a:t>
            </a:r>
            <a:endParaRPr lang="en-US" sz="2000" dirty="0"/>
          </a:p>
          <a:p>
            <a:r>
              <a:rPr lang="en-US" sz="2000" dirty="0"/>
              <a:t>Offtake: 1 valid parameter set for </a:t>
            </a:r>
            <a:r>
              <a:rPr lang="en-US" sz="2000" dirty="0" err="1"/>
              <a:t>off_y</a:t>
            </a:r>
            <a:r>
              <a:rPr lang="en-US" sz="2000" dirty="0"/>
              <a:t>, </a:t>
            </a:r>
            <a:r>
              <a:rPr lang="en-US" sz="2000" dirty="0" err="1"/>
              <a:t>off_f</a:t>
            </a:r>
            <a:r>
              <a:rPr lang="en-US" sz="2000" dirty="0"/>
              <a:t>, </a:t>
            </a:r>
            <a:r>
              <a:rPr lang="en-US" sz="2000" dirty="0" err="1"/>
              <a:t>off_m</a:t>
            </a:r>
            <a:r>
              <a:rPr lang="en-US" sz="2000" dirty="0"/>
              <a:t>, off_m2.</a:t>
            </a:r>
          </a:p>
          <a:p>
            <a:r>
              <a:rPr lang="en-US" sz="2000" dirty="0"/>
              <a:t>Combine valid offtake and mortality for 41 parameter sets</a:t>
            </a:r>
          </a:p>
          <a:p>
            <a:r>
              <a:rPr lang="en-US" sz="2000" dirty="0"/>
              <a:t>Set birth rate to the mean reported birth rate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min_age_repro</a:t>
            </a:r>
            <a:r>
              <a:rPr lang="en-US" sz="2000" dirty="0"/>
              <a:t> and </a:t>
            </a:r>
            <a:r>
              <a:rPr lang="en-US" sz="2000" dirty="0" err="1"/>
              <a:t>min_age_exchange</a:t>
            </a:r>
            <a:r>
              <a:rPr lang="en-US" sz="2000" dirty="0"/>
              <a:t> to 6m &amp; 9m (based on age categories in the model). 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max_age_F</a:t>
            </a:r>
            <a:r>
              <a:rPr lang="en-US" sz="2000" dirty="0"/>
              <a:t> and </a:t>
            </a:r>
            <a:r>
              <a:rPr lang="en-US" sz="2000" dirty="0" err="1"/>
              <a:t>max_age_M</a:t>
            </a:r>
            <a:r>
              <a:rPr lang="en-US" sz="2000" dirty="0"/>
              <a:t> to 9 and 4, as approximate midpoints of original range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114"/>
              </p:ext>
            </p:extLst>
          </p:nvPr>
        </p:nvGraphicFramePr>
        <p:xfrm>
          <a:off x="1301107" y="4870222"/>
          <a:ext cx="8855264" cy="14739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3188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787993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982588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473276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535738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566971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735140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715921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1005203" y="1918807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35221"/>
              </p:ext>
            </p:extLst>
          </p:nvPr>
        </p:nvGraphicFramePr>
        <p:xfrm>
          <a:off x="1005203" y="3944123"/>
          <a:ext cx="4216228" cy="17543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4057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75" y="807044"/>
            <a:ext cx="3617332" cy="50955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8D75A-0DBF-748E-1545-99011D6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45854"/>
              </p:ext>
            </p:extLst>
          </p:nvPr>
        </p:nvGraphicFramePr>
        <p:xfrm>
          <a:off x="5938866" y="3740923"/>
          <a:ext cx="1651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57864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749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meanProp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21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:-----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---------: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05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0.4812468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89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91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0.1058999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78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0.082248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08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727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0.695818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88042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5C0629D-EC60-16D0-93E2-2074782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Lesnoff-Validation_Output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03911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63D-226A-CC4B-601D-0A0F389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dirty="0" err="1"/>
              <a:t>Lesnoff</a:t>
            </a:r>
            <a:r>
              <a:rPr lang="en-US" dirty="0"/>
              <a:t> vs RSA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8C01-5F3A-0B38-5879-C58EEBA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845856"/>
            <a:ext cx="11147420" cy="4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4BDA-739F-2349-8A9D-378F306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1DB51-F13A-ED44-4DCD-0ADC02F5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365125"/>
            <a:ext cx="7772400" cy="4269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4B3CA-5F77-94C1-B051-9D6BD59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807" y="4905375"/>
            <a:ext cx="6007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C8C-9B03-B079-831E-412CA83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9EBB4-BE9F-FA8F-8E1D-2DE420FA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926"/>
            <a:ext cx="7772400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26215</TotalTime>
  <Words>5499</Words>
  <Application>Microsoft Macintosh PowerPoint</Application>
  <PresentationFormat>Widescreen</PresentationFormat>
  <Paragraphs>1823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Lesnoff-Validation_Output</vt:lpstr>
      <vt:lpstr>Valid Parameter Sets (2)</vt:lpstr>
      <vt:lpstr>Valid Lesnoff vs RSA range: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Savagar, Bethan Alice</cp:lastModifiedBy>
  <cp:revision>3</cp:revision>
  <dcterms:created xsi:type="dcterms:W3CDTF">2023-10-09T08:28:11Z</dcterms:created>
  <dcterms:modified xsi:type="dcterms:W3CDTF">2023-11-16T13:51:03Z</dcterms:modified>
</cp:coreProperties>
</file>