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110"/>
  </p:normalViewPr>
  <p:slideViewPr>
    <p:cSldViewPr snapToGrid="0">
      <p:cViewPr varScale="1">
        <p:scale>
          <a:sx n="121" d="100"/>
          <a:sy n="121" d="100"/>
        </p:scale>
        <p:origin x="4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AE2D4-2B96-8257-920E-D1DC323CB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48829C-6EB0-9E01-1546-39D512917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09F06-1BEE-D508-BD35-252E11C3A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C4477-7D68-5C4F-9EA8-46034050927E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4040F-C73F-4BA1-D2FE-E457D6469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63816-ED69-F9D8-B447-74541E13C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CEEE-81E5-5F40-A725-9833CF22F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29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FBD29-C62D-77C8-B33D-18220058E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5647D-7255-F803-60CF-E61EC7E3E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2D7AA-DC6A-D884-16B1-064AE7487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C4477-7D68-5C4F-9EA8-46034050927E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3FB5E-965C-B062-F44C-B6DB52417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FACFE-FBA9-3C68-1801-58740CD0E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CEEE-81E5-5F40-A725-9833CF22F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64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D276E8-EDB5-0583-DF7A-E64842BBD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DC1329-4302-B0E4-B9DC-A7E554050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FDE56-3B72-185F-DDAE-F92EE59AF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C4477-7D68-5C4F-9EA8-46034050927E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600FF-B759-E61F-B8AB-DD70CD0A7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1DB8B-2380-7410-6C0B-04AAEF217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CEEE-81E5-5F40-A725-9833CF22F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4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D6D2-7C7A-6114-5D96-B22B30C06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50178-1401-10A7-07DD-7DA113598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791BB-41F0-4A79-F05C-9C96FFE19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C4477-7D68-5C4F-9EA8-46034050927E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0041-0F22-B511-8705-62D55DCD1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C8C9D-4B12-CB4E-68C3-F85869166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CEEE-81E5-5F40-A725-9833CF22F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11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8F43E-37F9-9983-2DD6-1BA47F2FD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F4253-69FE-5AB8-65E2-A594AC535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6EB91-C41C-3CEC-5C06-174A00D90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C4477-7D68-5C4F-9EA8-46034050927E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F2428-C963-BB9B-C5B2-EF2235490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840FB-4B5E-2A9D-B081-E28F685AE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CEEE-81E5-5F40-A725-9833CF22F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86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04AE7-8345-C62F-B4DD-24235678D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BD803-EB91-1474-57E1-743A9D892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63002-2E4D-DA15-494F-3E06E66C2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9C3C1-3394-E27C-C04E-1A7E3E8D4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C4477-7D68-5C4F-9EA8-46034050927E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87505-46D0-E457-6628-A6DF7582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24922-5CA8-05AD-4604-D5D48B506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CEEE-81E5-5F40-A725-9833CF22F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0562A-9684-19DE-52CC-BCB783200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05434-B6B7-373B-D562-D51DA5E15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21198-217A-FEF2-91D9-98BBFC385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F4D9EB-64E3-782A-9A19-5273900618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25E294-16BF-83A7-365D-E1A17F04FC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4EFD75-9783-9805-9028-B21187C10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C4477-7D68-5C4F-9EA8-46034050927E}" type="datetimeFigureOut">
              <a:rPr lang="en-US" smtClean="0"/>
              <a:t>12/6/23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51B574-5A96-BF26-0E58-180F99A2D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5C2FB9-A4C4-AC5F-F8A4-B1AB363D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CEEE-81E5-5F40-A725-9833CF22F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1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2598A-99E5-97BC-E38C-E33332D7A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750576-E78C-3BA3-FF90-3F6DC78DD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C4477-7D68-5C4F-9EA8-46034050927E}" type="datetimeFigureOut">
              <a:rPr lang="en-US" smtClean="0"/>
              <a:t>12/6/23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7BD23-598F-1C61-E425-FF48333E7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AF7980-62A2-B4AB-5FEE-42A4A614B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CEEE-81E5-5F40-A725-9833CF22F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1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CD198-0359-8D3A-A29C-8C5E18E8E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C4477-7D68-5C4F-9EA8-46034050927E}" type="datetimeFigureOut">
              <a:rPr lang="en-US" smtClean="0"/>
              <a:t>12/6/23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BE4FA4-989F-2D15-6F35-2644AE9DC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0BE0B-B63B-55C3-12F2-89D4B5440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CEEE-81E5-5F40-A725-9833CF22F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2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1870-9C72-C4CC-CF40-625E6D7AD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594AA-8B70-B522-6ECA-2EA1C4DD4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9AD1DB-A131-D06C-58BF-59BAC266F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C1996-5491-927A-5725-2855B90BA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C4477-7D68-5C4F-9EA8-46034050927E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FFEA0-5676-AF83-3FB3-AB7F3431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D67BB-D801-69F5-D38F-0CA8BC28F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CEEE-81E5-5F40-A725-9833CF22F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54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F9A35-ABAF-91BC-6A29-73A61ABD3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55FBE6-6E10-E167-59F4-E4072E40BC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618F0E-8B60-E7FE-2C1B-2B7805966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DCE14-3CDC-51E7-3291-48061A90F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C4477-7D68-5C4F-9EA8-46034050927E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7763E-5809-64EB-B2CC-BBAB61988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F607C-50BC-D7F3-F73C-F012C13C7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CEEE-81E5-5F40-A725-9833CF22F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1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4FAFF3-E043-60EF-1BA8-121C633B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C1E5B-A407-53FF-AC92-D1CE9E537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B8776-42DC-25EC-3DB3-18214C47A3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C4477-7D68-5C4F-9EA8-46034050927E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A8614-D879-4C04-7B13-0C68A0E321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16D55-71D2-44EB-C7C5-6449D1B4A2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7CEEE-81E5-5F40-A725-9833CF22F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50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3FAD7-8844-25B3-9A34-62ABD49D0E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Seasonal Births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1747DA-EB18-C470-DC63-DE1B479EBD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86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80850-BEA1-AE42-58B2-9E9349118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crude test of the model :seasonal vs non seasonal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1C72D-B992-AC43-20F1-516395DCE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A = seasonal</a:t>
            </a:r>
          </a:p>
          <a:p>
            <a:pPr lvl="1"/>
            <a:r>
              <a:rPr lang="en-US" dirty="0"/>
              <a:t>70% all births occur in first 4 weeks of the year </a:t>
            </a:r>
          </a:p>
          <a:p>
            <a:pPr lvl="1"/>
            <a:r>
              <a:rPr lang="en-US" dirty="0"/>
              <a:t>30% in the remaining 48 weeks</a:t>
            </a:r>
          </a:p>
          <a:p>
            <a:r>
              <a:rPr lang="en-US" dirty="0"/>
              <a:t>B = non-seasonal</a:t>
            </a:r>
          </a:p>
          <a:p>
            <a:endParaRPr lang="en-US" dirty="0"/>
          </a:p>
          <a:p>
            <a:r>
              <a:rPr lang="en-US" dirty="0"/>
              <a:t>Input: </a:t>
            </a:r>
          </a:p>
          <a:p>
            <a:pPr lvl="1"/>
            <a:r>
              <a:rPr lang="en-US" dirty="0"/>
              <a:t>Starting pop of 1000</a:t>
            </a:r>
          </a:p>
          <a:p>
            <a:pPr lvl="1"/>
            <a:r>
              <a:rPr lang="en-US" dirty="0"/>
              <a:t>ONLY births (no offtake) </a:t>
            </a:r>
          </a:p>
          <a:p>
            <a:pPr lvl="1"/>
            <a:r>
              <a:rPr lang="en-US" dirty="0"/>
              <a:t>10 year </a:t>
            </a:r>
            <a:r>
              <a:rPr lang="en-US"/>
              <a:t>simulation period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06CF10-3AC9-7A0C-2E18-AB4F68E30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289" y="1706389"/>
            <a:ext cx="5734979" cy="447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032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54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Seasonal Births</vt:lpstr>
      <vt:lpstr>A crude test of the model :seasonal vs non seasonal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Seasonal Births</dc:title>
  <dc:creator>Savagar, Bethan Alice</dc:creator>
  <cp:lastModifiedBy>Savagar, Bethan Alice</cp:lastModifiedBy>
  <cp:revision>1</cp:revision>
  <dcterms:created xsi:type="dcterms:W3CDTF">2023-12-06T15:45:44Z</dcterms:created>
  <dcterms:modified xsi:type="dcterms:W3CDTF">2023-12-06T15:48:25Z</dcterms:modified>
</cp:coreProperties>
</file>